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64"/>
  </p:notesMasterIdLst>
  <p:sldIdLst>
    <p:sldId id="256" r:id="rId2"/>
    <p:sldId id="258" r:id="rId3"/>
    <p:sldId id="259" r:id="rId4"/>
    <p:sldId id="257" r:id="rId5"/>
    <p:sldId id="294" r:id="rId6"/>
    <p:sldId id="295" r:id="rId7"/>
    <p:sldId id="296" r:id="rId8"/>
    <p:sldId id="297" r:id="rId9"/>
    <p:sldId id="298" r:id="rId10"/>
    <p:sldId id="299" r:id="rId11"/>
    <p:sldId id="300" r:id="rId12"/>
    <p:sldId id="301" r:id="rId13"/>
    <p:sldId id="302" r:id="rId14"/>
    <p:sldId id="303" r:id="rId15"/>
    <p:sldId id="304" r:id="rId16"/>
    <p:sldId id="312" r:id="rId17"/>
    <p:sldId id="313" r:id="rId18"/>
    <p:sldId id="305" r:id="rId19"/>
    <p:sldId id="306" r:id="rId20"/>
    <p:sldId id="261" r:id="rId21"/>
    <p:sldId id="307" r:id="rId22"/>
    <p:sldId id="308" r:id="rId23"/>
    <p:sldId id="309" r:id="rId24"/>
    <p:sldId id="310" r:id="rId25"/>
    <p:sldId id="260" r:id="rId26"/>
    <p:sldId id="311" r:id="rId27"/>
    <p:sldId id="262" r:id="rId28"/>
    <p:sldId id="263" r:id="rId29"/>
    <p:sldId id="264" r:id="rId30"/>
    <p:sldId id="265" r:id="rId31"/>
    <p:sldId id="266" r:id="rId32"/>
    <p:sldId id="314" r:id="rId33"/>
    <p:sldId id="315" r:id="rId34"/>
    <p:sldId id="267" r:id="rId35"/>
    <p:sldId id="268" r:id="rId36"/>
    <p:sldId id="270" r:id="rId37"/>
    <p:sldId id="271" r:id="rId38"/>
    <p:sldId id="272" r:id="rId39"/>
    <p:sldId id="274" r:id="rId40"/>
    <p:sldId id="276" r:id="rId41"/>
    <p:sldId id="316" r:id="rId42"/>
    <p:sldId id="277" r:id="rId43"/>
    <p:sldId id="317" r:id="rId44"/>
    <p:sldId id="282" r:id="rId45"/>
    <p:sldId id="283" r:id="rId46"/>
    <p:sldId id="318" r:id="rId47"/>
    <p:sldId id="319" r:id="rId48"/>
    <p:sldId id="320" r:id="rId49"/>
    <p:sldId id="321" r:id="rId50"/>
    <p:sldId id="322" r:id="rId51"/>
    <p:sldId id="323" r:id="rId52"/>
    <p:sldId id="324" r:id="rId53"/>
    <p:sldId id="325" r:id="rId54"/>
    <p:sldId id="326" r:id="rId55"/>
    <p:sldId id="327" r:id="rId56"/>
    <p:sldId id="328" r:id="rId57"/>
    <p:sldId id="330" r:id="rId58"/>
    <p:sldId id="329" r:id="rId59"/>
    <p:sldId id="331" r:id="rId60"/>
    <p:sldId id="332" r:id="rId61"/>
    <p:sldId id="333" r:id="rId62"/>
    <p:sldId id="334" r:id="rId63"/>
  </p:sldIdLst>
  <p:sldSz cx="9144000" cy="5143500" type="screen16x9"/>
  <p:notesSz cx="6858000" cy="9144000"/>
  <p:embeddedFontLst>
    <p:embeddedFont>
      <p:font typeface="Bebas Neue" panose="020B0604020202020204" charset="0"/>
      <p:regular r:id="rId65"/>
    </p:embeddedFont>
    <p:embeddedFont>
      <p:font typeface="Delius" panose="020B0604020202020204" charset="0"/>
      <p:regular r:id="rId66"/>
    </p:embeddedFont>
    <p:embeddedFont>
      <p:font typeface="PT Sans" panose="020B0604020202020204" charset="0"/>
      <p:regular r:id="rId67"/>
      <p:bold r:id="rId68"/>
      <p:italic r:id="rId69"/>
      <p:boldItalic r:id="rId70"/>
    </p:embeddedFont>
    <p:embeddedFont>
      <p:font typeface="Yu Gothic UI Semibold" panose="020B0700000000000000" pitchFamily="34" charset="-128"/>
      <p:bold r:id="rId71"/>
    </p:embeddedFont>
    <p:embeddedFont>
      <p:font typeface="Calibri" panose="020F0502020204030204" pitchFamily="34" charset="0"/>
      <p:regular r:id="rId72"/>
      <p:bold r:id="rId73"/>
      <p:italic r:id="rId74"/>
      <p:boldItalic r:id="rId75"/>
    </p:embeddedFont>
    <p:embeddedFont>
      <p:font typeface="Lato" panose="020F0502020204030203" pitchFamily="34" charset="0"/>
      <p:regular r:id="rId76"/>
      <p:bold r:id="rId77"/>
      <p:italic r:id="rId78"/>
      <p:boldItalic r:id="rId79"/>
    </p:embeddedFont>
    <p:embeddedFont>
      <p:font typeface="Anaheim" panose="020B0604020202020204" charset="0"/>
      <p:regular r:id="rId80"/>
    </p:embeddedFont>
    <p:embeddedFont>
      <p:font typeface="Yu Gothic" panose="020B0400000000000000" pitchFamily="34" charset="-128"/>
      <p:regular r:id="rId81"/>
      <p:bold r:id="rId82"/>
    </p:embeddedFont>
    <p:embeddedFont>
      <p:font typeface="Cambria" panose="02040503050406030204" pitchFamily="18"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4" userDrawn="1">
          <p15:clr>
            <a:srgbClr val="A4A3A4"/>
          </p15:clr>
        </p15:guide>
        <p15:guide id="2" pos="2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22091A-B44B-4E38-BC7A-3FC299EE7DA7}">
  <a:tblStyle styleId="{EF22091A-B44B-4E38-BC7A-3FC299EE7DA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8BFAD64-C392-457E-B43E-EA98667CBA6D}"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p:scale>
          <a:sx n="45" d="100"/>
          <a:sy n="45" d="100"/>
        </p:scale>
        <p:origin x="432" y="944"/>
      </p:cViewPr>
      <p:guideLst>
        <p:guide orient="horz" pos="2164"/>
        <p:guide pos="285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434f28523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434f28523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640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6998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2091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6132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9721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967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7422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8015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6155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5323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7213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1705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9" name="Google Shape;1079;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6" name="Google Shape;111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7" name="Google Shape;1217;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54dda1946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54dda1946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g54dda1946d_4_27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3" name="Google Shape;1373;g54dda1946d_4_2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4469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g54dda1946d_4_2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8" name="Google Shape;1418;g54dda1946d_4_2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8132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1"/>
        <p:cNvGrpSpPr/>
        <p:nvPr/>
      </p:nvGrpSpPr>
      <p:grpSpPr>
        <a:xfrm>
          <a:off x="0" y="0"/>
          <a:ext cx="0" cy="0"/>
          <a:chOff x="0" y="0"/>
          <a:chExt cx="0" cy="0"/>
        </a:xfrm>
      </p:grpSpPr>
      <p:sp>
        <p:nvSpPr>
          <p:cNvPr id="1602" name="Google Shape;1602;gd5260bdd85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3" name="Google Shape;1603;gd5260bdd85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2"/>
        <p:cNvGrpSpPr/>
        <p:nvPr/>
      </p:nvGrpSpPr>
      <p:grpSpPr>
        <a:xfrm>
          <a:off x="0" y="0"/>
          <a:ext cx="0" cy="0"/>
          <a:chOff x="0" y="0"/>
          <a:chExt cx="0" cy="0"/>
        </a:xfrm>
      </p:grpSpPr>
      <p:sp>
        <p:nvSpPr>
          <p:cNvPr id="1653" name="Google Shape;1653;gd5260bdd85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4" name="Google Shape;1654;gd5260bdd85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31341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74781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4338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83000" y="183000"/>
            <a:ext cx="8778000" cy="4777500"/>
            <a:chOff x="183000" y="183000"/>
            <a:chExt cx="8778000" cy="4777500"/>
          </a:xfrm>
        </p:grpSpPr>
        <p:sp>
          <p:nvSpPr>
            <p:cNvPr id="10" name="Google Shape;10;p2"/>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13;p2"/>
          <p:cNvSpPr txBox="1">
            <a:spLocks noGrp="1"/>
          </p:cNvSpPr>
          <p:nvPr>
            <p:ph type="ctrTitle"/>
          </p:nvPr>
        </p:nvSpPr>
        <p:spPr>
          <a:xfrm>
            <a:off x="1828800" y="1724111"/>
            <a:ext cx="5486400" cy="1097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Clr>
                <a:srgbClr val="191919"/>
              </a:buClr>
              <a:buSzPts val="5200"/>
              <a:buNone/>
              <a:defRPr sz="7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4" name="Google Shape;14;p2"/>
          <p:cNvSpPr txBox="1">
            <a:spLocks noGrp="1"/>
          </p:cNvSpPr>
          <p:nvPr>
            <p:ph type="subTitle" idx="1"/>
          </p:nvPr>
        </p:nvSpPr>
        <p:spPr>
          <a:xfrm>
            <a:off x="1828800" y="3007789"/>
            <a:ext cx="5486400" cy="41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grpSp>
        <p:nvGrpSpPr>
          <p:cNvPr id="16" name="Google Shape;16;p3"/>
          <p:cNvGrpSpPr/>
          <p:nvPr/>
        </p:nvGrpSpPr>
        <p:grpSpPr>
          <a:xfrm>
            <a:off x="183000" y="183000"/>
            <a:ext cx="8778000" cy="4777500"/>
            <a:chOff x="183000" y="183000"/>
            <a:chExt cx="8778000" cy="4777500"/>
          </a:xfrm>
        </p:grpSpPr>
        <p:sp>
          <p:nvSpPr>
            <p:cNvPr id="17" name="Google Shape;17;p3"/>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3"/>
          <p:cNvSpPr txBox="1">
            <a:spLocks noGrp="1"/>
          </p:cNvSpPr>
          <p:nvPr>
            <p:ph type="title"/>
          </p:nvPr>
        </p:nvSpPr>
        <p:spPr>
          <a:xfrm>
            <a:off x="713075" y="2446958"/>
            <a:ext cx="5023200" cy="914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3"/>
          <p:cNvSpPr txBox="1">
            <a:spLocks noGrp="1"/>
          </p:cNvSpPr>
          <p:nvPr>
            <p:ph type="title" idx="2" hasCustomPrompt="1"/>
          </p:nvPr>
        </p:nvSpPr>
        <p:spPr>
          <a:xfrm>
            <a:off x="2564525" y="915748"/>
            <a:ext cx="1320300" cy="1320300"/>
          </a:xfrm>
          <a:prstGeom prst="rect">
            <a:avLst/>
          </a:prstGeom>
          <a:solidFill>
            <a:schemeClr val="dk1"/>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5000">
                <a:solidFill>
                  <a:schemeClr val="accent6"/>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2" name="Google Shape;22;p3"/>
          <p:cNvSpPr txBox="1">
            <a:spLocks noGrp="1"/>
          </p:cNvSpPr>
          <p:nvPr>
            <p:ph type="subTitle" idx="1"/>
          </p:nvPr>
        </p:nvSpPr>
        <p:spPr>
          <a:xfrm>
            <a:off x="1853075" y="3541952"/>
            <a:ext cx="2743200" cy="68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grpSp>
        <p:nvGrpSpPr>
          <p:cNvPr id="24" name="Google Shape;24;p4"/>
          <p:cNvGrpSpPr/>
          <p:nvPr/>
        </p:nvGrpSpPr>
        <p:grpSpPr>
          <a:xfrm>
            <a:off x="183000" y="183000"/>
            <a:ext cx="8778000" cy="4777500"/>
            <a:chOff x="183000" y="183000"/>
            <a:chExt cx="8778000" cy="4777500"/>
          </a:xfrm>
        </p:grpSpPr>
        <p:sp>
          <p:nvSpPr>
            <p:cNvPr id="25" name="Google Shape;25;p4"/>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4"/>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29" name="Google Shape;29;p4"/>
          <p:cNvSpPr txBox="1">
            <a:spLocks noGrp="1"/>
          </p:cNvSpPr>
          <p:nvPr>
            <p:ph type="body" idx="1"/>
          </p:nvPr>
        </p:nvSpPr>
        <p:spPr>
          <a:xfrm>
            <a:off x="713250" y="1362456"/>
            <a:ext cx="7717500" cy="3657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SzPts val="1400"/>
              <a:buFont typeface="Nunito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grpSp>
        <p:nvGrpSpPr>
          <p:cNvPr id="31" name="Google Shape;31;p5"/>
          <p:cNvGrpSpPr/>
          <p:nvPr/>
        </p:nvGrpSpPr>
        <p:grpSpPr>
          <a:xfrm>
            <a:off x="183000" y="183000"/>
            <a:ext cx="8778000" cy="4777500"/>
            <a:chOff x="183000" y="183000"/>
            <a:chExt cx="8778000" cy="4777500"/>
          </a:xfrm>
        </p:grpSpPr>
        <p:sp>
          <p:nvSpPr>
            <p:cNvPr id="32" name="Google Shape;32;p5"/>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5"/>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5"/>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5"/>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36" name="Google Shape;36;p5"/>
          <p:cNvSpPr txBox="1">
            <a:spLocks noGrp="1"/>
          </p:cNvSpPr>
          <p:nvPr>
            <p:ph type="subTitle" idx="1"/>
          </p:nvPr>
        </p:nvSpPr>
        <p:spPr>
          <a:xfrm>
            <a:off x="4754830" y="3716010"/>
            <a:ext cx="2469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7" name="Google Shape;37;p5"/>
          <p:cNvSpPr txBox="1">
            <a:spLocks noGrp="1"/>
          </p:cNvSpPr>
          <p:nvPr>
            <p:ph type="subTitle" idx="2"/>
          </p:nvPr>
        </p:nvSpPr>
        <p:spPr>
          <a:xfrm>
            <a:off x="1920150" y="3716010"/>
            <a:ext cx="2469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8" name="Google Shape;38;p5"/>
          <p:cNvSpPr txBox="1">
            <a:spLocks noGrp="1"/>
          </p:cNvSpPr>
          <p:nvPr>
            <p:ph type="subTitle" idx="3"/>
          </p:nvPr>
        </p:nvSpPr>
        <p:spPr>
          <a:xfrm>
            <a:off x="4754830" y="3335012"/>
            <a:ext cx="24690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9" name="Google Shape;39;p5"/>
          <p:cNvSpPr txBox="1">
            <a:spLocks noGrp="1"/>
          </p:cNvSpPr>
          <p:nvPr>
            <p:ph type="subTitle" idx="4"/>
          </p:nvPr>
        </p:nvSpPr>
        <p:spPr>
          <a:xfrm>
            <a:off x="1920150" y="3335012"/>
            <a:ext cx="24690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grpSp>
        <p:nvGrpSpPr>
          <p:cNvPr id="41" name="Google Shape;41;p6"/>
          <p:cNvGrpSpPr/>
          <p:nvPr/>
        </p:nvGrpSpPr>
        <p:grpSpPr>
          <a:xfrm>
            <a:off x="183000" y="183000"/>
            <a:ext cx="8778000" cy="4777500"/>
            <a:chOff x="183000" y="183000"/>
            <a:chExt cx="8778000" cy="4777500"/>
          </a:xfrm>
        </p:grpSpPr>
        <p:sp>
          <p:nvSpPr>
            <p:cNvPr id="42" name="Google Shape;42;p6"/>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grpSp>
        <p:nvGrpSpPr>
          <p:cNvPr id="47" name="Google Shape;47;p7"/>
          <p:cNvGrpSpPr/>
          <p:nvPr/>
        </p:nvGrpSpPr>
        <p:grpSpPr>
          <a:xfrm>
            <a:off x="183000" y="183000"/>
            <a:ext cx="8778000" cy="4777500"/>
            <a:chOff x="183000" y="183000"/>
            <a:chExt cx="8778000" cy="4777500"/>
          </a:xfrm>
        </p:grpSpPr>
        <p:sp>
          <p:nvSpPr>
            <p:cNvPr id="48" name="Google Shape;48;p7"/>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7"/>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7"/>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Google Shape;51;p7"/>
          <p:cNvSpPr txBox="1">
            <a:spLocks noGrp="1"/>
          </p:cNvSpPr>
          <p:nvPr>
            <p:ph type="title"/>
          </p:nvPr>
        </p:nvSpPr>
        <p:spPr>
          <a:xfrm>
            <a:off x="713225" y="539500"/>
            <a:ext cx="5172000" cy="11397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52" name="Google Shape;52;p7"/>
          <p:cNvSpPr txBox="1">
            <a:spLocks noGrp="1"/>
          </p:cNvSpPr>
          <p:nvPr>
            <p:ph type="subTitle" idx="1"/>
          </p:nvPr>
        </p:nvSpPr>
        <p:spPr>
          <a:xfrm>
            <a:off x="713225" y="2167175"/>
            <a:ext cx="3675900" cy="214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3"/>
        <p:cNvGrpSpPr/>
        <p:nvPr/>
      </p:nvGrpSpPr>
      <p:grpSpPr>
        <a:xfrm>
          <a:off x="0" y="0"/>
          <a:ext cx="0" cy="0"/>
          <a:chOff x="0" y="0"/>
          <a:chExt cx="0" cy="0"/>
        </a:xfrm>
      </p:grpSpPr>
      <p:grpSp>
        <p:nvGrpSpPr>
          <p:cNvPr id="54" name="Google Shape;54;p8"/>
          <p:cNvGrpSpPr/>
          <p:nvPr/>
        </p:nvGrpSpPr>
        <p:grpSpPr>
          <a:xfrm>
            <a:off x="183000" y="183000"/>
            <a:ext cx="8778000" cy="4777500"/>
            <a:chOff x="183000" y="183000"/>
            <a:chExt cx="8778000" cy="4777500"/>
          </a:xfrm>
        </p:grpSpPr>
        <p:sp>
          <p:nvSpPr>
            <p:cNvPr id="55" name="Google Shape;55;p8"/>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8"/>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 name="Google Shape;58;p8"/>
          <p:cNvSpPr txBox="1">
            <a:spLocks noGrp="1"/>
          </p:cNvSpPr>
          <p:nvPr>
            <p:ph type="title"/>
          </p:nvPr>
        </p:nvSpPr>
        <p:spPr>
          <a:xfrm>
            <a:off x="2286000" y="1657354"/>
            <a:ext cx="4572000" cy="18288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grpSp>
        <p:nvGrpSpPr>
          <p:cNvPr id="60" name="Google Shape;60;p9"/>
          <p:cNvGrpSpPr/>
          <p:nvPr/>
        </p:nvGrpSpPr>
        <p:grpSpPr>
          <a:xfrm>
            <a:off x="183000" y="183000"/>
            <a:ext cx="8778000" cy="4777500"/>
            <a:chOff x="183000" y="183000"/>
            <a:chExt cx="8778000" cy="4777500"/>
          </a:xfrm>
        </p:grpSpPr>
        <p:sp>
          <p:nvSpPr>
            <p:cNvPr id="61" name="Google Shape;61;p9"/>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9"/>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9"/>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 name="Google Shape;64;p9"/>
          <p:cNvSpPr txBox="1">
            <a:spLocks noGrp="1"/>
          </p:cNvSpPr>
          <p:nvPr>
            <p:ph type="title"/>
          </p:nvPr>
        </p:nvSpPr>
        <p:spPr>
          <a:xfrm>
            <a:off x="2286000" y="1656178"/>
            <a:ext cx="4572000" cy="91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400"/>
              <a:buNone/>
              <a:defRPr sz="6000"/>
            </a:lvl1pPr>
            <a:lvl2pPr lvl="1" algn="ctr" rtl="0">
              <a:spcBef>
                <a:spcPts val="0"/>
              </a:spcBef>
              <a:spcAft>
                <a:spcPts val="0"/>
              </a:spcAft>
              <a:buSzPts val="3400"/>
              <a:buNone/>
              <a:defRPr/>
            </a:lvl2pPr>
            <a:lvl3pPr lvl="2" algn="ctr" rtl="0">
              <a:spcBef>
                <a:spcPts val="0"/>
              </a:spcBef>
              <a:spcAft>
                <a:spcPts val="0"/>
              </a:spcAft>
              <a:buSzPts val="3400"/>
              <a:buNone/>
              <a:defRPr/>
            </a:lvl3pPr>
            <a:lvl4pPr lvl="3" algn="ctr" rtl="0">
              <a:spcBef>
                <a:spcPts val="0"/>
              </a:spcBef>
              <a:spcAft>
                <a:spcPts val="0"/>
              </a:spcAft>
              <a:buSzPts val="3400"/>
              <a:buNone/>
              <a:defRPr/>
            </a:lvl4pPr>
            <a:lvl5pPr lvl="4" algn="ctr" rtl="0">
              <a:spcBef>
                <a:spcPts val="0"/>
              </a:spcBef>
              <a:spcAft>
                <a:spcPts val="0"/>
              </a:spcAft>
              <a:buSzPts val="3400"/>
              <a:buNone/>
              <a:defRPr/>
            </a:lvl5pPr>
            <a:lvl6pPr lvl="5" algn="ctr" rtl="0">
              <a:spcBef>
                <a:spcPts val="0"/>
              </a:spcBef>
              <a:spcAft>
                <a:spcPts val="0"/>
              </a:spcAft>
              <a:buSzPts val="3400"/>
              <a:buNone/>
              <a:defRPr/>
            </a:lvl6pPr>
            <a:lvl7pPr lvl="6" algn="ctr" rtl="0">
              <a:spcBef>
                <a:spcPts val="0"/>
              </a:spcBef>
              <a:spcAft>
                <a:spcPts val="0"/>
              </a:spcAft>
              <a:buSzPts val="3400"/>
              <a:buNone/>
              <a:defRPr/>
            </a:lvl7pPr>
            <a:lvl8pPr lvl="7" algn="ctr" rtl="0">
              <a:spcBef>
                <a:spcPts val="0"/>
              </a:spcBef>
              <a:spcAft>
                <a:spcPts val="0"/>
              </a:spcAft>
              <a:buSzPts val="3400"/>
              <a:buNone/>
              <a:defRPr/>
            </a:lvl8pPr>
            <a:lvl9pPr lvl="8" algn="ctr" rtl="0">
              <a:spcBef>
                <a:spcPts val="0"/>
              </a:spcBef>
              <a:spcAft>
                <a:spcPts val="0"/>
              </a:spcAft>
              <a:buSzPts val="3400"/>
              <a:buNone/>
              <a:defRPr/>
            </a:lvl9pPr>
          </a:lstStyle>
          <a:p>
            <a:endParaRPr/>
          </a:p>
        </p:txBody>
      </p:sp>
      <p:sp>
        <p:nvSpPr>
          <p:cNvPr id="65" name="Google Shape;65;p9"/>
          <p:cNvSpPr txBox="1">
            <a:spLocks noGrp="1"/>
          </p:cNvSpPr>
          <p:nvPr>
            <p:ph type="subTitle" idx="1"/>
          </p:nvPr>
        </p:nvSpPr>
        <p:spPr>
          <a:xfrm>
            <a:off x="2286000" y="2847122"/>
            <a:ext cx="4572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9"/>
        <p:cNvGrpSpPr/>
        <p:nvPr/>
      </p:nvGrpSpPr>
      <p:grpSpPr>
        <a:xfrm>
          <a:off x="0" y="0"/>
          <a:ext cx="0" cy="0"/>
          <a:chOff x="0" y="0"/>
          <a:chExt cx="0" cy="0"/>
        </a:xfrm>
      </p:grpSpPr>
      <p:grpSp>
        <p:nvGrpSpPr>
          <p:cNvPr id="70" name="Google Shape;70;p11"/>
          <p:cNvGrpSpPr/>
          <p:nvPr/>
        </p:nvGrpSpPr>
        <p:grpSpPr>
          <a:xfrm>
            <a:off x="183000" y="183000"/>
            <a:ext cx="8778000" cy="4777500"/>
            <a:chOff x="183000" y="183000"/>
            <a:chExt cx="8778000" cy="4777500"/>
          </a:xfrm>
        </p:grpSpPr>
        <p:sp>
          <p:nvSpPr>
            <p:cNvPr id="71" name="Google Shape;71;p11"/>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 name="Google Shape;74;p11"/>
          <p:cNvSpPr txBox="1">
            <a:spLocks noGrp="1"/>
          </p:cNvSpPr>
          <p:nvPr>
            <p:ph type="title" hasCustomPrompt="1"/>
          </p:nvPr>
        </p:nvSpPr>
        <p:spPr>
          <a:xfrm>
            <a:off x="2286000" y="1657587"/>
            <a:ext cx="4572000" cy="10974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5" name="Google Shape;75;p11"/>
          <p:cNvSpPr txBox="1">
            <a:spLocks noGrp="1"/>
          </p:cNvSpPr>
          <p:nvPr>
            <p:ph type="subTitle" idx="1"/>
          </p:nvPr>
        </p:nvSpPr>
        <p:spPr>
          <a:xfrm>
            <a:off x="2286000" y="3028713"/>
            <a:ext cx="45720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77"/>
        <p:cNvGrpSpPr/>
        <p:nvPr/>
      </p:nvGrpSpPr>
      <p:grpSpPr>
        <a:xfrm>
          <a:off x="0" y="0"/>
          <a:ext cx="0" cy="0"/>
          <a:chOff x="0" y="0"/>
          <a:chExt cx="0" cy="0"/>
        </a:xfrm>
      </p:grpSpPr>
      <p:grpSp>
        <p:nvGrpSpPr>
          <p:cNvPr id="78" name="Google Shape;78;p13"/>
          <p:cNvGrpSpPr/>
          <p:nvPr/>
        </p:nvGrpSpPr>
        <p:grpSpPr>
          <a:xfrm>
            <a:off x="183000" y="183000"/>
            <a:ext cx="8778000" cy="4777500"/>
            <a:chOff x="183000" y="183000"/>
            <a:chExt cx="8778000" cy="4777500"/>
          </a:xfrm>
        </p:grpSpPr>
        <p:sp>
          <p:nvSpPr>
            <p:cNvPr id="79" name="Google Shape;79;p13"/>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3"/>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3"/>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 name="Google Shape;82;p13"/>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83" name="Google Shape;83;p13"/>
          <p:cNvSpPr txBox="1">
            <a:spLocks noGrp="1"/>
          </p:cNvSpPr>
          <p:nvPr>
            <p:ph type="subTitle" idx="1"/>
          </p:nvPr>
        </p:nvSpPr>
        <p:spPr>
          <a:xfrm>
            <a:off x="5711265" y="2135075"/>
            <a:ext cx="22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4" name="Google Shape;84;p13"/>
          <p:cNvSpPr txBox="1">
            <a:spLocks noGrp="1"/>
          </p:cNvSpPr>
          <p:nvPr>
            <p:ph type="title" idx="2" hasCustomPrompt="1"/>
          </p:nvPr>
        </p:nvSpPr>
        <p:spPr>
          <a:xfrm>
            <a:off x="4690074" y="1786470"/>
            <a:ext cx="868800" cy="868200"/>
          </a:xfrm>
          <a:prstGeom prst="rect">
            <a:avLst/>
          </a:prstGeom>
          <a:solidFill>
            <a:schemeClr val="dk1"/>
          </a:solidFill>
          <a:ln w="381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3"/>
          </p:nvPr>
        </p:nvSpPr>
        <p:spPr>
          <a:xfrm>
            <a:off x="5711265" y="1754075"/>
            <a:ext cx="2286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6" name="Google Shape;86;p13"/>
          <p:cNvSpPr txBox="1">
            <a:spLocks noGrp="1"/>
          </p:cNvSpPr>
          <p:nvPr>
            <p:ph type="subTitle" idx="4"/>
          </p:nvPr>
        </p:nvSpPr>
        <p:spPr>
          <a:xfrm>
            <a:off x="5711265" y="3511530"/>
            <a:ext cx="22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 name="Google Shape;87;p13"/>
          <p:cNvSpPr txBox="1">
            <a:spLocks noGrp="1"/>
          </p:cNvSpPr>
          <p:nvPr>
            <p:ph type="title" idx="5" hasCustomPrompt="1"/>
          </p:nvPr>
        </p:nvSpPr>
        <p:spPr>
          <a:xfrm>
            <a:off x="4690074" y="3161280"/>
            <a:ext cx="868800" cy="868200"/>
          </a:xfrm>
          <a:prstGeom prst="rect">
            <a:avLst/>
          </a:prstGeom>
          <a:solidFill>
            <a:schemeClr val="dk1"/>
          </a:solidFill>
          <a:ln w="381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6"/>
          </p:nvPr>
        </p:nvSpPr>
        <p:spPr>
          <a:xfrm>
            <a:off x="5711265" y="3130530"/>
            <a:ext cx="2286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89" name="Google Shape;89;p13"/>
          <p:cNvSpPr txBox="1">
            <a:spLocks noGrp="1"/>
          </p:cNvSpPr>
          <p:nvPr>
            <p:ph type="subTitle" idx="7"/>
          </p:nvPr>
        </p:nvSpPr>
        <p:spPr>
          <a:xfrm>
            <a:off x="2170627" y="2135075"/>
            <a:ext cx="22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0" name="Google Shape;90;p13"/>
          <p:cNvSpPr txBox="1">
            <a:spLocks noGrp="1"/>
          </p:cNvSpPr>
          <p:nvPr>
            <p:ph type="title" idx="8" hasCustomPrompt="1"/>
          </p:nvPr>
        </p:nvSpPr>
        <p:spPr>
          <a:xfrm>
            <a:off x="1146735" y="1783170"/>
            <a:ext cx="871500" cy="871500"/>
          </a:xfrm>
          <a:prstGeom prst="rect">
            <a:avLst/>
          </a:prstGeom>
          <a:solidFill>
            <a:schemeClr val="dk1"/>
          </a:solidFill>
          <a:ln w="381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9"/>
          </p:nvPr>
        </p:nvSpPr>
        <p:spPr>
          <a:xfrm>
            <a:off x="2170627" y="1754075"/>
            <a:ext cx="2286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2" name="Google Shape;92;p13"/>
          <p:cNvSpPr txBox="1">
            <a:spLocks noGrp="1"/>
          </p:cNvSpPr>
          <p:nvPr>
            <p:ph type="subTitle" idx="13"/>
          </p:nvPr>
        </p:nvSpPr>
        <p:spPr>
          <a:xfrm>
            <a:off x="2170627" y="3511530"/>
            <a:ext cx="2286000" cy="54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 name="Google Shape;93;p13"/>
          <p:cNvSpPr txBox="1">
            <a:spLocks noGrp="1"/>
          </p:cNvSpPr>
          <p:nvPr>
            <p:ph type="title" idx="14" hasCustomPrompt="1"/>
          </p:nvPr>
        </p:nvSpPr>
        <p:spPr>
          <a:xfrm>
            <a:off x="1149435" y="3160680"/>
            <a:ext cx="868800" cy="868800"/>
          </a:xfrm>
          <a:prstGeom prst="rect">
            <a:avLst/>
          </a:prstGeom>
          <a:solidFill>
            <a:schemeClr val="dk1"/>
          </a:solidFill>
          <a:ln w="381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lvl1pPr lvl="0" algn="ctr" rtl="0">
              <a:spcBef>
                <a:spcPts val="0"/>
              </a:spcBef>
              <a:spcAft>
                <a:spcPts val="0"/>
              </a:spcAft>
              <a:buSzPts val="3000"/>
              <a:buNone/>
              <a:defRPr sz="30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4" name="Google Shape;94;p13"/>
          <p:cNvSpPr txBox="1">
            <a:spLocks noGrp="1"/>
          </p:cNvSpPr>
          <p:nvPr>
            <p:ph type="subTitle" idx="15"/>
          </p:nvPr>
        </p:nvSpPr>
        <p:spPr>
          <a:xfrm>
            <a:off x="2170627" y="3130530"/>
            <a:ext cx="2286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95"/>
        <p:cNvGrpSpPr/>
        <p:nvPr/>
      </p:nvGrpSpPr>
      <p:grpSpPr>
        <a:xfrm>
          <a:off x="0" y="0"/>
          <a:ext cx="0" cy="0"/>
          <a:chOff x="0" y="0"/>
          <a:chExt cx="0" cy="0"/>
        </a:xfrm>
      </p:grpSpPr>
      <p:grpSp>
        <p:nvGrpSpPr>
          <p:cNvPr id="96" name="Google Shape;96;p14"/>
          <p:cNvGrpSpPr/>
          <p:nvPr/>
        </p:nvGrpSpPr>
        <p:grpSpPr>
          <a:xfrm>
            <a:off x="183000" y="183000"/>
            <a:ext cx="8778000" cy="4777500"/>
            <a:chOff x="183000" y="183000"/>
            <a:chExt cx="8778000" cy="4777500"/>
          </a:xfrm>
        </p:grpSpPr>
        <p:sp>
          <p:nvSpPr>
            <p:cNvPr id="97" name="Google Shape;97;p14"/>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4"/>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4"/>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 name="Google Shape;100;p14"/>
          <p:cNvSpPr txBox="1">
            <a:spLocks noGrp="1"/>
          </p:cNvSpPr>
          <p:nvPr>
            <p:ph type="title"/>
          </p:nvPr>
        </p:nvSpPr>
        <p:spPr>
          <a:xfrm>
            <a:off x="3701150" y="3414087"/>
            <a:ext cx="4729800" cy="548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01" name="Google Shape;101;p14"/>
          <p:cNvSpPr txBox="1">
            <a:spLocks noGrp="1"/>
          </p:cNvSpPr>
          <p:nvPr>
            <p:ph type="subTitle" idx="1"/>
          </p:nvPr>
        </p:nvSpPr>
        <p:spPr>
          <a:xfrm>
            <a:off x="3701150" y="1180713"/>
            <a:ext cx="4729800" cy="18711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3000"/>
              <a:buNone/>
              <a:defRPr sz="28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102"/>
        <p:cNvGrpSpPr/>
        <p:nvPr/>
      </p:nvGrpSpPr>
      <p:grpSpPr>
        <a:xfrm>
          <a:off x="0" y="0"/>
          <a:ext cx="0" cy="0"/>
          <a:chOff x="0" y="0"/>
          <a:chExt cx="0" cy="0"/>
        </a:xfrm>
      </p:grpSpPr>
      <p:grpSp>
        <p:nvGrpSpPr>
          <p:cNvPr id="103" name="Google Shape;103;p15"/>
          <p:cNvGrpSpPr/>
          <p:nvPr/>
        </p:nvGrpSpPr>
        <p:grpSpPr>
          <a:xfrm>
            <a:off x="183000" y="183000"/>
            <a:ext cx="8778000" cy="4777500"/>
            <a:chOff x="183000" y="183000"/>
            <a:chExt cx="8778000" cy="4777500"/>
          </a:xfrm>
        </p:grpSpPr>
        <p:sp>
          <p:nvSpPr>
            <p:cNvPr id="104" name="Google Shape;104;p15"/>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5"/>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5"/>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 name="Google Shape;107;p15"/>
          <p:cNvSpPr txBox="1">
            <a:spLocks noGrp="1"/>
          </p:cNvSpPr>
          <p:nvPr>
            <p:ph type="title"/>
          </p:nvPr>
        </p:nvSpPr>
        <p:spPr>
          <a:xfrm>
            <a:off x="2060400" y="2459736"/>
            <a:ext cx="5023200" cy="91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8" name="Google Shape;108;p15"/>
          <p:cNvSpPr txBox="1">
            <a:spLocks noGrp="1"/>
          </p:cNvSpPr>
          <p:nvPr>
            <p:ph type="title" idx="2" hasCustomPrompt="1"/>
          </p:nvPr>
        </p:nvSpPr>
        <p:spPr>
          <a:xfrm>
            <a:off x="3928950" y="945700"/>
            <a:ext cx="1286100" cy="1286100"/>
          </a:xfrm>
          <a:prstGeom prst="rect">
            <a:avLst/>
          </a:prstGeom>
          <a:solidFill>
            <a:schemeClr val="dk1"/>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5000">
                <a:solidFill>
                  <a:schemeClr val="accent6"/>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9" name="Google Shape;109;p15"/>
          <p:cNvSpPr txBox="1">
            <a:spLocks noGrp="1"/>
          </p:cNvSpPr>
          <p:nvPr>
            <p:ph type="subTitle" idx="1"/>
          </p:nvPr>
        </p:nvSpPr>
        <p:spPr>
          <a:xfrm>
            <a:off x="3200400" y="3554730"/>
            <a:ext cx="2743200" cy="685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10"/>
        <p:cNvGrpSpPr/>
        <p:nvPr/>
      </p:nvGrpSpPr>
      <p:grpSpPr>
        <a:xfrm>
          <a:off x="0" y="0"/>
          <a:ext cx="0" cy="0"/>
          <a:chOff x="0" y="0"/>
          <a:chExt cx="0" cy="0"/>
        </a:xfrm>
      </p:grpSpPr>
      <p:grpSp>
        <p:nvGrpSpPr>
          <p:cNvPr id="111" name="Google Shape;111;p16"/>
          <p:cNvGrpSpPr/>
          <p:nvPr/>
        </p:nvGrpSpPr>
        <p:grpSpPr>
          <a:xfrm>
            <a:off x="183000" y="183000"/>
            <a:ext cx="8778000" cy="4777500"/>
            <a:chOff x="183000" y="183000"/>
            <a:chExt cx="8778000" cy="4777500"/>
          </a:xfrm>
        </p:grpSpPr>
        <p:sp>
          <p:nvSpPr>
            <p:cNvPr id="112" name="Google Shape;112;p16"/>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6"/>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6"/>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16"/>
          <p:cNvSpPr txBox="1">
            <a:spLocks noGrp="1"/>
          </p:cNvSpPr>
          <p:nvPr>
            <p:ph type="title"/>
          </p:nvPr>
        </p:nvSpPr>
        <p:spPr>
          <a:xfrm>
            <a:off x="713225" y="1156197"/>
            <a:ext cx="3675900" cy="1737300"/>
          </a:xfrm>
          <a:prstGeom prst="rect">
            <a:avLst/>
          </a:prstGeom>
        </p:spPr>
        <p:txBody>
          <a:bodyPr spcFirstLastPara="1" wrap="square" lIns="91425" tIns="91425" rIns="91425" bIns="91425"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16" name="Google Shape;116;p16"/>
          <p:cNvSpPr txBox="1">
            <a:spLocks noGrp="1"/>
          </p:cNvSpPr>
          <p:nvPr>
            <p:ph type="subTitle" idx="1"/>
          </p:nvPr>
        </p:nvSpPr>
        <p:spPr>
          <a:xfrm>
            <a:off x="713225" y="3164403"/>
            <a:ext cx="3675900" cy="82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16"/>
          <p:cNvSpPr>
            <a:spLocks noGrp="1"/>
          </p:cNvSpPr>
          <p:nvPr>
            <p:ph type="pic" idx="2"/>
          </p:nvPr>
        </p:nvSpPr>
        <p:spPr>
          <a:xfrm>
            <a:off x="4754825" y="633150"/>
            <a:ext cx="3675900" cy="3877200"/>
          </a:xfrm>
          <a:prstGeom prst="roundRect">
            <a:avLst>
              <a:gd name="adj" fmla="val 16667"/>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118"/>
        <p:cNvGrpSpPr/>
        <p:nvPr/>
      </p:nvGrpSpPr>
      <p:grpSpPr>
        <a:xfrm>
          <a:off x="0" y="0"/>
          <a:ext cx="0" cy="0"/>
          <a:chOff x="0" y="0"/>
          <a:chExt cx="0" cy="0"/>
        </a:xfrm>
      </p:grpSpPr>
      <p:grpSp>
        <p:nvGrpSpPr>
          <p:cNvPr id="119" name="Google Shape;119;p17"/>
          <p:cNvGrpSpPr/>
          <p:nvPr/>
        </p:nvGrpSpPr>
        <p:grpSpPr>
          <a:xfrm>
            <a:off x="183000" y="183000"/>
            <a:ext cx="8778000" cy="4777500"/>
            <a:chOff x="183000" y="183000"/>
            <a:chExt cx="8778000" cy="4777500"/>
          </a:xfrm>
        </p:grpSpPr>
        <p:sp>
          <p:nvSpPr>
            <p:cNvPr id="120" name="Google Shape;120;p17"/>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7"/>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7"/>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 name="Google Shape;123;p17"/>
          <p:cNvSpPr txBox="1">
            <a:spLocks noGrp="1"/>
          </p:cNvSpPr>
          <p:nvPr>
            <p:ph type="title"/>
          </p:nvPr>
        </p:nvSpPr>
        <p:spPr>
          <a:xfrm>
            <a:off x="713225" y="1475688"/>
            <a:ext cx="3675900" cy="1188600"/>
          </a:xfrm>
          <a:prstGeom prst="rect">
            <a:avLst/>
          </a:prstGeom>
        </p:spPr>
        <p:txBody>
          <a:bodyPr spcFirstLastPara="1" wrap="square" lIns="91425" tIns="91425" rIns="91425" bIns="91425"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24" name="Google Shape;124;p17"/>
          <p:cNvSpPr txBox="1">
            <a:spLocks noGrp="1"/>
          </p:cNvSpPr>
          <p:nvPr>
            <p:ph type="subTitle" idx="1"/>
          </p:nvPr>
        </p:nvSpPr>
        <p:spPr>
          <a:xfrm>
            <a:off x="713225" y="2844912"/>
            <a:ext cx="3675900" cy="82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39"/>
        <p:cNvGrpSpPr/>
        <p:nvPr/>
      </p:nvGrpSpPr>
      <p:grpSpPr>
        <a:xfrm>
          <a:off x="0" y="0"/>
          <a:ext cx="0" cy="0"/>
          <a:chOff x="0" y="0"/>
          <a:chExt cx="0" cy="0"/>
        </a:xfrm>
      </p:grpSpPr>
      <p:grpSp>
        <p:nvGrpSpPr>
          <p:cNvPr id="140" name="Google Shape;140;p20"/>
          <p:cNvGrpSpPr/>
          <p:nvPr/>
        </p:nvGrpSpPr>
        <p:grpSpPr>
          <a:xfrm>
            <a:off x="183000" y="183000"/>
            <a:ext cx="8778000" cy="4777500"/>
            <a:chOff x="183000" y="183000"/>
            <a:chExt cx="8778000" cy="4777500"/>
          </a:xfrm>
        </p:grpSpPr>
        <p:sp>
          <p:nvSpPr>
            <p:cNvPr id="141" name="Google Shape;141;p20"/>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0"/>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0"/>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 name="Google Shape;144;p20"/>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45" name="Google Shape;145;p20"/>
          <p:cNvSpPr txBox="1">
            <a:spLocks noGrp="1"/>
          </p:cNvSpPr>
          <p:nvPr>
            <p:ph type="subTitle" idx="1"/>
          </p:nvPr>
        </p:nvSpPr>
        <p:spPr>
          <a:xfrm>
            <a:off x="4754843" y="3044247"/>
            <a:ext cx="2926200" cy="100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6" name="Google Shape;146;p20"/>
          <p:cNvSpPr txBox="1">
            <a:spLocks noGrp="1"/>
          </p:cNvSpPr>
          <p:nvPr>
            <p:ph type="subTitle" idx="2"/>
          </p:nvPr>
        </p:nvSpPr>
        <p:spPr>
          <a:xfrm>
            <a:off x="1462957" y="3044247"/>
            <a:ext cx="2926200" cy="100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7" name="Google Shape;147;p20"/>
          <p:cNvSpPr txBox="1">
            <a:spLocks noGrp="1"/>
          </p:cNvSpPr>
          <p:nvPr>
            <p:ph type="subTitle" idx="3"/>
          </p:nvPr>
        </p:nvSpPr>
        <p:spPr>
          <a:xfrm>
            <a:off x="1462957" y="2571750"/>
            <a:ext cx="2926200" cy="548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48" name="Google Shape;148;p20"/>
          <p:cNvSpPr txBox="1">
            <a:spLocks noGrp="1"/>
          </p:cNvSpPr>
          <p:nvPr>
            <p:ph type="subTitle" idx="4"/>
          </p:nvPr>
        </p:nvSpPr>
        <p:spPr>
          <a:xfrm>
            <a:off x="4754843" y="2571750"/>
            <a:ext cx="2926200" cy="548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49"/>
        <p:cNvGrpSpPr/>
        <p:nvPr/>
      </p:nvGrpSpPr>
      <p:grpSpPr>
        <a:xfrm>
          <a:off x="0" y="0"/>
          <a:ext cx="0" cy="0"/>
          <a:chOff x="0" y="0"/>
          <a:chExt cx="0" cy="0"/>
        </a:xfrm>
      </p:grpSpPr>
      <p:grpSp>
        <p:nvGrpSpPr>
          <p:cNvPr id="150" name="Google Shape;150;p21"/>
          <p:cNvGrpSpPr/>
          <p:nvPr/>
        </p:nvGrpSpPr>
        <p:grpSpPr>
          <a:xfrm>
            <a:off x="183000" y="183000"/>
            <a:ext cx="8778000" cy="4777500"/>
            <a:chOff x="183000" y="183000"/>
            <a:chExt cx="8778000" cy="4777500"/>
          </a:xfrm>
        </p:grpSpPr>
        <p:sp>
          <p:nvSpPr>
            <p:cNvPr id="151" name="Google Shape;151;p21"/>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1"/>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1"/>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 name="Google Shape;154;p21"/>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5" name="Google Shape;155;p21"/>
          <p:cNvSpPr txBox="1">
            <a:spLocks noGrp="1"/>
          </p:cNvSpPr>
          <p:nvPr>
            <p:ph type="subTitle" idx="1"/>
          </p:nvPr>
        </p:nvSpPr>
        <p:spPr>
          <a:xfrm>
            <a:off x="4683242" y="1888575"/>
            <a:ext cx="3341400" cy="251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21"/>
          <p:cNvSpPr txBox="1">
            <a:spLocks noGrp="1"/>
          </p:cNvSpPr>
          <p:nvPr>
            <p:ph type="subTitle" idx="2"/>
          </p:nvPr>
        </p:nvSpPr>
        <p:spPr>
          <a:xfrm>
            <a:off x="1119358" y="1888575"/>
            <a:ext cx="3341400" cy="2514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57"/>
        <p:cNvGrpSpPr/>
        <p:nvPr/>
      </p:nvGrpSpPr>
      <p:grpSpPr>
        <a:xfrm>
          <a:off x="0" y="0"/>
          <a:ext cx="0" cy="0"/>
          <a:chOff x="0" y="0"/>
          <a:chExt cx="0" cy="0"/>
        </a:xfrm>
      </p:grpSpPr>
      <p:grpSp>
        <p:nvGrpSpPr>
          <p:cNvPr id="158" name="Google Shape;158;p22"/>
          <p:cNvGrpSpPr/>
          <p:nvPr/>
        </p:nvGrpSpPr>
        <p:grpSpPr>
          <a:xfrm>
            <a:off x="183000" y="183000"/>
            <a:ext cx="8778000" cy="4777500"/>
            <a:chOff x="183000" y="183000"/>
            <a:chExt cx="8778000" cy="4777500"/>
          </a:xfrm>
        </p:grpSpPr>
        <p:sp>
          <p:nvSpPr>
            <p:cNvPr id="159" name="Google Shape;159;p22"/>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2"/>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2"/>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 name="Google Shape;162;p22"/>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63" name="Google Shape;163;p22"/>
          <p:cNvSpPr txBox="1">
            <a:spLocks noGrp="1"/>
          </p:cNvSpPr>
          <p:nvPr>
            <p:ph type="subTitle" idx="1"/>
          </p:nvPr>
        </p:nvSpPr>
        <p:spPr>
          <a:xfrm>
            <a:off x="711725" y="2952750"/>
            <a:ext cx="2331600" cy="100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22"/>
          <p:cNvSpPr txBox="1">
            <a:spLocks noGrp="1"/>
          </p:cNvSpPr>
          <p:nvPr>
            <p:ph type="subTitle" idx="2"/>
          </p:nvPr>
        </p:nvSpPr>
        <p:spPr>
          <a:xfrm>
            <a:off x="3406200" y="2952750"/>
            <a:ext cx="2331600" cy="100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5" name="Google Shape;165;p22"/>
          <p:cNvSpPr txBox="1">
            <a:spLocks noGrp="1"/>
          </p:cNvSpPr>
          <p:nvPr>
            <p:ph type="subTitle" idx="3"/>
          </p:nvPr>
        </p:nvSpPr>
        <p:spPr>
          <a:xfrm>
            <a:off x="6100675" y="2952750"/>
            <a:ext cx="2331600" cy="100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p22"/>
          <p:cNvSpPr txBox="1">
            <a:spLocks noGrp="1"/>
          </p:cNvSpPr>
          <p:nvPr>
            <p:ph type="subTitle" idx="4"/>
          </p:nvPr>
        </p:nvSpPr>
        <p:spPr>
          <a:xfrm>
            <a:off x="711725" y="2571750"/>
            <a:ext cx="2331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7" name="Google Shape;167;p22"/>
          <p:cNvSpPr txBox="1">
            <a:spLocks noGrp="1"/>
          </p:cNvSpPr>
          <p:nvPr>
            <p:ph type="subTitle" idx="5"/>
          </p:nvPr>
        </p:nvSpPr>
        <p:spPr>
          <a:xfrm>
            <a:off x="3406200" y="2571738"/>
            <a:ext cx="2331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68" name="Google Shape;168;p22"/>
          <p:cNvSpPr txBox="1">
            <a:spLocks noGrp="1"/>
          </p:cNvSpPr>
          <p:nvPr>
            <p:ph type="subTitle" idx="6"/>
          </p:nvPr>
        </p:nvSpPr>
        <p:spPr>
          <a:xfrm>
            <a:off x="6100675" y="2571750"/>
            <a:ext cx="2331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81"/>
        <p:cNvGrpSpPr/>
        <p:nvPr/>
      </p:nvGrpSpPr>
      <p:grpSpPr>
        <a:xfrm>
          <a:off x="0" y="0"/>
          <a:ext cx="0" cy="0"/>
          <a:chOff x="0" y="0"/>
          <a:chExt cx="0" cy="0"/>
        </a:xfrm>
      </p:grpSpPr>
      <p:grpSp>
        <p:nvGrpSpPr>
          <p:cNvPr id="182" name="Google Shape;182;p24"/>
          <p:cNvGrpSpPr/>
          <p:nvPr/>
        </p:nvGrpSpPr>
        <p:grpSpPr>
          <a:xfrm>
            <a:off x="183000" y="183000"/>
            <a:ext cx="8778000" cy="4777500"/>
            <a:chOff x="183000" y="183000"/>
            <a:chExt cx="8778000" cy="4777500"/>
          </a:xfrm>
        </p:grpSpPr>
        <p:sp>
          <p:nvSpPr>
            <p:cNvPr id="183" name="Google Shape;183;p24"/>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4"/>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4"/>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 name="Google Shape;186;p24"/>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87" name="Google Shape;187;p24"/>
          <p:cNvSpPr txBox="1">
            <a:spLocks noGrp="1"/>
          </p:cNvSpPr>
          <p:nvPr>
            <p:ph type="subTitle" idx="1"/>
          </p:nvPr>
        </p:nvSpPr>
        <p:spPr>
          <a:xfrm>
            <a:off x="1536150" y="1898463"/>
            <a:ext cx="2853000" cy="82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8" name="Google Shape;188;p24"/>
          <p:cNvSpPr txBox="1">
            <a:spLocks noGrp="1"/>
          </p:cNvSpPr>
          <p:nvPr>
            <p:ph type="subTitle" idx="2"/>
          </p:nvPr>
        </p:nvSpPr>
        <p:spPr>
          <a:xfrm>
            <a:off x="5577775" y="1898463"/>
            <a:ext cx="2853000" cy="82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9" name="Google Shape;189;p24"/>
          <p:cNvSpPr txBox="1">
            <a:spLocks noGrp="1"/>
          </p:cNvSpPr>
          <p:nvPr>
            <p:ph type="subTitle" idx="3"/>
          </p:nvPr>
        </p:nvSpPr>
        <p:spPr>
          <a:xfrm>
            <a:off x="1536150" y="3544388"/>
            <a:ext cx="2853000" cy="82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0" name="Google Shape;190;p24"/>
          <p:cNvSpPr txBox="1">
            <a:spLocks noGrp="1"/>
          </p:cNvSpPr>
          <p:nvPr>
            <p:ph type="subTitle" idx="4"/>
          </p:nvPr>
        </p:nvSpPr>
        <p:spPr>
          <a:xfrm>
            <a:off x="5577775" y="3549863"/>
            <a:ext cx="2853000" cy="82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1" name="Google Shape;191;p24"/>
          <p:cNvSpPr txBox="1">
            <a:spLocks noGrp="1"/>
          </p:cNvSpPr>
          <p:nvPr>
            <p:ph type="subTitle" idx="5"/>
          </p:nvPr>
        </p:nvSpPr>
        <p:spPr>
          <a:xfrm>
            <a:off x="1536150" y="1517463"/>
            <a:ext cx="2853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92" name="Google Shape;192;p24"/>
          <p:cNvSpPr txBox="1">
            <a:spLocks noGrp="1"/>
          </p:cNvSpPr>
          <p:nvPr>
            <p:ph type="subTitle" idx="6"/>
          </p:nvPr>
        </p:nvSpPr>
        <p:spPr>
          <a:xfrm>
            <a:off x="1536150" y="3163388"/>
            <a:ext cx="2853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93" name="Google Shape;193;p24"/>
          <p:cNvSpPr txBox="1">
            <a:spLocks noGrp="1"/>
          </p:cNvSpPr>
          <p:nvPr>
            <p:ph type="subTitle" idx="7"/>
          </p:nvPr>
        </p:nvSpPr>
        <p:spPr>
          <a:xfrm>
            <a:off x="5577775" y="1517463"/>
            <a:ext cx="2853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94" name="Google Shape;194;p24"/>
          <p:cNvSpPr txBox="1">
            <a:spLocks noGrp="1"/>
          </p:cNvSpPr>
          <p:nvPr>
            <p:ph type="subTitle" idx="8"/>
          </p:nvPr>
        </p:nvSpPr>
        <p:spPr>
          <a:xfrm>
            <a:off x="5577775" y="3168863"/>
            <a:ext cx="2853000" cy="457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195"/>
        <p:cNvGrpSpPr/>
        <p:nvPr/>
      </p:nvGrpSpPr>
      <p:grpSpPr>
        <a:xfrm>
          <a:off x="0" y="0"/>
          <a:ext cx="0" cy="0"/>
          <a:chOff x="0" y="0"/>
          <a:chExt cx="0" cy="0"/>
        </a:xfrm>
      </p:grpSpPr>
      <p:grpSp>
        <p:nvGrpSpPr>
          <p:cNvPr id="196" name="Google Shape;196;p25"/>
          <p:cNvGrpSpPr/>
          <p:nvPr/>
        </p:nvGrpSpPr>
        <p:grpSpPr>
          <a:xfrm>
            <a:off x="183000" y="183000"/>
            <a:ext cx="8778000" cy="4777500"/>
            <a:chOff x="183000" y="183000"/>
            <a:chExt cx="8778000" cy="4777500"/>
          </a:xfrm>
        </p:grpSpPr>
        <p:sp>
          <p:nvSpPr>
            <p:cNvPr id="197" name="Google Shape;197;p25"/>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5"/>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5"/>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0" name="Google Shape;200;p25"/>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201" name="Google Shape;201;p25"/>
          <p:cNvSpPr txBox="1">
            <a:spLocks noGrp="1"/>
          </p:cNvSpPr>
          <p:nvPr>
            <p:ph type="subTitle" idx="1"/>
          </p:nvPr>
        </p:nvSpPr>
        <p:spPr>
          <a:xfrm>
            <a:off x="713224" y="1855463"/>
            <a:ext cx="2328600" cy="82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2" name="Google Shape;202;p25"/>
          <p:cNvSpPr txBox="1">
            <a:spLocks noGrp="1"/>
          </p:cNvSpPr>
          <p:nvPr>
            <p:ph type="subTitle" idx="2"/>
          </p:nvPr>
        </p:nvSpPr>
        <p:spPr>
          <a:xfrm>
            <a:off x="3407700" y="1855463"/>
            <a:ext cx="2328600" cy="82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3" name="Google Shape;203;p25"/>
          <p:cNvSpPr txBox="1">
            <a:spLocks noGrp="1"/>
          </p:cNvSpPr>
          <p:nvPr>
            <p:ph type="subTitle" idx="3"/>
          </p:nvPr>
        </p:nvSpPr>
        <p:spPr>
          <a:xfrm>
            <a:off x="6102176" y="1855463"/>
            <a:ext cx="2328600" cy="82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4" name="Google Shape;204;p25"/>
          <p:cNvSpPr txBox="1">
            <a:spLocks noGrp="1"/>
          </p:cNvSpPr>
          <p:nvPr>
            <p:ph type="subTitle" idx="4"/>
          </p:nvPr>
        </p:nvSpPr>
        <p:spPr>
          <a:xfrm>
            <a:off x="713225" y="1474463"/>
            <a:ext cx="2328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05" name="Google Shape;205;p25"/>
          <p:cNvSpPr txBox="1">
            <a:spLocks noGrp="1"/>
          </p:cNvSpPr>
          <p:nvPr>
            <p:ph type="subTitle" idx="5"/>
          </p:nvPr>
        </p:nvSpPr>
        <p:spPr>
          <a:xfrm>
            <a:off x="3407700" y="1474463"/>
            <a:ext cx="2328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06" name="Google Shape;206;p25"/>
          <p:cNvSpPr txBox="1">
            <a:spLocks noGrp="1"/>
          </p:cNvSpPr>
          <p:nvPr>
            <p:ph type="subTitle" idx="6"/>
          </p:nvPr>
        </p:nvSpPr>
        <p:spPr>
          <a:xfrm>
            <a:off x="6102075" y="1474463"/>
            <a:ext cx="2328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07" name="Google Shape;207;p25"/>
          <p:cNvSpPr txBox="1">
            <a:spLocks noGrp="1"/>
          </p:cNvSpPr>
          <p:nvPr>
            <p:ph type="subTitle" idx="7"/>
          </p:nvPr>
        </p:nvSpPr>
        <p:spPr>
          <a:xfrm>
            <a:off x="713224" y="3592829"/>
            <a:ext cx="2328600" cy="82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8" name="Google Shape;208;p25"/>
          <p:cNvSpPr txBox="1">
            <a:spLocks noGrp="1"/>
          </p:cNvSpPr>
          <p:nvPr>
            <p:ph type="subTitle" idx="8"/>
          </p:nvPr>
        </p:nvSpPr>
        <p:spPr>
          <a:xfrm>
            <a:off x="3407700" y="3592829"/>
            <a:ext cx="2328600" cy="82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9" name="Google Shape;209;p25"/>
          <p:cNvSpPr txBox="1">
            <a:spLocks noGrp="1"/>
          </p:cNvSpPr>
          <p:nvPr>
            <p:ph type="subTitle" idx="9"/>
          </p:nvPr>
        </p:nvSpPr>
        <p:spPr>
          <a:xfrm>
            <a:off x="6102176" y="3592829"/>
            <a:ext cx="2328600" cy="822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0" name="Google Shape;210;p25"/>
          <p:cNvSpPr txBox="1">
            <a:spLocks noGrp="1"/>
          </p:cNvSpPr>
          <p:nvPr>
            <p:ph type="subTitle" idx="13"/>
          </p:nvPr>
        </p:nvSpPr>
        <p:spPr>
          <a:xfrm>
            <a:off x="713225" y="3211829"/>
            <a:ext cx="2328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11" name="Google Shape;211;p25"/>
          <p:cNvSpPr txBox="1">
            <a:spLocks noGrp="1"/>
          </p:cNvSpPr>
          <p:nvPr>
            <p:ph type="subTitle" idx="14"/>
          </p:nvPr>
        </p:nvSpPr>
        <p:spPr>
          <a:xfrm>
            <a:off x="3407700" y="3211829"/>
            <a:ext cx="2328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12" name="Google Shape;212;p25"/>
          <p:cNvSpPr txBox="1">
            <a:spLocks noGrp="1"/>
          </p:cNvSpPr>
          <p:nvPr>
            <p:ph type="subTitle" idx="15"/>
          </p:nvPr>
        </p:nvSpPr>
        <p:spPr>
          <a:xfrm>
            <a:off x="6102075" y="3211829"/>
            <a:ext cx="2328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000" b="1">
                <a:solidFill>
                  <a:schemeClr val="dk1"/>
                </a:solidFill>
                <a:latin typeface="Delius"/>
                <a:ea typeface="Delius"/>
                <a:cs typeface="Delius"/>
                <a:sym typeface="Deliu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227"/>
        <p:cNvGrpSpPr/>
        <p:nvPr/>
      </p:nvGrpSpPr>
      <p:grpSpPr>
        <a:xfrm>
          <a:off x="0" y="0"/>
          <a:ext cx="0" cy="0"/>
          <a:chOff x="0" y="0"/>
          <a:chExt cx="0" cy="0"/>
        </a:xfrm>
      </p:grpSpPr>
      <p:grpSp>
        <p:nvGrpSpPr>
          <p:cNvPr id="228" name="Google Shape;228;p27"/>
          <p:cNvGrpSpPr/>
          <p:nvPr/>
        </p:nvGrpSpPr>
        <p:grpSpPr>
          <a:xfrm>
            <a:off x="183000" y="183000"/>
            <a:ext cx="8778000" cy="4777500"/>
            <a:chOff x="183000" y="183000"/>
            <a:chExt cx="8778000" cy="4777500"/>
          </a:xfrm>
        </p:grpSpPr>
        <p:sp>
          <p:nvSpPr>
            <p:cNvPr id="229" name="Google Shape;229;p27"/>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7"/>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7"/>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 name="Google Shape;232;p27"/>
          <p:cNvSpPr txBox="1">
            <a:spLocks noGrp="1"/>
          </p:cNvSpPr>
          <p:nvPr>
            <p:ph type="title" hasCustomPrompt="1"/>
          </p:nvPr>
        </p:nvSpPr>
        <p:spPr>
          <a:xfrm>
            <a:off x="3407700" y="722376"/>
            <a:ext cx="5023200" cy="8229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33" name="Google Shape;233;p27"/>
          <p:cNvSpPr txBox="1">
            <a:spLocks noGrp="1"/>
          </p:cNvSpPr>
          <p:nvPr>
            <p:ph type="subTitle" idx="1"/>
          </p:nvPr>
        </p:nvSpPr>
        <p:spPr>
          <a:xfrm>
            <a:off x="3407700" y="1453100"/>
            <a:ext cx="5020200" cy="41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234" name="Google Shape;234;p27"/>
          <p:cNvSpPr txBox="1">
            <a:spLocks noGrp="1"/>
          </p:cNvSpPr>
          <p:nvPr>
            <p:ph type="title" idx="2" hasCustomPrompt="1"/>
          </p:nvPr>
        </p:nvSpPr>
        <p:spPr>
          <a:xfrm>
            <a:off x="3407700" y="2000250"/>
            <a:ext cx="5020200" cy="8229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35" name="Google Shape;235;p27"/>
          <p:cNvSpPr txBox="1">
            <a:spLocks noGrp="1"/>
          </p:cNvSpPr>
          <p:nvPr>
            <p:ph type="subTitle" idx="3"/>
          </p:nvPr>
        </p:nvSpPr>
        <p:spPr>
          <a:xfrm>
            <a:off x="3407700" y="2731649"/>
            <a:ext cx="5020200" cy="41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236" name="Google Shape;236;p27"/>
          <p:cNvSpPr txBox="1">
            <a:spLocks noGrp="1"/>
          </p:cNvSpPr>
          <p:nvPr>
            <p:ph type="title" idx="4" hasCustomPrompt="1"/>
          </p:nvPr>
        </p:nvSpPr>
        <p:spPr>
          <a:xfrm>
            <a:off x="3407700" y="3273552"/>
            <a:ext cx="5020200" cy="8229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37" name="Google Shape;237;p27"/>
          <p:cNvSpPr txBox="1">
            <a:spLocks noGrp="1"/>
          </p:cNvSpPr>
          <p:nvPr>
            <p:ph type="subTitle" idx="5"/>
          </p:nvPr>
        </p:nvSpPr>
        <p:spPr>
          <a:xfrm>
            <a:off x="3407700" y="4005639"/>
            <a:ext cx="5023200" cy="41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6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61"/>
        <p:cNvGrpSpPr/>
        <p:nvPr/>
      </p:nvGrpSpPr>
      <p:grpSpPr>
        <a:xfrm>
          <a:off x="0" y="0"/>
          <a:ext cx="0" cy="0"/>
          <a:chOff x="0" y="0"/>
          <a:chExt cx="0" cy="0"/>
        </a:xfrm>
      </p:grpSpPr>
      <p:grpSp>
        <p:nvGrpSpPr>
          <p:cNvPr id="262" name="Google Shape;262;p30"/>
          <p:cNvGrpSpPr/>
          <p:nvPr/>
        </p:nvGrpSpPr>
        <p:grpSpPr>
          <a:xfrm>
            <a:off x="183000" y="183000"/>
            <a:ext cx="8778000" cy="4777500"/>
            <a:chOff x="183000" y="183000"/>
            <a:chExt cx="8778000" cy="4777500"/>
          </a:xfrm>
        </p:grpSpPr>
        <p:sp>
          <p:nvSpPr>
            <p:cNvPr id="263" name="Google Shape;263;p30"/>
            <p:cNvSpPr/>
            <p:nvPr/>
          </p:nvSpPr>
          <p:spPr>
            <a:xfrm>
              <a:off x="183000" y="183000"/>
              <a:ext cx="8778000" cy="4777500"/>
            </a:xfrm>
            <a:prstGeom prst="roundRect">
              <a:avLst>
                <a:gd name="adj" fmla="val 3842"/>
              </a:avLst>
            </a:prstGeom>
            <a:solidFill>
              <a:srgbClr val="FFFFFF">
                <a:alpha val="7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0"/>
            <p:cNvSpPr/>
            <p:nvPr/>
          </p:nvSpPr>
          <p:spPr>
            <a:xfrm>
              <a:off x="319800" y="322200"/>
              <a:ext cx="8504400" cy="4499100"/>
            </a:xfrm>
            <a:prstGeom prst="roundRect">
              <a:avLst>
                <a:gd name="adj" fmla="val 2129"/>
              </a:avLst>
            </a:prstGeom>
            <a:noFill/>
            <a:ln w="1143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0"/>
            <p:cNvSpPr/>
            <p:nvPr/>
          </p:nvSpPr>
          <p:spPr>
            <a:xfrm>
              <a:off x="319800" y="322200"/>
              <a:ext cx="8504400" cy="4499100"/>
            </a:xfrm>
            <a:prstGeom prst="roundRect">
              <a:avLst>
                <a:gd name="adj" fmla="val 2129"/>
              </a:avLst>
            </a:prstGeom>
            <a:noFill/>
            <a:ln w="19050" cap="rnd"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6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1pPr>
            <a:lvl2pPr lvl="1"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2pPr>
            <a:lvl3pPr lvl="2"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3pPr>
            <a:lvl4pPr lvl="3"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4pPr>
            <a:lvl5pPr lvl="4"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5pPr>
            <a:lvl6pPr lvl="5"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6pPr>
            <a:lvl7pPr lvl="6"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7pPr>
            <a:lvl8pPr lvl="7"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8pPr>
            <a:lvl9pPr lvl="8" rtl="0">
              <a:spcBef>
                <a:spcPts val="0"/>
              </a:spcBef>
              <a:spcAft>
                <a:spcPts val="0"/>
              </a:spcAft>
              <a:buClr>
                <a:schemeClr val="dk1"/>
              </a:buClr>
              <a:buSzPts val="3400"/>
              <a:buFont typeface="Delius"/>
              <a:buNone/>
              <a:defRPr sz="3400" b="1">
                <a:solidFill>
                  <a:schemeClr val="dk1"/>
                </a:solidFill>
                <a:latin typeface="Delius"/>
                <a:ea typeface="Delius"/>
                <a:cs typeface="Delius"/>
                <a:sym typeface="Deliu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8" r:id="rId10"/>
    <p:sldLayoutId id="2147483659" r:id="rId11"/>
    <p:sldLayoutId id="2147483660" r:id="rId12"/>
    <p:sldLayoutId id="2147483661" r:id="rId13"/>
    <p:sldLayoutId id="2147483662" r:id="rId14"/>
    <p:sldLayoutId id="2147483663" r:id="rId15"/>
    <p:sldLayoutId id="2147483666" r:id="rId16"/>
    <p:sldLayoutId id="2147483667" r:id="rId17"/>
    <p:sldLayoutId id="2147483668" r:id="rId18"/>
    <p:sldLayoutId id="2147483670" r:id="rId19"/>
    <p:sldLayoutId id="2147483671" r:id="rId20"/>
    <p:sldLayoutId id="2147483673" r:id="rId21"/>
    <p:sldLayoutId id="2147483676" r:id="rId22"/>
    <p:sldLayoutId id="2147483677"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3.png"/><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1.png"/><Relationship Id="rId5" Type="http://schemas.microsoft.com/office/2007/relationships/media" Target="../media/media3.mp3"/><Relationship Id="rId15" Type="http://schemas.openxmlformats.org/officeDocument/2006/relationships/image" Target="../media/image5.png"/><Relationship Id="rId10" Type="http://schemas.openxmlformats.org/officeDocument/2006/relationships/notesSlide" Target="../notesSlides/notesSlide4.xml"/><Relationship Id="rId4" Type="http://schemas.openxmlformats.org/officeDocument/2006/relationships/audio" Target="../media/media2.mp3"/><Relationship Id="rId9" Type="http://schemas.openxmlformats.org/officeDocument/2006/relationships/slideLayout" Target="../slideLayouts/slideLayout3.xml"/><Relationship Id="rId1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audio" Target="../media/media8.mp3"/><Relationship Id="rId13" Type="http://schemas.openxmlformats.org/officeDocument/2006/relationships/image" Target="../media/image5.png"/><Relationship Id="rId3" Type="http://schemas.microsoft.com/office/2007/relationships/media" Target="../media/media6.mp3"/><Relationship Id="rId7" Type="http://schemas.microsoft.com/office/2007/relationships/media" Target="../media/media8.mp3"/><Relationship Id="rId12" Type="http://schemas.openxmlformats.org/officeDocument/2006/relationships/image" Target="../media/image8.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7.png"/><Relationship Id="rId5" Type="http://schemas.microsoft.com/office/2007/relationships/media" Target="../media/media7.mp3"/><Relationship Id="rId10" Type="http://schemas.openxmlformats.org/officeDocument/2006/relationships/image" Target="../media/image6.jpeg"/><Relationship Id="rId4" Type="http://schemas.openxmlformats.org/officeDocument/2006/relationships/audio" Target="../media/media6.mp3"/><Relationship Id="rId9"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0.mp3"/><Relationship Id="rId7"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audio" Target="../media/media11.mp3"/><Relationship Id="rId11" Type="http://schemas.openxmlformats.org/officeDocument/2006/relationships/image" Target="../media/image11.png"/><Relationship Id="rId5" Type="http://schemas.microsoft.com/office/2007/relationships/media" Target="../media/media11.mp3"/><Relationship Id="rId10" Type="http://schemas.openxmlformats.org/officeDocument/2006/relationships/image" Target="../media/image10.png"/><Relationship Id="rId4" Type="http://schemas.openxmlformats.org/officeDocument/2006/relationships/audio" Target="../media/media10.mp3"/><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audio" Target="../media/media15.mp3"/><Relationship Id="rId13" Type="http://schemas.openxmlformats.org/officeDocument/2006/relationships/image" Target="../media/image13.jpeg"/><Relationship Id="rId3" Type="http://schemas.microsoft.com/office/2007/relationships/media" Target="../media/media13.mp3"/><Relationship Id="rId7" Type="http://schemas.microsoft.com/office/2007/relationships/media" Target="../media/media15.mp3"/><Relationship Id="rId12" Type="http://schemas.openxmlformats.org/officeDocument/2006/relationships/image" Target="../media/image5.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audio" Target="../media/media14.mp3"/><Relationship Id="rId11" Type="http://schemas.openxmlformats.org/officeDocument/2006/relationships/image" Target="../media/image12.png"/><Relationship Id="rId5" Type="http://schemas.microsoft.com/office/2007/relationships/media" Target="../media/media14.mp3"/><Relationship Id="rId10" Type="http://schemas.openxmlformats.org/officeDocument/2006/relationships/notesSlide" Target="../notesSlides/notesSlide5.xml"/><Relationship Id="rId4" Type="http://schemas.openxmlformats.org/officeDocument/2006/relationships/audio" Target="../media/media13.mp3"/><Relationship Id="rId9" Type="http://schemas.openxmlformats.org/officeDocument/2006/relationships/slideLayout" Target="../slideLayouts/slideLayout17.xml"/><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6.xml"/><Relationship Id="rId3" Type="http://schemas.microsoft.com/office/2007/relationships/media" Target="../media/media17.mp3"/><Relationship Id="rId7" Type="http://schemas.openxmlformats.org/officeDocument/2006/relationships/slideLayout" Target="../slideLayouts/slideLayout9.xml"/><Relationship Id="rId12" Type="http://schemas.openxmlformats.org/officeDocument/2006/relationships/image" Target="../media/image17.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audio" Target="../media/media18.mp3"/><Relationship Id="rId11" Type="http://schemas.openxmlformats.org/officeDocument/2006/relationships/image" Target="../media/image16.png"/><Relationship Id="rId5" Type="http://schemas.microsoft.com/office/2007/relationships/media" Target="../media/media18.mp3"/><Relationship Id="rId10" Type="http://schemas.openxmlformats.org/officeDocument/2006/relationships/image" Target="../media/image5.png"/><Relationship Id="rId4" Type="http://schemas.openxmlformats.org/officeDocument/2006/relationships/audio" Target="../media/media17.mp3"/><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20.mp3"/><Relationship Id="rId7" Type="http://schemas.openxmlformats.org/officeDocument/2006/relationships/image" Target="../media/image18.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notesSlide" Target="../notesSlides/notesSlide7.xml"/><Relationship Id="rId5" Type="http://schemas.openxmlformats.org/officeDocument/2006/relationships/slideLayout" Target="../slideLayouts/slideLayout9.xml"/><Relationship Id="rId4" Type="http://schemas.openxmlformats.org/officeDocument/2006/relationships/audio" Target="../media/media20.mp3"/><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audio" Target="../media/media24.mp3"/><Relationship Id="rId13" Type="http://schemas.openxmlformats.org/officeDocument/2006/relationships/image" Target="../media/image22.png"/><Relationship Id="rId3" Type="http://schemas.microsoft.com/office/2007/relationships/media" Target="../media/media22.mp3"/><Relationship Id="rId7" Type="http://schemas.microsoft.com/office/2007/relationships/media" Target="../media/media24.mp3"/><Relationship Id="rId12" Type="http://schemas.openxmlformats.org/officeDocument/2006/relationships/image" Target="../media/image5.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audio" Target="../media/media23.mp3"/><Relationship Id="rId11" Type="http://schemas.openxmlformats.org/officeDocument/2006/relationships/image" Target="../media/image21.jpeg"/><Relationship Id="rId5" Type="http://schemas.microsoft.com/office/2007/relationships/media" Target="../media/media23.mp3"/><Relationship Id="rId15" Type="http://schemas.openxmlformats.org/officeDocument/2006/relationships/image" Target="../media/image23.png"/><Relationship Id="rId10" Type="http://schemas.openxmlformats.org/officeDocument/2006/relationships/image" Target="../media/image20.png"/><Relationship Id="rId4" Type="http://schemas.openxmlformats.org/officeDocument/2006/relationships/audio" Target="../media/media22.mp3"/><Relationship Id="rId9" Type="http://schemas.openxmlformats.org/officeDocument/2006/relationships/slideLayout" Target="../slideLayouts/slideLayout7.xml"/><Relationship Id="rId1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audio" Target="../media/media28.mp3"/><Relationship Id="rId13" Type="http://schemas.openxmlformats.org/officeDocument/2006/relationships/image" Target="../media/image27.png"/><Relationship Id="rId3" Type="http://schemas.microsoft.com/office/2007/relationships/media" Target="../media/media26.mp3"/><Relationship Id="rId7" Type="http://schemas.microsoft.com/office/2007/relationships/media" Target="../media/media28.mp3"/><Relationship Id="rId12" Type="http://schemas.openxmlformats.org/officeDocument/2006/relationships/image" Target="../media/image26.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media27.mp3"/><Relationship Id="rId11" Type="http://schemas.openxmlformats.org/officeDocument/2006/relationships/image" Target="../media/image25.png"/><Relationship Id="rId5" Type="http://schemas.microsoft.com/office/2007/relationships/media" Target="../media/media27.mp3"/><Relationship Id="rId15" Type="http://schemas.openxmlformats.org/officeDocument/2006/relationships/image" Target="../media/image5.png"/><Relationship Id="rId10" Type="http://schemas.openxmlformats.org/officeDocument/2006/relationships/image" Target="../media/image24.png"/><Relationship Id="rId4" Type="http://schemas.openxmlformats.org/officeDocument/2006/relationships/audio" Target="../media/media26.mp3"/><Relationship Id="rId9" Type="http://schemas.openxmlformats.org/officeDocument/2006/relationships/slideLayout" Target="../slideLayouts/slideLayout7.xml"/><Relationship Id="rId1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8.xml"/><Relationship Id="rId13" Type="http://schemas.openxmlformats.org/officeDocument/2006/relationships/image" Target="../media/image5.png"/><Relationship Id="rId3" Type="http://schemas.microsoft.com/office/2007/relationships/media" Target="../media/media30.mp3"/><Relationship Id="rId7" Type="http://schemas.openxmlformats.org/officeDocument/2006/relationships/slideLayout" Target="../slideLayouts/slideLayout9.xml"/><Relationship Id="rId12" Type="http://schemas.openxmlformats.org/officeDocument/2006/relationships/image" Target="../media/image30.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audio" Target="../media/media31.mp3"/><Relationship Id="rId11" Type="http://schemas.openxmlformats.org/officeDocument/2006/relationships/image" Target="../media/image29.png"/><Relationship Id="rId5" Type="http://schemas.microsoft.com/office/2007/relationships/media" Target="../media/media31.mp3"/><Relationship Id="rId10" Type="http://schemas.microsoft.com/office/2007/relationships/hdphoto" Target="../media/hdphoto3.wdp"/><Relationship Id="rId4" Type="http://schemas.openxmlformats.org/officeDocument/2006/relationships/audio" Target="../media/media30.mp3"/><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audio" Target="../media/media35.mp3"/><Relationship Id="rId13" Type="http://schemas.openxmlformats.org/officeDocument/2006/relationships/image" Target="../media/image33.png"/><Relationship Id="rId3" Type="http://schemas.microsoft.com/office/2007/relationships/media" Target="../media/media33.mp3"/><Relationship Id="rId7" Type="http://schemas.microsoft.com/office/2007/relationships/media" Target="../media/media35.mp3"/><Relationship Id="rId12" Type="http://schemas.openxmlformats.org/officeDocument/2006/relationships/image" Target="../media/image32.png"/><Relationship Id="rId2" Type="http://schemas.openxmlformats.org/officeDocument/2006/relationships/audio" Target="../media/media32.mp3"/><Relationship Id="rId1" Type="http://schemas.microsoft.com/office/2007/relationships/media" Target="../media/media32.mp3"/><Relationship Id="rId6" Type="http://schemas.openxmlformats.org/officeDocument/2006/relationships/audio" Target="../media/media34.mp3"/><Relationship Id="rId11" Type="http://schemas.openxmlformats.org/officeDocument/2006/relationships/image" Target="../media/image31.png"/><Relationship Id="rId5" Type="http://schemas.microsoft.com/office/2007/relationships/media" Target="../media/media34.mp3"/><Relationship Id="rId15" Type="http://schemas.openxmlformats.org/officeDocument/2006/relationships/image" Target="../media/image5.png"/><Relationship Id="rId10" Type="http://schemas.openxmlformats.org/officeDocument/2006/relationships/notesSlide" Target="../notesSlides/notesSlide9.xml"/><Relationship Id="rId4" Type="http://schemas.openxmlformats.org/officeDocument/2006/relationships/audio" Target="../media/media33.mp3"/><Relationship Id="rId9" Type="http://schemas.openxmlformats.org/officeDocument/2006/relationships/slideLayout" Target="../slideLayouts/slideLayout17.xml"/><Relationship Id="rId1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audio" Target="../media/media39.mp3"/><Relationship Id="rId13" Type="http://schemas.openxmlformats.org/officeDocument/2006/relationships/image" Target="../media/image37.png"/><Relationship Id="rId3" Type="http://schemas.microsoft.com/office/2007/relationships/media" Target="../media/media37.mp3"/><Relationship Id="rId7" Type="http://schemas.microsoft.com/office/2007/relationships/media" Target="../media/media39.mp3"/><Relationship Id="rId12" Type="http://schemas.openxmlformats.org/officeDocument/2006/relationships/image" Target="../media/image36.png"/><Relationship Id="rId2" Type="http://schemas.openxmlformats.org/officeDocument/2006/relationships/audio" Target="../media/media36.mp3"/><Relationship Id="rId1" Type="http://schemas.microsoft.com/office/2007/relationships/media" Target="../media/media36.mp3"/><Relationship Id="rId6" Type="http://schemas.openxmlformats.org/officeDocument/2006/relationships/audio" Target="../media/media38.mp3"/><Relationship Id="rId11" Type="http://schemas.openxmlformats.org/officeDocument/2006/relationships/image" Target="../media/image35.png"/><Relationship Id="rId5" Type="http://schemas.microsoft.com/office/2007/relationships/media" Target="../media/media38.mp3"/><Relationship Id="rId15" Type="http://schemas.openxmlformats.org/officeDocument/2006/relationships/image" Target="../media/image5.png"/><Relationship Id="rId10" Type="http://schemas.openxmlformats.org/officeDocument/2006/relationships/notesSlide" Target="../notesSlides/notesSlide10.xml"/><Relationship Id="rId4" Type="http://schemas.openxmlformats.org/officeDocument/2006/relationships/audio" Target="../media/media37.mp3"/><Relationship Id="rId9" Type="http://schemas.openxmlformats.org/officeDocument/2006/relationships/slideLayout" Target="../slideLayouts/slideLayout9.xml"/><Relationship Id="rId14"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wordwall.net/resource/28037942/traffic" TargetMode="External"/><Relationship Id="rId2" Type="http://schemas.openxmlformats.org/officeDocument/2006/relationships/hyperlink" Target="https://wordwall.net/resource/27633099/traffic" TargetMode="External"/><Relationship Id="rId1" Type="http://schemas.openxmlformats.org/officeDocument/2006/relationships/slideLayout" Target="../slideLayouts/slideLayout5.xml"/><Relationship Id="rId4" Type="http://schemas.openxmlformats.org/officeDocument/2006/relationships/hyperlink" Target="https://wordwall.net/resource/52148418/traffic-sign"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hyperlink" Target="https://rutgonlink.mobi/MMRMt"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RY8rMK8ZYlA" TargetMode="External"/><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yGynQ7o3_jg" TargetMode="External"/><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42.png"/><Relationship Id="rId10" Type="http://schemas.openxmlformats.org/officeDocument/2006/relationships/image" Target="../media/image44.jpeg"/><Relationship Id="rId4" Type="http://schemas.openxmlformats.org/officeDocument/2006/relationships/image" Target="../media/image19.png"/><Relationship Id="rId9"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5.png"/><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5.png"/><Relationship Id="rId4"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5.png"/><Relationship Id="rId4" Type="http://schemas.openxmlformats.org/officeDocument/2006/relationships/notesSlide" Target="../notesSlides/notesSlide3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8"/>
          <p:cNvSpPr txBox="1">
            <a:spLocks noGrp="1"/>
          </p:cNvSpPr>
          <p:nvPr>
            <p:ph type="ctrTitle"/>
          </p:nvPr>
        </p:nvSpPr>
        <p:spPr>
          <a:xfrm>
            <a:off x="1820988" y="1531480"/>
            <a:ext cx="5486400" cy="1097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vi-VN" sz="9600" dirty="0" smtClean="0"/>
              <a:t>Unit 7 </a:t>
            </a:r>
            <a:br>
              <a:rPr lang="vi-VN" sz="9600" dirty="0" smtClean="0"/>
            </a:br>
            <a:r>
              <a:rPr lang="vi-VN" sz="9600" dirty="0" smtClean="0"/>
              <a:t>Traffic</a:t>
            </a:r>
            <a:endParaRPr sz="9600" dirty="0"/>
          </a:p>
        </p:txBody>
      </p:sp>
      <p:sp>
        <p:nvSpPr>
          <p:cNvPr id="285" name="Google Shape;285;p38"/>
          <p:cNvSpPr/>
          <p:nvPr/>
        </p:nvSpPr>
        <p:spPr>
          <a:xfrm>
            <a:off x="3979081" y="376990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6" name="Google Shape;286;p38"/>
          <p:cNvGrpSpPr/>
          <p:nvPr/>
        </p:nvGrpSpPr>
        <p:grpSpPr>
          <a:xfrm>
            <a:off x="840009" y="1389085"/>
            <a:ext cx="531602" cy="482822"/>
            <a:chOff x="916209" y="1693885"/>
            <a:chExt cx="531602" cy="482822"/>
          </a:xfrm>
        </p:grpSpPr>
        <p:sp>
          <p:nvSpPr>
            <p:cNvPr id="287" name="Google Shape;287;p38"/>
            <p:cNvSpPr/>
            <p:nvPr/>
          </p:nvSpPr>
          <p:spPr>
            <a:xfrm>
              <a:off x="916209" y="1693885"/>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8"/>
            <p:cNvSpPr/>
            <p:nvPr/>
          </p:nvSpPr>
          <p:spPr>
            <a:xfrm>
              <a:off x="1274084" y="1997136"/>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9" name="Google Shape;289;p38"/>
          <p:cNvSpPr/>
          <p:nvPr/>
        </p:nvSpPr>
        <p:spPr>
          <a:xfrm>
            <a:off x="5649670" y="69538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0" name="Google Shape;290;p38"/>
          <p:cNvGrpSpPr/>
          <p:nvPr/>
        </p:nvGrpSpPr>
        <p:grpSpPr>
          <a:xfrm>
            <a:off x="7939477" y="1825434"/>
            <a:ext cx="491295" cy="551042"/>
            <a:chOff x="7939477" y="1749234"/>
            <a:chExt cx="491295" cy="551042"/>
          </a:xfrm>
        </p:grpSpPr>
        <p:sp>
          <p:nvSpPr>
            <p:cNvPr id="291" name="Google Shape;291;p38"/>
            <p:cNvSpPr/>
            <p:nvPr/>
          </p:nvSpPr>
          <p:spPr>
            <a:xfrm rot="1800110">
              <a:off x="7971681" y="208441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8"/>
            <p:cNvSpPr/>
            <p:nvPr/>
          </p:nvSpPr>
          <p:spPr>
            <a:xfrm>
              <a:off x="8254372" y="174923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38"/>
          <p:cNvGrpSpPr/>
          <p:nvPr/>
        </p:nvGrpSpPr>
        <p:grpSpPr>
          <a:xfrm flipH="1">
            <a:off x="713229" y="3493008"/>
            <a:ext cx="1371607" cy="926799"/>
            <a:chOff x="5537150" y="3581276"/>
            <a:chExt cx="1371607" cy="926799"/>
          </a:xfrm>
        </p:grpSpPr>
        <p:sp>
          <p:nvSpPr>
            <p:cNvPr id="294" name="Google Shape;294;p38"/>
            <p:cNvSpPr/>
            <p:nvPr/>
          </p:nvSpPr>
          <p:spPr>
            <a:xfrm>
              <a:off x="5537150" y="3582092"/>
              <a:ext cx="1371607" cy="925168"/>
            </a:xfrm>
            <a:custGeom>
              <a:avLst/>
              <a:gdLst/>
              <a:ahLst/>
              <a:cxnLst/>
              <a:rect l="l" t="t" r="r" b="b"/>
              <a:pathLst>
                <a:path w="19549" h="13048" extrusionOk="0">
                  <a:moveTo>
                    <a:pt x="16728" y="0"/>
                  </a:moveTo>
                  <a:cubicBezTo>
                    <a:pt x="16457" y="0"/>
                    <a:pt x="16187" y="113"/>
                    <a:pt x="15999" y="337"/>
                  </a:cubicBezTo>
                  <a:lnTo>
                    <a:pt x="11605" y="5773"/>
                  </a:lnTo>
                  <a:lnTo>
                    <a:pt x="11605" y="2344"/>
                  </a:lnTo>
                  <a:cubicBezTo>
                    <a:pt x="11605" y="1917"/>
                    <a:pt x="11261" y="1564"/>
                    <a:pt x="10824" y="1564"/>
                  </a:cubicBezTo>
                  <a:lnTo>
                    <a:pt x="6625" y="1564"/>
                  </a:lnTo>
                  <a:cubicBezTo>
                    <a:pt x="5909" y="1564"/>
                    <a:pt x="5296" y="2056"/>
                    <a:pt x="5138" y="2753"/>
                  </a:cubicBezTo>
                  <a:lnTo>
                    <a:pt x="4609" y="5122"/>
                  </a:lnTo>
                  <a:cubicBezTo>
                    <a:pt x="4516" y="5512"/>
                    <a:pt x="4191" y="5810"/>
                    <a:pt x="3791" y="5856"/>
                  </a:cubicBezTo>
                  <a:lnTo>
                    <a:pt x="1394" y="6200"/>
                  </a:lnTo>
                  <a:cubicBezTo>
                    <a:pt x="818" y="6274"/>
                    <a:pt x="391" y="6776"/>
                    <a:pt x="381" y="7361"/>
                  </a:cubicBezTo>
                  <a:lnTo>
                    <a:pt x="381" y="9554"/>
                  </a:lnTo>
                  <a:lnTo>
                    <a:pt x="354" y="9554"/>
                  </a:lnTo>
                  <a:cubicBezTo>
                    <a:pt x="158" y="9554"/>
                    <a:pt x="0" y="9712"/>
                    <a:pt x="0" y="9907"/>
                  </a:cubicBezTo>
                  <a:lnTo>
                    <a:pt x="0" y="10149"/>
                  </a:lnTo>
                  <a:cubicBezTo>
                    <a:pt x="0" y="10678"/>
                    <a:pt x="437" y="11115"/>
                    <a:pt x="976" y="11115"/>
                  </a:cubicBezTo>
                  <a:lnTo>
                    <a:pt x="2249" y="11115"/>
                  </a:lnTo>
                  <a:cubicBezTo>
                    <a:pt x="2518" y="12248"/>
                    <a:pt x="3540" y="13047"/>
                    <a:pt x="4711" y="13047"/>
                  </a:cubicBezTo>
                  <a:cubicBezTo>
                    <a:pt x="5882" y="13047"/>
                    <a:pt x="6894" y="12248"/>
                    <a:pt x="7173" y="11115"/>
                  </a:cubicBezTo>
                  <a:lnTo>
                    <a:pt x="11679" y="11115"/>
                  </a:lnTo>
                  <a:cubicBezTo>
                    <a:pt x="11958" y="12248"/>
                    <a:pt x="12971" y="13047"/>
                    <a:pt x="14141" y="13047"/>
                  </a:cubicBezTo>
                  <a:cubicBezTo>
                    <a:pt x="15312" y="13047"/>
                    <a:pt x="16334" y="12248"/>
                    <a:pt x="16603" y="11115"/>
                  </a:cubicBezTo>
                  <a:lnTo>
                    <a:pt x="18582" y="11115"/>
                  </a:lnTo>
                  <a:cubicBezTo>
                    <a:pt x="19112" y="11115"/>
                    <a:pt x="19548" y="10678"/>
                    <a:pt x="19548" y="10149"/>
                  </a:cubicBezTo>
                  <a:lnTo>
                    <a:pt x="19548" y="9907"/>
                  </a:lnTo>
                  <a:cubicBezTo>
                    <a:pt x="19548" y="9708"/>
                    <a:pt x="19390" y="9554"/>
                    <a:pt x="19202" y="9554"/>
                  </a:cubicBezTo>
                  <a:cubicBezTo>
                    <a:pt x="19197" y="9554"/>
                    <a:pt x="19192" y="9554"/>
                    <a:pt x="19186" y="9554"/>
                  </a:cubicBezTo>
                  <a:lnTo>
                    <a:pt x="19037" y="9554"/>
                  </a:lnTo>
                  <a:lnTo>
                    <a:pt x="19037" y="6469"/>
                  </a:lnTo>
                  <a:cubicBezTo>
                    <a:pt x="19037" y="6079"/>
                    <a:pt x="18722" y="5773"/>
                    <a:pt x="18331" y="5773"/>
                  </a:cubicBezTo>
                  <a:lnTo>
                    <a:pt x="17365" y="4546"/>
                  </a:lnTo>
                  <a:cubicBezTo>
                    <a:pt x="17365" y="4518"/>
                    <a:pt x="17356" y="4500"/>
                    <a:pt x="17337" y="4490"/>
                  </a:cubicBezTo>
                  <a:lnTo>
                    <a:pt x="17328" y="4490"/>
                  </a:lnTo>
                  <a:lnTo>
                    <a:pt x="16956" y="3868"/>
                  </a:lnTo>
                  <a:lnTo>
                    <a:pt x="16956" y="2186"/>
                  </a:lnTo>
                  <a:lnTo>
                    <a:pt x="17486" y="1536"/>
                  </a:lnTo>
                  <a:cubicBezTo>
                    <a:pt x="17793" y="1118"/>
                    <a:pt x="17727" y="533"/>
                    <a:pt x="17328" y="207"/>
                  </a:cubicBezTo>
                  <a:cubicBezTo>
                    <a:pt x="17153" y="69"/>
                    <a:pt x="16940" y="0"/>
                    <a:pt x="1672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5" name="Google Shape;295;p38"/>
            <p:cNvGrpSpPr/>
            <p:nvPr/>
          </p:nvGrpSpPr>
          <p:grpSpPr>
            <a:xfrm>
              <a:off x="5537283" y="3581276"/>
              <a:ext cx="1370975" cy="926799"/>
              <a:chOff x="5167533" y="702298"/>
              <a:chExt cx="1370975" cy="926799"/>
            </a:xfrm>
          </p:grpSpPr>
          <p:sp>
            <p:nvSpPr>
              <p:cNvPr id="296" name="Google Shape;296;p38"/>
              <p:cNvSpPr/>
              <p:nvPr/>
            </p:nvSpPr>
            <p:spPr>
              <a:xfrm>
                <a:off x="6335037" y="770296"/>
                <a:ext cx="22242" cy="206901"/>
              </a:xfrm>
              <a:custGeom>
                <a:avLst/>
                <a:gdLst/>
                <a:ahLst/>
                <a:cxnLst/>
                <a:rect l="l" t="t" r="r" b="b"/>
                <a:pathLst>
                  <a:path w="317" h="2918" extrusionOk="0">
                    <a:moveTo>
                      <a:pt x="0" y="0"/>
                    </a:moveTo>
                    <a:lnTo>
                      <a:pt x="0" y="2918"/>
                    </a:lnTo>
                    <a:lnTo>
                      <a:pt x="316" y="2918"/>
                    </a:lnTo>
                    <a:lnTo>
                      <a:pt x="3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8"/>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8"/>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8"/>
              <p:cNvSpPr/>
              <p:nvPr/>
            </p:nvSpPr>
            <p:spPr>
              <a:xfrm>
                <a:off x="5194265" y="814398"/>
                <a:ext cx="1308390" cy="676646"/>
              </a:xfrm>
              <a:custGeom>
                <a:avLst/>
                <a:gdLst/>
                <a:ahLst/>
                <a:cxnLst/>
                <a:rect l="l" t="t" r="r" b="b"/>
                <a:pathLst>
                  <a:path w="18648" h="9543" extrusionOk="0">
                    <a:moveTo>
                      <a:pt x="6235" y="1"/>
                    </a:moveTo>
                    <a:cubicBezTo>
                      <a:pt x="5528" y="1"/>
                      <a:pt x="4906" y="493"/>
                      <a:pt x="4757" y="1181"/>
                    </a:cubicBezTo>
                    <a:lnTo>
                      <a:pt x="4228" y="3550"/>
                    </a:lnTo>
                    <a:cubicBezTo>
                      <a:pt x="4135" y="3949"/>
                      <a:pt x="3810" y="4247"/>
                      <a:pt x="3410" y="4293"/>
                    </a:cubicBezTo>
                    <a:lnTo>
                      <a:pt x="1013" y="4628"/>
                    </a:lnTo>
                    <a:cubicBezTo>
                      <a:pt x="437" y="4711"/>
                      <a:pt x="10" y="5204"/>
                      <a:pt x="0" y="5789"/>
                    </a:cubicBezTo>
                    <a:lnTo>
                      <a:pt x="0" y="8836"/>
                    </a:lnTo>
                    <a:cubicBezTo>
                      <a:pt x="0" y="9226"/>
                      <a:pt x="316" y="9542"/>
                      <a:pt x="707" y="9542"/>
                    </a:cubicBezTo>
                    <a:lnTo>
                      <a:pt x="17950" y="9542"/>
                    </a:lnTo>
                    <a:cubicBezTo>
                      <a:pt x="18331" y="9542"/>
                      <a:pt x="18647" y="9226"/>
                      <a:pt x="18647" y="8836"/>
                    </a:cubicBezTo>
                    <a:lnTo>
                      <a:pt x="18647" y="4906"/>
                    </a:lnTo>
                    <a:cubicBezTo>
                      <a:pt x="18647" y="4516"/>
                      <a:pt x="18341" y="4200"/>
                      <a:pt x="17950" y="4200"/>
                    </a:cubicBezTo>
                    <a:lnTo>
                      <a:pt x="11224" y="4200"/>
                    </a:lnTo>
                    <a:lnTo>
                      <a:pt x="11224" y="781"/>
                    </a:lnTo>
                    <a:cubicBezTo>
                      <a:pt x="11224" y="344"/>
                      <a:pt x="10871" y="1"/>
                      <a:pt x="104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8"/>
              <p:cNvSpPr/>
              <p:nvPr/>
            </p:nvSpPr>
            <p:spPr>
              <a:xfrm>
                <a:off x="5565144" y="882255"/>
                <a:ext cx="324712" cy="230654"/>
              </a:xfrm>
              <a:custGeom>
                <a:avLst/>
                <a:gdLst/>
                <a:ahLst/>
                <a:cxnLst/>
                <a:rect l="l" t="t" r="r" b="b"/>
                <a:pathLst>
                  <a:path w="4628" h="3253" extrusionOk="0">
                    <a:moveTo>
                      <a:pt x="1441" y="0"/>
                    </a:moveTo>
                    <a:cubicBezTo>
                      <a:pt x="956" y="0"/>
                      <a:pt x="548" y="351"/>
                      <a:pt x="456" y="828"/>
                    </a:cubicBezTo>
                    <a:lnTo>
                      <a:pt x="1" y="3243"/>
                    </a:lnTo>
                    <a:lnTo>
                      <a:pt x="4628" y="3252"/>
                    </a:lnTo>
                    <a:lnTo>
                      <a:pt x="4628" y="1"/>
                    </a:lnTo>
                    <a:lnTo>
                      <a:pt x="1460" y="1"/>
                    </a:lnTo>
                    <a:cubicBezTo>
                      <a:pt x="1453" y="1"/>
                      <a:pt x="1447" y="0"/>
                      <a:pt x="144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8"/>
              <p:cNvSpPr/>
              <p:nvPr/>
            </p:nvSpPr>
            <p:spPr>
              <a:xfrm>
                <a:off x="5305753" y="1269750"/>
                <a:ext cx="382035" cy="359347"/>
              </a:xfrm>
              <a:custGeom>
                <a:avLst/>
                <a:gdLst/>
                <a:ahLst/>
                <a:cxnLst/>
                <a:rect l="l" t="t" r="r" b="b"/>
                <a:pathLst>
                  <a:path w="5445" h="5068" extrusionOk="0">
                    <a:moveTo>
                      <a:pt x="2712" y="0"/>
                    </a:moveTo>
                    <a:cubicBezTo>
                      <a:pt x="1501" y="0"/>
                      <a:pt x="432" y="884"/>
                      <a:pt x="223" y="2126"/>
                    </a:cubicBezTo>
                    <a:cubicBezTo>
                      <a:pt x="0" y="3501"/>
                      <a:pt x="939" y="4802"/>
                      <a:pt x="2323" y="5034"/>
                    </a:cubicBezTo>
                    <a:cubicBezTo>
                      <a:pt x="2459" y="5056"/>
                      <a:pt x="2594" y="5067"/>
                      <a:pt x="2728" y="5067"/>
                    </a:cubicBezTo>
                    <a:cubicBezTo>
                      <a:pt x="3945" y="5067"/>
                      <a:pt x="5021" y="4182"/>
                      <a:pt x="5222" y="2935"/>
                    </a:cubicBezTo>
                    <a:cubicBezTo>
                      <a:pt x="5445" y="1559"/>
                      <a:pt x="4516" y="259"/>
                      <a:pt x="3131" y="36"/>
                    </a:cubicBezTo>
                    <a:cubicBezTo>
                      <a:pt x="2990" y="12"/>
                      <a:pt x="2850" y="0"/>
                      <a:pt x="27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8"/>
              <p:cNvSpPr/>
              <p:nvPr/>
            </p:nvSpPr>
            <p:spPr>
              <a:xfrm>
                <a:off x="5376758" y="1357885"/>
                <a:ext cx="211329" cy="183006"/>
              </a:xfrm>
              <a:custGeom>
                <a:avLst/>
                <a:gdLst/>
                <a:ahLst/>
                <a:cxnLst/>
                <a:rect l="l" t="t" r="r" b="b"/>
                <a:pathLst>
                  <a:path w="3012" h="2581" extrusionOk="0">
                    <a:moveTo>
                      <a:pt x="1720" y="1"/>
                    </a:moveTo>
                    <a:cubicBezTo>
                      <a:pt x="568"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8"/>
              <p:cNvSpPr/>
              <p:nvPr/>
            </p:nvSpPr>
            <p:spPr>
              <a:xfrm>
                <a:off x="5460883" y="1421771"/>
                <a:ext cx="63918" cy="55448"/>
              </a:xfrm>
              <a:custGeom>
                <a:avLst/>
                <a:gdLst/>
                <a:ahLst/>
                <a:cxnLst/>
                <a:rect l="l" t="t" r="r" b="b"/>
                <a:pathLst>
                  <a:path w="911" h="782" extrusionOk="0">
                    <a:moveTo>
                      <a:pt x="521" y="1"/>
                    </a:moveTo>
                    <a:cubicBezTo>
                      <a:pt x="168" y="1"/>
                      <a:pt x="0" y="419"/>
                      <a:pt x="242" y="670"/>
                    </a:cubicBezTo>
                    <a:cubicBezTo>
                      <a:pt x="322" y="747"/>
                      <a:pt x="419" y="781"/>
                      <a:pt x="515" y="781"/>
                    </a:cubicBezTo>
                    <a:cubicBezTo>
                      <a:pt x="717" y="781"/>
                      <a:pt x="911" y="625"/>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8"/>
              <p:cNvSpPr/>
              <p:nvPr/>
            </p:nvSpPr>
            <p:spPr>
              <a:xfrm>
                <a:off x="5964088" y="1269963"/>
                <a:ext cx="390595" cy="358921"/>
              </a:xfrm>
              <a:custGeom>
                <a:avLst/>
                <a:gdLst/>
                <a:ahLst/>
                <a:cxnLst/>
                <a:rect l="l" t="t" r="r" b="b"/>
                <a:pathLst>
                  <a:path w="5567" h="5062" extrusionOk="0">
                    <a:moveTo>
                      <a:pt x="2784" y="0"/>
                    </a:moveTo>
                    <a:cubicBezTo>
                      <a:pt x="2136" y="0"/>
                      <a:pt x="1487" y="246"/>
                      <a:pt x="995" y="739"/>
                    </a:cubicBezTo>
                    <a:cubicBezTo>
                      <a:pt x="1" y="1724"/>
                      <a:pt x="1" y="3331"/>
                      <a:pt x="995" y="4316"/>
                    </a:cubicBezTo>
                    <a:cubicBezTo>
                      <a:pt x="1487" y="4813"/>
                      <a:pt x="2136" y="5061"/>
                      <a:pt x="2784" y="5061"/>
                    </a:cubicBezTo>
                    <a:cubicBezTo>
                      <a:pt x="3432" y="5061"/>
                      <a:pt x="4080" y="4813"/>
                      <a:pt x="4572" y="4316"/>
                    </a:cubicBezTo>
                    <a:cubicBezTo>
                      <a:pt x="5566" y="3331"/>
                      <a:pt x="5566" y="1724"/>
                      <a:pt x="4572" y="739"/>
                    </a:cubicBezTo>
                    <a:cubicBezTo>
                      <a:pt x="4080" y="246"/>
                      <a:pt x="3432" y="0"/>
                      <a:pt x="2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8"/>
              <p:cNvSpPr/>
              <p:nvPr/>
            </p:nvSpPr>
            <p:spPr>
              <a:xfrm>
                <a:off x="6038460" y="1357885"/>
                <a:ext cx="211259" cy="183006"/>
              </a:xfrm>
              <a:custGeom>
                <a:avLst/>
                <a:gdLst/>
                <a:ahLst/>
                <a:cxnLst/>
                <a:rect l="l" t="t" r="r" b="b"/>
                <a:pathLst>
                  <a:path w="3011" h="2581" extrusionOk="0">
                    <a:moveTo>
                      <a:pt x="1728" y="1"/>
                    </a:moveTo>
                    <a:cubicBezTo>
                      <a:pt x="576" y="1"/>
                      <a:pt x="0" y="1385"/>
                      <a:pt x="808" y="2203"/>
                    </a:cubicBezTo>
                    <a:cubicBezTo>
                      <a:pt x="1072" y="2463"/>
                      <a:pt x="1395" y="2580"/>
                      <a:pt x="1711" y="2580"/>
                    </a:cubicBezTo>
                    <a:cubicBezTo>
                      <a:pt x="2375" y="2580"/>
                      <a:pt x="3010" y="2066"/>
                      <a:pt x="3010" y="1292"/>
                    </a:cubicBezTo>
                    <a:cubicBezTo>
                      <a:pt x="3010" y="577"/>
                      <a:pt x="2434" y="1"/>
                      <a:pt x="1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8"/>
              <p:cNvSpPr/>
              <p:nvPr/>
            </p:nvSpPr>
            <p:spPr>
              <a:xfrm>
                <a:off x="6122515" y="1421771"/>
                <a:ext cx="64620" cy="55448"/>
              </a:xfrm>
              <a:custGeom>
                <a:avLst/>
                <a:gdLst/>
                <a:ahLst/>
                <a:cxnLst/>
                <a:rect l="l" t="t" r="r" b="b"/>
                <a:pathLst>
                  <a:path w="921" h="782" extrusionOk="0">
                    <a:moveTo>
                      <a:pt x="530" y="1"/>
                    </a:moveTo>
                    <a:cubicBezTo>
                      <a:pt x="177" y="1"/>
                      <a:pt x="1" y="419"/>
                      <a:pt x="251" y="670"/>
                    </a:cubicBezTo>
                    <a:cubicBezTo>
                      <a:pt x="329" y="747"/>
                      <a:pt x="425" y="781"/>
                      <a:pt x="520" y="781"/>
                    </a:cubicBezTo>
                    <a:cubicBezTo>
                      <a:pt x="723" y="781"/>
                      <a:pt x="920" y="625"/>
                      <a:pt x="920" y="391"/>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8"/>
              <p:cNvSpPr/>
              <p:nvPr/>
            </p:nvSpPr>
            <p:spPr>
              <a:xfrm>
                <a:off x="5211876" y="1208985"/>
                <a:ext cx="39782" cy="100898"/>
              </a:xfrm>
              <a:custGeom>
                <a:avLst/>
                <a:gdLst/>
                <a:ahLst/>
                <a:cxnLst/>
                <a:rect l="l" t="t" r="r" b="b"/>
                <a:pathLst>
                  <a:path w="567" h="1423" extrusionOk="0">
                    <a:moveTo>
                      <a:pt x="288" y="1"/>
                    </a:moveTo>
                    <a:cubicBezTo>
                      <a:pt x="130" y="1"/>
                      <a:pt x="0" y="131"/>
                      <a:pt x="0" y="289"/>
                    </a:cubicBezTo>
                    <a:lnTo>
                      <a:pt x="0" y="1144"/>
                    </a:lnTo>
                    <a:cubicBezTo>
                      <a:pt x="0" y="1292"/>
                      <a:pt x="130" y="1422"/>
                      <a:pt x="288" y="1422"/>
                    </a:cubicBezTo>
                    <a:cubicBezTo>
                      <a:pt x="446" y="1422"/>
                      <a:pt x="567" y="1292"/>
                      <a:pt x="567" y="1144"/>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8"/>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8"/>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8"/>
              <p:cNvSpPr/>
              <p:nvPr/>
            </p:nvSpPr>
            <p:spPr>
              <a:xfrm>
                <a:off x="6434738" y="1205723"/>
                <a:ext cx="68549" cy="113377"/>
              </a:xfrm>
              <a:custGeom>
                <a:avLst/>
                <a:gdLst/>
                <a:ahLst/>
                <a:cxnLst/>
                <a:rect l="l" t="t" r="r" b="b"/>
                <a:pathLst>
                  <a:path w="977" h="1599" extrusionOk="0">
                    <a:moveTo>
                      <a:pt x="1" y="0"/>
                    </a:moveTo>
                    <a:lnTo>
                      <a:pt x="1"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8"/>
              <p:cNvSpPr/>
              <p:nvPr/>
            </p:nvSpPr>
            <p:spPr>
              <a:xfrm>
                <a:off x="6434738" y="1205723"/>
                <a:ext cx="68549" cy="32971"/>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8"/>
              <p:cNvSpPr/>
              <p:nvPr/>
            </p:nvSpPr>
            <p:spPr>
              <a:xfrm>
                <a:off x="5810923" y="1139852"/>
                <a:ext cx="79634" cy="38289"/>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8"/>
              <p:cNvSpPr/>
              <p:nvPr/>
            </p:nvSpPr>
            <p:spPr>
              <a:xfrm>
                <a:off x="6319742" y="750442"/>
                <a:ext cx="46658" cy="39210"/>
              </a:xfrm>
              <a:custGeom>
                <a:avLst/>
                <a:gdLst/>
                <a:ahLst/>
                <a:cxnLst/>
                <a:rect l="l" t="t" r="r" b="b"/>
                <a:pathLst>
                  <a:path w="665" h="553" extrusionOk="0">
                    <a:moveTo>
                      <a:pt x="364" y="1"/>
                    </a:moveTo>
                    <a:cubicBezTo>
                      <a:pt x="135" y="1"/>
                      <a:pt x="0" y="285"/>
                      <a:pt x="163" y="457"/>
                    </a:cubicBezTo>
                    <a:cubicBezTo>
                      <a:pt x="222" y="523"/>
                      <a:pt x="299" y="552"/>
                      <a:pt x="374" y="552"/>
                    </a:cubicBezTo>
                    <a:cubicBezTo>
                      <a:pt x="511" y="552"/>
                      <a:pt x="643" y="455"/>
                      <a:pt x="655" y="299"/>
                    </a:cubicBezTo>
                    <a:cubicBezTo>
                      <a:pt x="664" y="141"/>
                      <a:pt x="544" y="11"/>
                      <a:pt x="386" y="1"/>
                    </a:cubicBezTo>
                    <a:cubicBezTo>
                      <a:pt x="378" y="1"/>
                      <a:pt x="371"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8"/>
              <p:cNvSpPr/>
              <p:nvPr/>
            </p:nvSpPr>
            <p:spPr>
              <a:xfrm>
                <a:off x="6289432" y="965922"/>
                <a:ext cx="96544" cy="85724"/>
              </a:xfrm>
              <a:custGeom>
                <a:avLst/>
                <a:gdLst/>
                <a:ahLst/>
                <a:cxnLst/>
                <a:rect l="l" t="t" r="r" b="b"/>
                <a:pathLst>
                  <a:path w="1376" h="1209" extrusionOk="0">
                    <a:moveTo>
                      <a:pt x="808" y="1"/>
                    </a:moveTo>
                    <a:cubicBezTo>
                      <a:pt x="0" y="1"/>
                      <a:pt x="0" y="1208"/>
                      <a:pt x="808" y="1208"/>
                    </a:cubicBezTo>
                    <a:cubicBezTo>
                      <a:pt x="1059" y="1208"/>
                      <a:pt x="1273" y="1069"/>
                      <a:pt x="1375" y="846"/>
                    </a:cubicBezTo>
                    <a:cubicBezTo>
                      <a:pt x="1375" y="818"/>
                      <a:pt x="1366" y="800"/>
                      <a:pt x="1347" y="790"/>
                    </a:cubicBezTo>
                    <a:cubicBezTo>
                      <a:pt x="1342" y="788"/>
                      <a:pt x="1337" y="787"/>
                      <a:pt x="1331" y="787"/>
                    </a:cubicBezTo>
                    <a:cubicBezTo>
                      <a:pt x="1315" y="787"/>
                      <a:pt x="1298" y="795"/>
                      <a:pt x="1292" y="809"/>
                    </a:cubicBezTo>
                    <a:cubicBezTo>
                      <a:pt x="1205" y="1017"/>
                      <a:pt x="1007" y="1128"/>
                      <a:pt x="810" y="1128"/>
                    </a:cubicBezTo>
                    <a:cubicBezTo>
                      <a:pt x="646" y="1128"/>
                      <a:pt x="482" y="1052"/>
                      <a:pt x="381" y="892"/>
                    </a:cubicBezTo>
                    <a:cubicBezTo>
                      <a:pt x="149" y="549"/>
                      <a:pt x="400" y="84"/>
                      <a:pt x="808" y="84"/>
                    </a:cubicBezTo>
                    <a:cubicBezTo>
                      <a:pt x="864" y="84"/>
                      <a:pt x="864" y="1"/>
                      <a:pt x="8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8"/>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8"/>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17" name="Google Shape;317;p38"/>
          <p:cNvGrpSpPr/>
          <p:nvPr/>
        </p:nvGrpSpPr>
        <p:grpSpPr>
          <a:xfrm>
            <a:off x="7211568" y="722376"/>
            <a:ext cx="1188772" cy="704776"/>
            <a:chOff x="7150608" y="822960"/>
            <a:chExt cx="1188772" cy="704776"/>
          </a:xfrm>
        </p:grpSpPr>
        <p:grpSp>
          <p:nvGrpSpPr>
            <p:cNvPr id="318" name="Google Shape;318;p38"/>
            <p:cNvGrpSpPr/>
            <p:nvPr/>
          </p:nvGrpSpPr>
          <p:grpSpPr>
            <a:xfrm>
              <a:off x="7150608" y="822960"/>
              <a:ext cx="1188772" cy="704776"/>
              <a:chOff x="6200532" y="2577974"/>
              <a:chExt cx="1371607" cy="810460"/>
            </a:xfrm>
          </p:grpSpPr>
          <p:sp>
            <p:nvSpPr>
              <p:cNvPr id="319" name="Google Shape;319;p38"/>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0" name="Google Shape;320;p38"/>
              <p:cNvGrpSpPr/>
              <p:nvPr/>
            </p:nvGrpSpPr>
            <p:grpSpPr>
              <a:xfrm>
                <a:off x="6200532" y="2577974"/>
                <a:ext cx="1371607" cy="810460"/>
                <a:chOff x="6200532" y="1906498"/>
                <a:chExt cx="1371607" cy="810460"/>
              </a:xfrm>
            </p:grpSpPr>
            <p:sp>
              <p:nvSpPr>
                <p:cNvPr id="321" name="Google Shape;321;p38"/>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8"/>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8"/>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8"/>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8"/>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8"/>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8"/>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8"/>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8"/>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8"/>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8"/>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8"/>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8"/>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8"/>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8"/>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8"/>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8"/>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8"/>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8"/>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0" name="Google Shape;340;p38"/>
            <p:cNvGrpSpPr/>
            <p:nvPr/>
          </p:nvGrpSpPr>
          <p:grpSpPr>
            <a:xfrm>
              <a:off x="7150608" y="1312638"/>
              <a:ext cx="1188772" cy="96354"/>
              <a:chOff x="6200532" y="2471005"/>
              <a:chExt cx="1371607" cy="110803"/>
            </a:xfrm>
          </p:grpSpPr>
          <p:sp>
            <p:nvSpPr>
              <p:cNvPr id="341" name="Google Shape;341;p38"/>
              <p:cNvSpPr/>
              <p:nvPr/>
            </p:nvSpPr>
            <p:spPr>
              <a:xfrm>
                <a:off x="6200532" y="2471005"/>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8"/>
              <p:cNvSpPr/>
              <p:nvPr/>
            </p:nvSpPr>
            <p:spPr>
              <a:xfrm>
                <a:off x="7419465" y="2471005"/>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3" name="Google Shape;343;p38"/>
          <p:cNvGrpSpPr/>
          <p:nvPr/>
        </p:nvGrpSpPr>
        <p:grpSpPr>
          <a:xfrm rot="-1199926">
            <a:off x="812763" y="2403930"/>
            <a:ext cx="731581" cy="711059"/>
            <a:chOff x="913900" y="1701983"/>
            <a:chExt cx="731581" cy="711059"/>
          </a:xfrm>
        </p:grpSpPr>
        <p:sp>
          <p:nvSpPr>
            <p:cNvPr id="344" name="Google Shape;344;p38"/>
            <p:cNvSpPr/>
            <p:nvPr/>
          </p:nvSpPr>
          <p:spPr>
            <a:xfrm>
              <a:off x="913900" y="1701983"/>
              <a:ext cx="731451" cy="711059"/>
            </a:xfrm>
            <a:custGeom>
              <a:avLst/>
              <a:gdLst/>
              <a:ahLst/>
              <a:cxnLst/>
              <a:rect l="l" t="t" r="r" b="b"/>
              <a:pathLst>
                <a:path w="14086" h="13928" extrusionOk="0">
                  <a:moveTo>
                    <a:pt x="7042" y="0"/>
                  </a:moveTo>
                  <a:cubicBezTo>
                    <a:pt x="6831" y="0"/>
                    <a:pt x="6620" y="79"/>
                    <a:pt x="6458" y="237"/>
                  </a:cubicBezTo>
                  <a:lnTo>
                    <a:pt x="316" y="6388"/>
                  </a:lnTo>
                  <a:cubicBezTo>
                    <a:pt x="0" y="6704"/>
                    <a:pt x="0" y="7224"/>
                    <a:pt x="316" y="7549"/>
                  </a:cubicBezTo>
                  <a:lnTo>
                    <a:pt x="6458" y="13690"/>
                  </a:lnTo>
                  <a:cubicBezTo>
                    <a:pt x="6620" y="13848"/>
                    <a:pt x="6829" y="13927"/>
                    <a:pt x="7038" y="13927"/>
                  </a:cubicBezTo>
                  <a:cubicBezTo>
                    <a:pt x="7247" y="13927"/>
                    <a:pt x="7456" y="13848"/>
                    <a:pt x="7619" y="13690"/>
                  </a:cubicBezTo>
                  <a:lnTo>
                    <a:pt x="13769" y="7549"/>
                  </a:lnTo>
                  <a:cubicBezTo>
                    <a:pt x="14085" y="7224"/>
                    <a:pt x="14085" y="6713"/>
                    <a:pt x="13769" y="6388"/>
                  </a:cubicBezTo>
                  <a:lnTo>
                    <a:pt x="7619" y="237"/>
                  </a:lnTo>
                  <a:cubicBezTo>
                    <a:pt x="7461" y="79"/>
                    <a:pt x="7252" y="0"/>
                    <a:pt x="704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 name="Google Shape;345;p38"/>
            <p:cNvGrpSpPr/>
            <p:nvPr/>
          </p:nvGrpSpPr>
          <p:grpSpPr>
            <a:xfrm>
              <a:off x="914030" y="1702060"/>
              <a:ext cx="731451" cy="710906"/>
              <a:chOff x="2121375" y="2173675"/>
              <a:chExt cx="352150" cy="348125"/>
            </a:xfrm>
          </p:grpSpPr>
          <p:sp>
            <p:nvSpPr>
              <p:cNvPr id="346" name="Google Shape;346;p38"/>
              <p:cNvSpPr/>
              <p:nvPr/>
            </p:nvSpPr>
            <p:spPr>
              <a:xfrm>
                <a:off x="2121375" y="2173675"/>
                <a:ext cx="352150" cy="348125"/>
              </a:xfrm>
              <a:custGeom>
                <a:avLst/>
                <a:gdLst/>
                <a:ahLst/>
                <a:cxnLst/>
                <a:rect l="l" t="t" r="r" b="b"/>
                <a:pathLst>
                  <a:path w="14086" h="13925" extrusionOk="0">
                    <a:moveTo>
                      <a:pt x="7044" y="0"/>
                    </a:moveTo>
                    <a:cubicBezTo>
                      <a:pt x="6834" y="0"/>
                      <a:pt x="6625" y="81"/>
                      <a:pt x="6467" y="244"/>
                    </a:cubicBezTo>
                    <a:lnTo>
                      <a:pt x="326" y="6385"/>
                    </a:lnTo>
                    <a:cubicBezTo>
                      <a:pt x="0" y="6701"/>
                      <a:pt x="0" y="7221"/>
                      <a:pt x="326" y="7547"/>
                    </a:cubicBezTo>
                    <a:lnTo>
                      <a:pt x="6467" y="13688"/>
                    </a:lnTo>
                    <a:cubicBezTo>
                      <a:pt x="6625" y="13846"/>
                      <a:pt x="6834" y="13925"/>
                      <a:pt x="7044" y="13925"/>
                    </a:cubicBezTo>
                    <a:cubicBezTo>
                      <a:pt x="7254" y="13925"/>
                      <a:pt x="7466" y="13846"/>
                      <a:pt x="7628" y="13688"/>
                    </a:cubicBezTo>
                    <a:lnTo>
                      <a:pt x="13769" y="7547"/>
                    </a:lnTo>
                    <a:cubicBezTo>
                      <a:pt x="14085" y="7221"/>
                      <a:pt x="14085" y="6701"/>
                      <a:pt x="13769" y="6385"/>
                    </a:cubicBezTo>
                    <a:lnTo>
                      <a:pt x="7628" y="244"/>
                    </a:lnTo>
                    <a:cubicBezTo>
                      <a:pt x="7466" y="81"/>
                      <a:pt x="7254" y="0"/>
                      <a:pt x="70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8"/>
              <p:cNvSpPr/>
              <p:nvPr/>
            </p:nvSpPr>
            <p:spPr>
              <a:xfrm>
                <a:off x="2153200" y="2205775"/>
                <a:ext cx="288725" cy="283850"/>
              </a:xfrm>
              <a:custGeom>
                <a:avLst/>
                <a:gdLst/>
                <a:ahLst/>
                <a:cxnLst/>
                <a:rect l="l" t="t" r="r" b="b"/>
                <a:pathLst>
                  <a:path w="11549" h="11354" extrusionOk="0">
                    <a:moveTo>
                      <a:pt x="5779" y="316"/>
                    </a:moveTo>
                    <a:cubicBezTo>
                      <a:pt x="5956" y="316"/>
                      <a:pt x="6123" y="382"/>
                      <a:pt x="6244" y="512"/>
                    </a:cubicBezTo>
                    <a:lnTo>
                      <a:pt x="10945" y="5203"/>
                    </a:lnTo>
                    <a:cubicBezTo>
                      <a:pt x="11205" y="5464"/>
                      <a:pt x="11205" y="5882"/>
                      <a:pt x="10945" y="6142"/>
                    </a:cubicBezTo>
                    <a:lnTo>
                      <a:pt x="6244" y="10843"/>
                    </a:lnTo>
                    <a:cubicBezTo>
                      <a:pt x="6114" y="10968"/>
                      <a:pt x="5944" y="11031"/>
                      <a:pt x="5775" y="11031"/>
                    </a:cubicBezTo>
                    <a:cubicBezTo>
                      <a:pt x="5605" y="11031"/>
                      <a:pt x="5435" y="10968"/>
                      <a:pt x="5305" y="10843"/>
                    </a:cubicBezTo>
                    <a:lnTo>
                      <a:pt x="613" y="6151"/>
                    </a:lnTo>
                    <a:cubicBezTo>
                      <a:pt x="353" y="5891"/>
                      <a:pt x="353" y="5464"/>
                      <a:pt x="613" y="5203"/>
                    </a:cubicBezTo>
                    <a:lnTo>
                      <a:pt x="5305" y="512"/>
                    </a:lnTo>
                    <a:cubicBezTo>
                      <a:pt x="5426" y="391"/>
                      <a:pt x="5603" y="316"/>
                      <a:pt x="5779" y="316"/>
                    </a:cubicBezTo>
                    <a:close/>
                    <a:moveTo>
                      <a:pt x="5779" y="1"/>
                    </a:moveTo>
                    <a:cubicBezTo>
                      <a:pt x="5528" y="1"/>
                      <a:pt x="5277" y="94"/>
                      <a:pt x="5082" y="279"/>
                    </a:cubicBezTo>
                    <a:lnTo>
                      <a:pt x="381" y="4971"/>
                    </a:lnTo>
                    <a:cubicBezTo>
                      <a:pt x="0" y="5361"/>
                      <a:pt x="0" y="5984"/>
                      <a:pt x="381" y="6365"/>
                    </a:cubicBezTo>
                    <a:lnTo>
                      <a:pt x="5082" y="11066"/>
                    </a:lnTo>
                    <a:cubicBezTo>
                      <a:pt x="5259" y="11252"/>
                      <a:pt x="5510" y="11354"/>
                      <a:pt x="5779" y="11354"/>
                    </a:cubicBezTo>
                    <a:cubicBezTo>
                      <a:pt x="6039" y="11354"/>
                      <a:pt x="6290" y="11252"/>
                      <a:pt x="6476" y="11066"/>
                    </a:cubicBezTo>
                    <a:lnTo>
                      <a:pt x="11168" y="6365"/>
                    </a:lnTo>
                    <a:cubicBezTo>
                      <a:pt x="11549" y="5984"/>
                      <a:pt x="11549" y="5361"/>
                      <a:pt x="11168" y="4971"/>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8"/>
              <p:cNvSpPr/>
              <p:nvPr/>
            </p:nvSpPr>
            <p:spPr>
              <a:xfrm>
                <a:off x="2218450" y="2304250"/>
                <a:ext cx="158225" cy="19550"/>
              </a:xfrm>
              <a:custGeom>
                <a:avLst/>
                <a:gdLst/>
                <a:ahLst/>
                <a:cxnLst/>
                <a:rect l="l" t="t" r="r" b="b"/>
                <a:pathLst>
                  <a:path w="6329" h="782" extrusionOk="0">
                    <a:moveTo>
                      <a:pt x="1" y="1"/>
                    </a:moveTo>
                    <a:lnTo>
                      <a:pt x="1" y="781"/>
                    </a:lnTo>
                    <a:lnTo>
                      <a:pt x="6328" y="781"/>
                    </a:lnTo>
                    <a:lnTo>
                      <a:pt x="63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8"/>
              <p:cNvSpPr/>
              <p:nvPr/>
            </p:nvSpPr>
            <p:spPr>
              <a:xfrm>
                <a:off x="2218450" y="2373700"/>
                <a:ext cx="158225" cy="19550"/>
              </a:xfrm>
              <a:custGeom>
                <a:avLst/>
                <a:gdLst/>
                <a:ahLst/>
                <a:cxnLst/>
                <a:rect l="l" t="t" r="r" b="b"/>
                <a:pathLst>
                  <a:path w="6329" h="782" extrusionOk="0">
                    <a:moveTo>
                      <a:pt x="1" y="1"/>
                    </a:moveTo>
                    <a:lnTo>
                      <a:pt x="1" y="781"/>
                    </a:lnTo>
                    <a:lnTo>
                      <a:pt x="6328" y="781"/>
                    </a:lnTo>
                    <a:lnTo>
                      <a:pt x="63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8"/>
              <p:cNvSpPr/>
              <p:nvPr/>
            </p:nvSpPr>
            <p:spPr>
              <a:xfrm>
                <a:off x="2233550" y="2292425"/>
                <a:ext cx="19550" cy="110575"/>
              </a:xfrm>
              <a:custGeom>
                <a:avLst/>
                <a:gdLst/>
                <a:ahLst/>
                <a:cxnLst/>
                <a:rect l="l" t="t" r="r" b="b"/>
                <a:pathLst>
                  <a:path w="782"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8"/>
              <p:cNvSpPr/>
              <p:nvPr/>
            </p:nvSpPr>
            <p:spPr>
              <a:xfrm>
                <a:off x="2270025" y="2292425"/>
                <a:ext cx="19525" cy="110575"/>
              </a:xfrm>
              <a:custGeom>
                <a:avLst/>
                <a:gdLst/>
                <a:ahLst/>
                <a:cxnLst/>
                <a:rect l="l" t="t" r="r" b="b"/>
                <a:pathLst>
                  <a:path w="781"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8"/>
              <p:cNvSpPr/>
              <p:nvPr/>
            </p:nvSpPr>
            <p:spPr>
              <a:xfrm>
                <a:off x="2306025" y="2292425"/>
                <a:ext cx="19550" cy="110575"/>
              </a:xfrm>
              <a:custGeom>
                <a:avLst/>
                <a:gdLst/>
                <a:ahLst/>
                <a:cxnLst/>
                <a:rect l="l" t="t" r="r" b="b"/>
                <a:pathLst>
                  <a:path w="782"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8"/>
              <p:cNvSpPr/>
              <p:nvPr/>
            </p:nvSpPr>
            <p:spPr>
              <a:xfrm>
                <a:off x="2342250" y="2292425"/>
                <a:ext cx="19550" cy="110575"/>
              </a:xfrm>
              <a:custGeom>
                <a:avLst/>
                <a:gdLst/>
                <a:ahLst/>
                <a:cxnLst/>
                <a:rect l="l" t="t" r="r" b="b"/>
                <a:pathLst>
                  <a:path w="782"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54" name="Google Shape;354;p38"/>
          <p:cNvGrpSpPr/>
          <p:nvPr/>
        </p:nvGrpSpPr>
        <p:grpSpPr>
          <a:xfrm rot="599919">
            <a:off x="7646995" y="2726169"/>
            <a:ext cx="731486" cy="666473"/>
            <a:chOff x="906275" y="1599452"/>
            <a:chExt cx="823099" cy="746106"/>
          </a:xfrm>
        </p:grpSpPr>
        <p:sp>
          <p:nvSpPr>
            <p:cNvPr id="355" name="Google Shape;355;p38"/>
            <p:cNvSpPr/>
            <p:nvPr/>
          </p:nvSpPr>
          <p:spPr>
            <a:xfrm>
              <a:off x="906275" y="1599479"/>
              <a:ext cx="820929" cy="746053"/>
            </a:xfrm>
            <a:custGeom>
              <a:avLst/>
              <a:gdLst/>
              <a:ahLst/>
              <a:cxnLst/>
              <a:rect l="l" t="t" r="r" b="b"/>
              <a:pathLst>
                <a:path w="15303" h="13941" extrusionOk="0">
                  <a:moveTo>
                    <a:pt x="7652" y="0"/>
                  </a:moveTo>
                  <a:cubicBezTo>
                    <a:pt x="5868" y="0"/>
                    <a:pt x="4084" y="681"/>
                    <a:pt x="2723" y="2042"/>
                  </a:cubicBezTo>
                  <a:cubicBezTo>
                    <a:pt x="1" y="4764"/>
                    <a:pt x="1" y="9177"/>
                    <a:pt x="2723" y="11899"/>
                  </a:cubicBezTo>
                  <a:cubicBezTo>
                    <a:pt x="4084" y="13260"/>
                    <a:pt x="5868" y="13941"/>
                    <a:pt x="7652" y="13941"/>
                  </a:cubicBezTo>
                  <a:cubicBezTo>
                    <a:pt x="9436" y="13941"/>
                    <a:pt x="11220" y="13260"/>
                    <a:pt x="12581" y="11899"/>
                  </a:cubicBezTo>
                  <a:cubicBezTo>
                    <a:pt x="15303" y="9177"/>
                    <a:pt x="15303" y="4764"/>
                    <a:pt x="12581" y="2042"/>
                  </a:cubicBezTo>
                  <a:cubicBezTo>
                    <a:pt x="11220" y="681"/>
                    <a:pt x="9436" y="0"/>
                    <a:pt x="765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6" name="Google Shape;356;p38"/>
            <p:cNvGrpSpPr/>
            <p:nvPr/>
          </p:nvGrpSpPr>
          <p:grpSpPr>
            <a:xfrm>
              <a:off x="908928" y="1599452"/>
              <a:ext cx="820447" cy="746106"/>
              <a:chOff x="6335250" y="2173325"/>
              <a:chExt cx="382350" cy="348550"/>
            </a:xfrm>
          </p:grpSpPr>
          <p:sp>
            <p:nvSpPr>
              <p:cNvPr id="357" name="Google Shape;357;p38"/>
              <p:cNvSpPr/>
              <p:nvPr/>
            </p:nvSpPr>
            <p:spPr>
              <a:xfrm>
                <a:off x="6335250" y="2173325"/>
                <a:ext cx="382350" cy="348550"/>
              </a:xfrm>
              <a:custGeom>
                <a:avLst/>
                <a:gdLst/>
                <a:ahLst/>
                <a:cxnLst/>
                <a:rect l="l" t="t" r="r" b="b"/>
                <a:pathLst>
                  <a:path w="15294" h="13942" extrusionOk="0">
                    <a:moveTo>
                      <a:pt x="7643" y="0"/>
                    </a:moveTo>
                    <a:cubicBezTo>
                      <a:pt x="5861" y="0"/>
                      <a:pt x="4079" y="681"/>
                      <a:pt x="2723" y="2042"/>
                    </a:cubicBezTo>
                    <a:cubicBezTo>
                      <a:pt x="0" y="4764"/>
                      <a:pt x="0" y="9177"/>
                      <a:pt x="2723" y="11899"/>
                    </a:cubicBezTo>
                    <a:cubicBezTo>
                      <a:pt x="4079" y="13261"/>
                      <a:pt x="5861" y="13941"/>
                      <a:pt x="7643" y="13941"/>
                    </a:cubicBezTo>
                    <a:cubicBezTo>
                      <a:pt x="9426" y="13941"/>
                      <a:pt x="11210" y="13261"/>
                      <a:pt x="12571" y="11899"/>
                    </a:cubicBezTo>
                    <a:cubicBezTo>
                      <a:pt x="15293" y="9177"/>
                      <a:pt x="15293" y="4764"/>
                      <a:pt x="12571" y="2042"/>
                    </a:cubicBezTo>
                    <a:cubicBezTo>
                      <a:pt x="11210" y="681"/>
                      <a:pt x="9426" y="0"/>
                      <a:pt x="76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8"/>
              <p:cNvSpPr/>
              <p:nvPr/>
            </p:nvSpPr>
            <p:spPr>
              <a:xfrm>
                <a:off x="6361950" y="2195175"/>
                <a:ext cx="316850" cy="304925"/>
              </a:xfrm>
              <a:custGeom>
                <a:avLst/>
                <a:gdLst/>
                <a:ahLst/>
                <a:cxnLst/>
                <a:rect l="l" t="t" r="r" b="b"/>
                <a:pathLst>
                  <a:path w="12674" h="12197" extrusionOk="0">
                    <a:moveTo>
                      <a:pt x="6579" y="1001"/>
                    </a:moveTo>
                    <a:cubicBezTo>
                      <a:pt x="9394" y="1001"/>
                      <a:pt x="11670" y="3286"/>
                      <a:pt x="11670" y="6101"/>
                    </a:cubicBezTo>
                    <a:cubicBezTo>
                      <a:pt x="11670" y="8155"/>
                      <a:pt x="10434" y="10013"/>
                      <a:pt x="8530" y="10802"/>
                    </a:cubicBezTo>
                    <a:cubicBezTo>
                      <a:pt x="7899" y="11064"/>
                      <a:pt x="7237" y="11191"/>
                      <a:pt x="6580" y="11191"/>
                    </a:cubicBezTo>
                    <a:cubicBezTo>
                      <a:pt x="5254" y="11191"/>
                      <a:pt x="3950" y="10673"/>
                      <a:pt x="2974" y="9697"/>
                    </a:cubicBezTo>
                    <a:cubicBezTo>
                      <a:pt x="1515" y="8247"/>
                      <a:pt x="1079" y="6055"/>
                      <a:pt x="1868" y="4150"/>
                    </a:cubicBezTo>
                    <a:cubicBezTo>
                      <a:pt x="2658" y="2246"/>
                      <a:pt x="4516" y="1001"/>
                      <a:pt x="6579" y="1001"/>
                    </a:cubicBezTo>
                    <a:close/>
                    <a:moveTo>
                      <a:pt x="6582" y="1"/>
                    </a:moveTo>
                    <a:cubicBezTo>
                      <a:pt x="4993" y="1"/>
                      <a:pt x="3431" y="618"/>
                      <a:pt x="2268" y="1781"/>
                    </a:cubicBezTo>
                    <a:cubicBezTo>
                      <a:pt x="521" y="3528"/>
                      <a:pt x="1" y="6157"/>
                      <a:pt x="939" y="8433"/>
                    </a:cubicBezTo>
                    <a:cubicBezTo>
                      <a:pt x="1887" y="10710"/>
                      <a:pt x="4107" y="12196"/>
                      <a:pt x="6579" y="12196"/>
                    </a:cubicBezTo>
                    <a:cubicBezTo>
                      <a:pt x="9942" y="12187"/>
                      <a:pt x="12674" y="9465"/>
                      <a:pt x="12674" y="6101"/>
                    </a:cubicBezTo>
                    <a:cubicBezTo>
                      <a:pt x="12674" y="3630"/>
                      <a:pt x="11187" y="1409"/>
                      <a:pt x="8911" y="462"/>
                    </a:cubicBezTo>
                    <a:cubicBezTo>
                      <a:pt x="8158" y="151"/>
                      <a:pt x="7367" y="1"/>
                      <a:pt x="65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8"/>
              <p:cNvSpPr/>
              <p:nvPr/>
            </p:nvSpPr>
            <p:spPr>
              <a:xfrm>
                <a:off x="6428375" y="2323075"/>
                <a:ext cx="195850" cy="49025"/>
              </a:xfrm>
              <a:custGeom>
                <a:avLst/>
                <a:gdLst/>
                <a:ahLst/>
                <a:cxnLst/>
                <a:rect l="l" t="t" r="r" b="b"/>
                <a:pathLst>
                  <a:path w="7834" h="1961" extrusionOk="0">
                    <a:moveTo>
                      <a:pt x="614" y="0"/>
                    </a:moveTo>
                    <a:cubicBezTo>
                      <a:pt x="280" y="0"/>
                      <a:pt x="1" y="158"/>
                      <a:pt x="1" y="354"/>
                    </a:cubicBezTo>
                    <a:lnTo>
                      <a:pt x="1" y="1608"/>
                    </a:lnTo>
                    <a:cubicBezTo>
                      <a:pt x="1" y="1803"/>
                      <a:pt x="280" y="1961"/>
                      <a:pt x="614" y="1961"/>
                    </a:cubicBezTo>
                    <a:lnTo>
                      <a:pt x="7220" y="1961"/>
                    </a:lnTo>
                    <a:cubicBezTo>
                      <a:pt x="7564" y="1961"/>
                      <a:pt x="7833" y="1803"/>
                      <a:pt x="7833" y="1608"/>
                    </a:cubicBezTo>
                    <a:lnTo>
                      <a:pt x="7833" y="354"/>
                    </a:lnTo>
                    <a:cubicBezTo>
                      <a:pt x="7833" y="158"/>
                      <a:pt x="7564" y="0"/>
                      <a:pt x="7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0" name="Google Shape;360;p38"/>
          <p:cNvGrpSpPr/>
          <p:nvPr/>
        </p:nvGrpSpPr>
        <p:grpSpPr>
          <a:xfrm rot="599801">
            <a:off x="6220861" y="532121"/>
            <a:ext cx="731494" cy="601445"/>
            <a:chOff x="4836500" y="3573075"/>
            <a:chExt cx="731879" cy="607184"/>
          </a:xfrm>
        </p:grpSpPr>
        <p:sp>
          <p:nvSpPr>
            <p:cNvPr id="361" name="Google Shape;361;p38"/>
            <p:cNvSpPr/>
            <p:nvPr/>
          </p:nvSpPr>
          <p:spPr>
            <a:xfrm>
              <a:off x="4836500" y="3573249"/>
              <a:ext cx="729551" cy="606835"/>
            </a:xfrm>
            <a:custGeom>
              <a:avLst/>
              <a:gdLst/>
              <a:ahLst/>
              <a:cxnLst/>
              <a:rect l="l" t="t" r="r" b="b"/>
              <a:pathLst>
                <a:path w="14685" h="12172" extrusionOk="0">
                  <a:moveTo>
                    <a:pt x="7343" y="0"/>
                  </a:moveTo>
                  <a:cubicBezTo>
                    <a:pt x="7034" y="0"/>
                    <a:pt x="6725" y="149"/>
                    <a:pt x="6539" y="446"/>
                  </a:cubicBezTo>
                  <a:lnTo>
                    <a:pt x="584" y="10035"/>
                  </a:lnTo>
                  <a:cubicBezTo>
                    <a:pt x="1" y="10969"/>
                    <a:pt x="671" y="12171"/>
                    <a:pt x="1760" y="12171"/>
                  </a:cubicBezTo>
                  <a:cubicBezTo>
                    <a:pt x="1764" y="12171"/>
                    <a:pt x="1769" y="12171"/>
                    <a:pt x="1773" y="12171"/>
                  </a:cubicBezTo>
                  <a:lnTo>
                    <a:pt x="12913" y="12171"/>
                  </a:lnTo>
                  <a:cubicBezTo>
                    <a:pt x="12917" y="12171"/>
                    <a:pt x="12921" y="12171"/>
                    <a:pt x="12925" y="12171"/>
                  </a:cubicBezTo>
                  <a:cubicBezTo>
                    <a:pt x="14014" y="12171"/>
                    <a:pt x="14685" y="10969"/>
                    <a:pt x="14102" y="10035"/>
                  </a:cubicBezTo>
                  <a:lnTo>
                    <a:pt x="8146" y="446"/>
                  </a:lnTo>
                  <a:cubicBezTo>
                    <a:pt x="7961" y="149"/>
                    <a:pt x="7652" y="0"/>
                    <a:pt x="7343"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2" name="Google Shape;362;p38"/>
            <p:cNvGrpSpPr/>
            <p:nvPr/>
          </p:nvGrpSpPr>
          <p:grpSpPr>
            <a:xfrm>
              <a:off x="4839027" y="3573075"/>
              <a:ext cx="729352" cy="607184"/>
              <a:chOff x="6971200" y="2195375"/>
              <a:chExt cx="367025" cy="304475"/>
            </a:xfrm>
          </p:grpSpPr>
          <p:sp>
            <p:nvSpPr>
              <p:cNvPr id="363" name="Google Shape;363;p38"/>
              <p:cNvSpPr/>
              <p:nvPr/>
            </p:nvSpPr>
            <p:spPr>
              <a:xfrm>
                <a:off x="6971200" y="2195375"/>
                <a:ext cx="367025" cy="304475"/>
              </a:xfrm>
              <a:custGeom>
                <a:avLst/>
                <a:gdLst/>
                <a:ahLst/>
                <a:cxnLst/>
                <a:rect l="l" t="t" r="r" b="b"/>
                <a:pathLst>
                  <a:path w="14681" h="12179" extrusionOk="0">
                    <a:moveTo>
                      <a:pt x="7345" y="1"/>
                    </a:moveTo>
                    <a:cubicBezTo>
                      <a:pt x="7036" y="1"/>
                      <a:pt x="6727" y="152"/>
                      <a:pt x="6542" y="454"/>
                    </a:cubicBezTo>
                    <a:lnTo>
                      <a:pt x="586" y="10042"/>
                    </a:lnTo>
                    <a:cubicBezTo>
                      <a:pt x="1" y="10971"/>
                      <a:pt x="679" y="12179"/>
                      <a:pt x="1775" y="12179"/>
                    </a:cubicBezTo>
                    <a:lnTo>
                      <a:pt x="12906" y="12179"/>
                    </a:lnTo>
                    <a:cubicBezTo>
                      <a:pt x="14011" y="12179"/>
                      <a:pt x="14680" y="10971"/>
                      <a:pt x="14095" y="10042"/>
                    </a:cubicBezTo>
                    <a:lnTo>
                      <a:pt x="8149" y="454"/>
                    </a:lnTo>
                    <a:cubicBezTo>
                      <a:pt x="7963" y="152"/>
                      <a:pt x="7654" y="1"/>
                      <a:pt x="7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8"/>
              <p:cNvSpPr/>
              <p:nvPr/>
            </p:nvSpPr>
            <p:spPr>
              <a:xfrm>
                <a:off x="6998625" y="2216525"/>
                <a:ext cx="312425" cy="269175"/>
              </a:xfrm>
              <a:custGeom>
                <a:avLst/>
                <a:gdLst/>
                <a:ahLst/>
                <a:cxnLst/>
                <a:rect l="l" t="t" r="r" b="b"/>
                <a:pathLst>
                  <a:path w="12497" h="10767" extrusionOk="0">
                    <a:moveTo>
                      <a:pt x="6244" y="593"/>
                    </a:moveTo>
                    <a:cubicBezTo>
                      <a:pt x="6346" y="593"/>
                      <a:pt x="6429" y="648"/>
                      <a:pt x="6476" y="732"/>
                    </a:cubicBezTo>
                    <a:lnTo>
                      <a:pt x="11809" y="9707"/>
                    </a:lnTo>
                    <a:cubicBezTo>
                      <a:pt x="11874" y="9800"/>
                      <a:pt x="11874" y="9930"/>
                      <a:pt x="11809" y="10032"/>
                    </a:cubicBezTo>
                    <a:cubicBezTo>
                      <a:pt x="11762" y="10116"/>
                      <a:pt x="11679" y="10171"/>
                      <a:pt x="11577" y="10171"/>
                    </a:cubicBezTo>
                    <a:lnTo>
                      <a:pt x="911" y="10171"/>
                    </a:lnTo>
                    <a:cubicBezTo>
                      <a:pt x="818" y="10171"/>
                      <a:pt x="725" y="10116"/>
                      <a:pt x="678" y="10032"/>
                    </a:cubicBezTo>
                    <a:cubicBezTo>
                      <a:pt x="623" y="9930"/>
                      <a:pt x="623" y="9800"/>
                      <a:pt x="678" y="9707"/>
                    </a:cubicBezTo>
                    <a:lnTo>
                      <a:pt x="6011" y="732"/>
                    </a:lnTo>
                    <a:cubicBezTo>
                      <a:pt x="6058" y="648"/>
                      <a:pt x="6151" y="593"/>
                      <a:pt x="6244" y="593"/>
                    </a:cubicBezTo>
                    <a:close/>
                    <a:moveTo>
                      <a:pt x="6247" y="0"/>
                    </a:moveTo>
                    <a:cubicBezTo>
                      <a:pt x="5958" y="0"/>
                      <a:pt x="5668" y="142"/>
                      <a:pt x="5500" y="425"/>
                    </a:cubicBezTo>
                    <a:lnTo>
                      <a:pt x="167" y="9400"/>
                    </a:lnTo>
                    <a:cubicBezTo>
                      <a:pt x="0" y="9688"/>
                      <a:pt x="0" y="10032"/>
                      <a:pt x="158" y="10320"/>
                    </a:cubicBezTo>
                    <a:cubicBezTo>
                      <a:pt x="307" y="10599"/>
                      <a:pt x="595" y="10766"/>
                      <a:pt x="911" y="10766"/>
                    </a:cubicBezTo>
                    <a:lnTo>
                      <a:pt x="11577" y="10766"/>
                    </a:lnTo>
                    <a:cubicBezTo>
                      <a:pt x="11892" y="10766"/>
                      <a:pt x="12180" y="10599"/>
                      <a:pt x="12329" y="10320"/>
                    </a:cubicBezTo>
                    <a:cubicBezTo>
                      <a:pt x="12496" y="10032"/>
                      <a:pt x="12496" y="9688"/>
                      <a:pt x="12329" y="9400"/>
                    </a:cubicBezTo>
                    <a:lnTo>
                      <a:pt x="6987" y="425"/>
                    </a:lnTo>
                    <a:cubicBezTo>
                      <a:pt x="6824" y="142"/>
                      <a:pt x="6536" y="0"/>
                      <a:pt x="62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8"/>
              <p:cNvSpPr/>
              <p:nvPr/>
            </p:nvSpPr>
            <p:spPr>
              <a:xfrm>
                <a:off x="7038800" y="2418300"/>
                <a:ext cx="63200" cy="35575"/>
              </a:xfrm>
              <a:custGeom>
                <a:avLst/>
                <a:gdLst/>
                <a:ahLst/>
                <a:cxnLst/>
                <a:rect l="l" t="t" r="r" b="b"/>
                <a:pathLst>
                  <a:path w="2528" h="1423" extrusionOk="0">
                    <a:moveTo>
                      <a:pt x="1998" y="1"/>
                    </a:moveTo>
                    <a:cubicBezTo>
                      <a:pt x="1979" y="1"/>
                      <a:pt x="1961" y="1"/>
                      <a:pt x="1942" y="10"/>
                    </a:cubicBezTo>
                    <a:lnTo>
                      <a:pt x="75" y="1246"/>
                    </a:lnTo>
                    <a:cubicBezTo>
                      <a:pt x="0" y="1292"/>
                      <a:pt x="38" y="1422"/>
                      <a:pt x="130" y="1422"/>
                    </a:cubicBezTo>
                    <a:lnTo>
                      <a:pt x="846" y="1413"/>
                    </a:lnTo>
                    <a:lnTo>
                      <a:pt x="1004" y="1413"/>
                    </a:lnTo>
                    <a:cubicBezTo>
                      <a:pt x="1022" y="1413"/>
                      <a:pt x="1041" y="1404"/>
                      <a:pt x="1060" y="1385"/>
                    </a:cubicBezTo>
                    <a:lnTo>
                      <a:pt x="2453" y="168"/>
                    </a:lnTo>
                    <a:cubicBezTo>
                      <a:pt x="2528" y="103"/>
                      <a:pt x="2481" y="1"/>
                      <a:pt x="23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8"/>
              <p:cNvSpPr/>
              <p:nvPr/>
            </p:nvSpPr>
            <p:spPr>
              <a:xfrm>
                <a:off x="7088725" y="2418300"/>
                <a:ext cx="44625" cy="35325"/>
              </a:xfrm>
              <a:custGeom>
                <a:avLst/>
                <a:gdLst/>
                <a:ahLst/>
                <a:cxnLst/>
                <a:rect l="l" t="t" r="r" b="b"/>
                <a:pathLst>
                  <a:path w="1785" h="1413" extrusionOk="0">
                    <a:moveTo>
                      <a:pt x="1181" y="1"/>
                    </a:moveTo>
                    <a:cubicBezTo>
                      <a:pt x="1153" y="1"/>
                      <a:pt x="1125" y="10"/>
                      <a:pt x="1116" y="38"/>
                    </a:cubicBezTo>
                    <a:lnTo>
                      <a:pt x="57" y="1264"/>
                    </a:lnTo>
                    <a:cubicBezTo>
                      <a:pt x="1" y="1320"/>
                      <a:pt x="47" y="1413"/>
                      <a:pt x="131" y="1413"/>
                    </a:cubicBezTo>
                    <a:lnTo>
                      <a:pt x="1088" y="1413"/>
                    </a:lnTo>
                    <a:cubicBezTo>
                      <a:pt x="1125" y="1413"/>
                      <a:pt x="1153" y="1394"/>
                      <a:pt x="1172" y="1357"/>
                    </a:cubicBezTo>
                    <a:lnTo>
                      <a:pt x="1757" y="140"/>
                    </a:lnTo>
                    <a:cubicBezTo>
                      <a:pt x="1785" y="75"/>
                      <a:pt x="1738" y="1"/>
                      <a:pt x="16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8"/>
              <p:cNvSpPr/>
              <p:nvPr/>
            </p:nvSpPr>
            <p:spPr>
              <a:xfrm>
                <a:off x="7139825" y="2418075"/>
                <a:ext cx="30000" cy="35550"/>
              </a:xfrm>
              <a:custGeom>
                <a:avLst/>
                <a:gdLst/>
                <a:ahLst/>
                <a:cxnLst/>
                <a:rect l="l" t="t" r="r" b="b"/>
                <a:pathLst>
                  <a:path w="1200" h="1422" extrusionOk="0">
                    <a:moveTo>
                      <a:pt x="345" y="0"/>
                    </a:moveTo>
                    <a:cubicBezTo>
                      <a:pt x="298" y="0"/>
                      <a:pt x="261" y="38"/>
                      <a:pt x="252" y="84"/>
                    </a:cubicBezTo>
                    <a:lnTo>
                      <a:pt x="20" y="1301"/>
                    </a:lnTo>
                    <a:cubicBezTo>
                      <a:pt x="1" y="1357"/>
                      <a:pt x="47" y="1413"/>
                      <a:pt x="103" y="1422"/>
                    </a:cubicBezTo>
                    <a:lnTo>
                      <a:pt x="1097" y="1422"/>
                    </a:lnTo>
                    <a:cubicBezTo>
                      <a:pt x="1153" y="1422"/>
                      <a:pt x="1199" y="1366"/>
                      <a:pt x="1190" y="1301"/>
                    </a:cubicBezTo>
                    <a:lnTo>
                      <a:pt x="958" y="84"/>
                    </a:lnTo>
                    <a:cubicBezTo>
                      <a:pt x="949" y="38"/>
                      <a:pt x="911" y="0"/>
                      <a:pt x="8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8"/>
              <p:cNvSpPr/>
              <p:nvPr/>
            </p:nvSpPr>
            <p:spPr>
              <a:xfrm>
                <a:off x="7176300" y="2418300"/>
                <a:ext cx="44400" cy="35325"/>
              </a:xfrm>
              <a:custGeom>
                <a:avLst/>
                <a:gdLst/>
                <a:ahLst/>
                <a:cxnLst/>
                <a:rect l="l" t="t" r="r" b="b"/>
                <a:pathLst>
                  <a:path w="1776" h="1413" extrusionOk="0">
                    <a:moveTo>
                      <a:pt x="112" y="1"/>
                    </a:moveTo>
                    <a:cubicBezTo>
                      <a:pt x="47" y="1"/>
                      <a:pt x="1" y="66"/>
                      <a:pt x="28" y="131"/>
                    </a:cubicBezTo>
                    <a:lnTo>
                      <a:pt x="614" y="1357"/>
                    </a:lnTo>
                    <a:cubicBezTo>
                      <a:pt x="623" y="1394"/>
                      <a:pt x="660" y="1413"/>
                      <a:pt x="697" y="1413"/>
                    </a:cubicBezTo>
                    <a:lnTo>
                      <a:pt x="1654" y="1413"/>
                    </a:lnTo>
                    <a:cubicBezTo>
                      <a:pt x="1738" y="1413"/>
                      <a:pt x="1775" y="1320"/>
                      <a:pt x="1729" y="1255"/>
                    </a:cubicBezTo>
                    <a:lnTo>
                      <a:pt x="670" y="29"/>
                    </a:lnTo>
                    <a:cubicBezTo>
                      <a:pt x="651" y="10"/>
                      <a:pt x="632" y="1"/>
                      <a:pt x="6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8"/>
              <p:cNvSpPr/>
              <p:nvPr/>
            </p:nvSpPr>
            <p:spPr>
              <a:xfrm>
                <a:off x="7207650" y="2418300"/>
                <a:ext cx="63200" cy="35575"/>
              </a:xfrm>
              <a:custGeom>
                <a:avLst/>
                <a:gdLst/>
                <a:ahLst/>
                <a:cxnLst/>
                <a:rect l="l" t="t" r="r" b="b"/>
                <a:pathLst>
                  <a:path w="2528" h="1423" extrusionOk="0">
                    <a:moveTo>
                      <a:pt x="131" y="1"/>
                    </a:moveTo>
                    <a:cubicBezTo>
                      <a:pt x="38" y="1"/>
                      <a:pt x="1" y="112"/>
                      <a:pt x="66" y="168"/>
                    </a:cubicBezTo>
                    <a:lnTo>
                      <a:pt x="1460" y="1394"/>
                    </a:lnTo>
                    <a:cubicBezTo>
                      <a:pt x="1478" y="1413"/>
                      <a:pt x="1506" y="1422"/>
                      <a:pt x="1525" y="1422"/>
                    </a:cubicBezTo>
                    <a:lnTo>
                      <a:pt x="2398" y="1422"/>
                    </a:lnTo>
                    <a:cubicBezTo>
                      <a:pt x="2491" y="1422"/>
                      <a:pt x="2528" y="1292"/>
                      <a:pt x="2454" y="1246"/>
                    </a:cubicBezTo>
                    <a:lnTo>
                      <a:pt x="577" y="19"/>
                    </a:lnTo>
                    <a:cubicBezTo>
                      <a:pt x="568" y="10"/>
                      <a:pt x="549" y="1"/>
                      <a:pt x="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7186300" y="2382300"/>
                <a:ext cx="25" cy="25"/>
              </a:xfrm>
              <a:custGeom>
                <a:avLst/>
                <a:gdLst/>
                <a:ahLst/>
                <a:cxnLst/>
                <a:rect l="l" t="t" r="r" b="b"/>
                <a:pathLst>
                  <a:path w="1" h="1" extrusionOk="0">
                    <a:moveTo>
                      <a:pt x="0" y="1"/>
                    </a:moveTo>
                    <a:lnTo>
                      <a:pt x="0" y="1"/>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7111800" y="2305650"/>
                <a:ext cx="84275" cy="130325"/>
              </a:xfrm>
              <a:custGeom>
                <a:avLst/>
                <a:gdLst/>
                <a:ahLst/>
                <a:cxnLst/>
                <a:rect l="l" t="t" r="r" b="b"/>
                <a:pathLst>
                  <a:path w="3371" h="5213" extrusionOk="0">
                    <a:moveTo>
                      <a:pt x="1828" y="1"/>
                    </a:moveTo>
                    <a:cubicBezTo>
                      <a:pt x="1308" y="1"/>
                      <a:pt x="1131" y="707"/>
                      <a:pt x="1596" y="948"/>
                    </a:cubicBezTo>
                    <a:cubicBezTo>
                      <a:pt x="1586" y="958"/>
                      <a:pt x="1577" y="967"/>
                      <a:pt x="1568" y="985"/>
                    </a:cubicBezTo>
                    <a:lnTo>
                      <a:pt x="1103" y="1822"/>
                    </a:lnTo>
                    <a:lnTo>
                      <a:pt x="276" y="2361"/>
                    </a:lnTo>
                    <a:cubicBezTo>
                      <a:pt x="1" y="2537"/>
                      <a:pt x="173" y="2909"/>
                      <a:pt x="430" y="2909"/>
                    </a:cubicBezTo>
                    <a:cubicBezTo>
                      <a:pt x="485" y="2909"/>
                      <a:pt x="543" y="2892"/>
                      <a:pt x="602" y="2853"/>
                    </a:cubicBezTo>
                    <a:lnTo>
                      <a:pt x="1484" y="2277"/>
                    </a:lnTo>
                    <a:cubicBezTo>
                      <a:pt x="1512" y="2258"/>
                      <a:pt x="1531" y="2230"/>
                      <a:pt x="1549" y="2203"/>
                    </a:cubicBezTo>
                    <a:lnTo>
                      <a:pt x="1549" y="2788"/>
                    </a:lnTo>
                    <a:lnTo>
                      <a:pt x="249" y="4683"/>
                    </a:lnTo>
                    <a:cubicBezTo>
                      <a:pt x="211" y="4730"/>
                      <a:pt x="202" y="4795"/>
                      <a:pt x="202" y="4850"/>
                    </a:cubicBezTo>
                    <a:cubicBezTo>
                      <a:pt x="202" y="5008"/>
                      <a:pt x="332" y="5138"/>
                      <a:pt x="490" y="5138"/>
                    </a:cubicBezTo>
                    <a:cubicBezTo>
                      <a:pt x="583" y="5138"/>
                      <a:pt x="667" y="5092"/>
                      <a:pt x="722" y="5018"/>
                    </a:cubicBezTo>
                    <a:lnTo>
                      <a:pt x="1828" y="3429"/>
                    </a:lnTo>
                    <a:lnTo>
                      <a:pt x="2748" y="5064"/>
                    </a:lnTo>
                    <a:cubicBezTo>
                      <a:pt x="2794" y="5157"/>
                      <a:pt x="2896" y="5213"/>
                      <a:pt x="3008" y="5213"/>
                    </a:cubicBezTo>
                    <a:cubicBezTo>
                      <a:pt x="3231" y="5204"/>
                      <a:pt x="3370" y="4962"/>
                      <a:pt x="3259" y="4776"/>
                    </a:cubicBezTo>
                    <a:lnTo>
                      <a:pt x="2144" y="2797"/>
                    </a:lnTo>
                    <a:lnTo>
                      <a:pt x="2144" y="1803"/>
                    </a:lnTo>
                    <a:lnTo>
                      <a:pt x="2358" y="1998"/>
                    </a:lnTo>
                    <a:lnTo>
                      <a:pt x="2711" y="2881"/>
                    </a:lnTo>
                    <a:cubicBezTo>
                      <a:pt x="2757" y="2992"/>
                      <a:pt x="2859" y="3057"/>
                      <a:pt x="2980" y="3057"/>
                    </a:cubicBezTo>
                    <a:cubicBezTo>
                      <a:pt x="3017" y="3057"/>
                      <a:pt x="3054" y="3057"/>
                      <a:pt x="3092" y="3039"/>
                    </a:cubicBezTo>
                    <a:cubicBezTo>
                      <a:pt x="3240" y="2983"/>
                      <a:pt x="3315" y="2806"/>
                      <a:pt x="3250" y="2658"/>
                    </a:cubicBezTo>
                    <a:lnTo>
                      <a:pt x="2869" y="1710"/>
                    </a:lnTo>
                    <a:cubicBezTo>
                      <a:pt x="2859" y="1673"/>
                      <a:pt x="2831" y="1636"/>
                      <a:pt x="2794" y="1608"/>
                    </a:cubicBezTo>
                    <a:lnTo>
                      <a:pt x="2060" y="948"/>
                    </a:lnTo>
                    <a:cubicBezTo>
                      <a:pt x="2525" y="707"/>
                      <a:pt x="2348" y="1"/>
                      <a:pt x="18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72" name="Google Shape;372;p38"/>
          <p:cNvGrpSpPr/>
          <p:nvPr/>
        </p:nvGrpSpPr>
        <p:grpSpPr>
          <a:xfrm flipH="1">
            <a:off x="2498564" y="3769898"/>
            <a:ext cx="1097257" cy="649906"/>
            <a:chOff x="6102175" y="1488852"/>
            <a:chExt cx="1188666" cy="703743"/>
          </a:xfrm>
        </p:grpSpPr>
        <p:sp>
          <p:nvSpPr>
            <p:cNvPr id="373" name="Google Shape;373;p38"/>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4" name="Google Shape;374;p38"/>
            <p:cNvGrpSpPr/>
            <p:nvPr/>
          </p:nvGrpSpPr>
          <p:grpSpPr>
            <a:xfrm>
              <a:off x="6102245" y="1488852"/>
              <a:ext cx="1188596" cy="703743"/>
              <a:chOff x="6102245" y="830313"/>
              <a:chExt cx="1188596" cy="703743"/>
            </a:xfrm>
          </p:grpSpPr>
          <p:sp>
            <p:nvSpPr>
              <p:cNvPr id="375" name="Google Shape;375;p38"/>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8"/>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8"/>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8"/>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8"/>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8"/>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8"/>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8"/>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8"/>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8"/>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8"/>
              <p:cNvSpPr/>
              <p:nvPr/>
            </p:nvSpPr>
            <p:spPr>
              <a:xfrm>
                <a:off x="6102245" y="1335205"/>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8"/>
              <p:cNvSpPr/>
              <p:nvPr/>
            </p:nvSpPr>
            <p:spPr>
              <a:xfrm>
                <a:off x="7141658" y="1335205"/>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92" name="Google Shape;392;p38"/>
          <p:cNvCxnSpPr/>
          <p:nvPr/>
        </p:nvCxnSpPr>
        <p:spPr>
          <a:xfrm>
            <a:off x="3979081" y="3389969"/>
            <a:ext cx="1188600" cy="0"/>
          </a:xfrm>
          <a:prstGeom prst="straightConnector1">
            <a:avLst/>
          </a:prstGeom>
          <a:noFill/>
          <a:ln w="38100" cap="rnd" cmpd="sng">
            <a:solidFill>
              <a:schemeClr val="accent3"/>
            </a:solidFill>
            <a:prstDash val="dash"/>
            <a:round/>
            <a:headEnd type="none" w="med" len="med"/>
            <a:tailEnd type="none" w="med" len="med"/>
          </a:ln>
        </p:spPr>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grpId="0" nodeType="clickEffect">
                                  <p:stCondLst>
                                    <p:cond delay="0"/>
                                  </p:stCondLst>
                                  <p:iterate type="lt">
                                    <p:tmPct val="0"/>
                                  </p:iterate>
                                  <p:childTnLst>
                                    <p:animClr clrSpc="hsl" dir="cw">
                                      <p:cBhvr override="childStyle">
                                        <p:cTn id="6" dur="500" fill="hold"/>
                                        <p:tgtEl>
                                          <p:spTgt spid="283"/>
                                        </p:tgtEl>
                                        <p:attrNameLst>
                                          <p:attrName>style.color</p:attrName>
                                        </p:attrNameLst>
                                      </p:cBhvr>
                                      <p:by>
                                        <p:hsl h="0" s="-12549" l="-25098"/>
                                      </p:by>
                                    </p:animClr>
                                    <p:animClr clrSpc="hsl" dir="cw">
                                      <p:cBhvr>
                                        <p:cTn id="7" dur="500" fill="hold"/>
                                        <p:tgtEl>
                                          <p:spTgt spid="283"/>
                                        </p:tgtEl>
                                        <p:attrNameLst>
                                          <p:attrName>fillcolor</p:attrName>
                                        </p:attrNameLst>
                                      </p:cBhvr>
                                      <p:by>
                                        <p:hsl h="0" s="-12549" l="-25098"/>
                                      </p:by>
                                    </p:animClr>
                                    <p:animClr clrSpc="hsl" dir="cw">
                                      <p:cBhvr>
                                        <p:cTn id="8" dur="500" fill="hold"/>
                                        <p:tgtEl>
                                          <p:spTgt spid="283"/>
                                        </p:tgtEl>
                                        <p:attrNameLst>
                                          <p:attrName>stroke.color</p:attrName>
                                        </p:attrNameLst>
                                      </p:cBhvr>
                                      <p:by>
                                        <p:hsl h="0" s="-12549" l="-25098"/>
                                      </p:by>
                                    </p:animClr>
                                    <p:set>
                                      <p:cBhvr>
                                        <p:cTn id="9" dur="500" fill="hold"/>
                                        <p:tgtEl>
                                          <p:spTgt spid="28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mph" presetSubtype="0" fill="hold" grpId="1" nodeType="clickEffect">
                                  <p:stCondLst>
                                    <p:cond delay="0"/>
                                  </p:stCondLst>
                                  <p:iterate type="lt">
                                    <p:tmPct val="4000"/>
                                  </p:iterate>
                                  <p:childTnLst>
                                    <p:set>
                                      <p:cBhvr override="childStyle">
                                        <p:cTn id="13" dur="500" fill="hold"/>
                                        <p:tgtEl>
                                          <p:spTgt spid="283"/>
                                        </p:tgtEl>
                                        <p:attrNameLst>
                                          <p:attrName>style.color</p:attrName>
                                        </p:attrNameLst>
                                      </p:cBhvr>
                                      <p:to>
                                        <p:clrVal>
                                          <a:schemeClr val="accent2"/>
                                        </p:clrVal>
                                      </p:to>
                                    </p:set>
                                    <p:set>
                                      <p:cBhvr>
                                        <p:cTn id="14" dur="500" fill="hold"/>
                                        <p:tgtEl>
                                          <p:spTgt spid="283"/>
                                        </p:tgtEl>
                                        <p:attrNameLst>
                                          <p:attrName>fillcolor</p:attrName>
                                        </p:attrNameLst>
                                      </p:cBhvr>
                                      <p:to>
                                        <p:clrVal>
                                          <a:schemeClr val="accent2"/>
                                        </p:clrVal>
                                      </p:to>
                                    </p:set>
                                    <p:set>
                                      <p:cBhvr>
                                        <p:cTn id="15" dur="500" fill="hold"/>
                                        <p:tgtEl>
                                          <p:spTgt spid="28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0"/>
      <p:bldP spid="28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grpSp>
        <p:nvGrpSpPr>
          <p:cNvPr id="426" name="Google Shape;426;p40"/>
          <p:cNvGrpSpPr/>
          <p:nvPr/>
        </p:nvGrpSpPr>
        <p:grpSpPr>
          <a:xfrm>
            <a:off x="7220677" y="1145299"/>
            <a:ext cx="1210097" cy="1193308"/>
            <a:chOff x="7220677" y="1023549"/>
            <a:chExt cx="1210097" cy="1193308"/>
          </a:xfrm>
        </p:grpSpPr>
        <p:sp>
          <p:nvSpPr>
            <p:cNvPr id="427" name="Google Shape;427;p40"/>
            <p:cNvSpPr/>
            <p:nvPr/>
          </p:nvSpPr>
          <p:spPr>
            <a:xfrm>
              <a:off x="7574065" y="1023549"/>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0"/>
            <p:cNvSpPr/>
            <p:nvPr/>
          </p:nvSpPr>
          <p:spPr>
            <a:xfrm>
              <a:off x="8257495" y="203728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0"/>
            <p:cNvSpPr/>
            <p:nvPr/>
          </p:nvSpPr>
          <p:spPr>
            <a:xfrm rot="1800110">
              <a:off x="7252881" y="1239726"/>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 name="Google Shape;430;p40"/>
          <p:cNvSpPr txBox="1">
            <a:spLocks noGrp="1"/>
          </p:cNvSpPr>
          <p:nvPr>
            <p:ph type="title"/>
          </p:nvPr>
        </p:nvSpPr>
        <p:spPr>
          <a:xfrm>
            <a:off x="713225" y="539500"/>
            <a:ext cx="77175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Table of contents</a:t>
            </a:r>
            <a:endParaRPr dirty="0"/>
          </a:p>
        </p:txBody>
      </p:sp>
      <p:sp>
        <p:nvSpPr>
          <p:cNvPr id="432" name="Google Shape;432;p40"/>
          <p:cNvSpPr txBox="1">
            <a:spLocks noGrp="1"/>
          </p:cNvSpPr>
          <p:nvPr>
            <p:ph type="title" idx="2"/>
          </p:nvPr>
        </p:nvSpPr>
        <p:spPr>
          <a:xfrm>
            <a:off x="4690074" y="1786470"/>
            <a:ext cx="868800" cy="868200"/>
          </a:xfrm>
          <a:prstGeom prst="rect">
            <a:avLst/>
          </a:prstGeom>
        </p:spPr>
        <p:txBody>
          <a:bodyPr spcFirstLastPara="1" wrap="square" lIns="91425" tIns="91425" rIns="91425" bIns="228600" anchor="b" anchorCtr="0">
            <a:noAutofit/>
          </a:bodyPr>
          <a:lstStyle/>
          <a:p>
            <a:pPr marL="0" lvl="0" indent="0" algn="ctr" rtl="0">
              <a:spcBef>
                <a:spcPts val="0"/>
              </a:spcBef>
              <a:spcAft>
                <a:spcPts val="0"/>
              </a:spcAft>
              <a:buNone/>
            </a:pPr>
            <a:r>
              <a:rPr lang="en" dirty="0"/>
              <a:t>02</a:t>
            </a:r>
            <a:endParaRPr dirty="0"/>
          </a:p>
        </p:txBody>
      </p:sp>
      <p:sp>
        <p:nvSpPr>
          <p:cNvPr id="438" name="Google Shape;438;p40"/>
          <p:cNvSpPr txBox="1">
            <a:spLocks noGrp="1"/>
          </p:cNvSpPr>
          <p:nvPr>
            <p:ph type="title" idx="8"/>
          </p:nvPr>
        </p:nvSpPr>
        <p:spPr>
          <a:xfrm>
            <a:off x="1146735" y="1783170"/>
            <a:ext cx="871500" cy="871500"/>
          </a:xfrm>
          <a:prstGeom prst="rect">
            <a:avLst/>
          </a:prstGeom>
        </p:spPr>
        <p:txBody>
          <a:bodyPr spcFirstLastPara="1" wrap="square" lIns="91425" tIns="91425" rIns="91425" bIns="228600" anchor="b" anchorCtr="0">
            <a:noAutofit/>
          </a:bodyPr>
          <a:lstStyle/>
          <a:p>
            <a:pPr marL="0" lvl="0" indent="0" algn="ctr" rtl="0">
              <a:spcBef>
                <a:spcPts val="0"/>
              </a:spcBef>
              <a:spcAft>
                <a:spcPts val="0"/>
              </a:spcAft>
              <a:buNone/>
            </a:pPr>
            <a:r>
              <a:rPr lang="en" dirty="0"/>
              <a:t>01</a:t>
            </a:r>
            <a:endParaRPr dirty="0"/>
          </a:p>
        </p:txBody>
      </p:sp>
      <p:sp>
        <p:nvSpPr>
          <p:cNvPr id="439" name="Google Shape;439;p40"/>
          <p:cNvSpPr txBox="1">
            <a:spLocks noGrp="1"/>
          </p:cNvSpPr>
          <p:nvPr>
            <p:ph type="subTitle" idx="9"/>
          </p:nvPr>
        </p:nvSpPr>
        <p:spPr>
          <a:xfrm>
            <a:off x="2143844" y="2135075"/>
            <a:ext cx="2286000" cy="45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vi-VN" sz="4400" dirty="0" smtClean="0"/>
              <a:t>Theory</a:t>
            </a:r>
            <a:endParaRPr sz="4400" dirty="0"/>
          </a:p>
        </p:txBody>
      </p:sp>
      <p:sp>
        <p:nvSpPr>
          <p:cNvPr id="441" name="Google Shape;441;p40"/>
          <p:cNvSpPr txBox="1">
            <a:spLocks noGrp="1"/>
          </p:cNvSpPr>
          <p:nvPr>
            <p:ph type="title" idx="14"/>
          </p:nvPr>
        </p:nvSpPr>
        <p:spPr>
          <a:xfrm>
            <a:off x="1709444" y="3183480"/>
            <a:ext cx="868800" cy="868800"/>
          </a:xfrm>
          <a:prstGeom prst="rect">
            <a:avLst/>
          </a:prstGeom>
        </p:spPr>
        <p:txBody>
          <a:bodyPr spcFirstLastPara="1" wrap="square" lIns="91425" tIns="91425" rIns="91425" bIns="228600" anchor="b" anchorCtr="0">
            <a:noAutofit/>
          </a:bodyPr>
          <a:lstStyle/>
          <a:p>
            <a:pPr marL="0" lvl="0" indent="0" algn="ctr" rtl="0">
              <a:spcBef>
                <a:spcPts val="0"/>
              </a:spcBef>
              <a:spcAft>
                <a:spcPts val="0"/>
              </a:spcAft>
              <a:buNone/>
            </a:pPr>
            <a:r>
              <a:rPr lang="en" dirty="0"/>
              <a:t>03</a:t>
            </a:r>
            <a:endParaRPr dirty="0"/>
          </a:p>
        </p:txBody>
      </p:sp>
      <p:grpSp>
        <p:nvGrpSpPr>
          <p:cNvPr id="443" name="Google Shape;443;p40"/>
          <p:cNvGrpSpPr/>
          <p:nvPr/>
        </p:nvGrpSpPr>
        <p:grpSpPr>
          <a:xfrm>
            <a:off x="713234" y="1082850"/>
            <a:ext cx="452438" cy="556932"/>
            <a:chOff x="713234" y="999655"/>
            <a:chExt cx="452438" cy="556932"/>
          </a:xfrm>
        </p:grpSpPr>
        <p:sp>
          <p:nvSpPr>
            <p:cNvPr id="444" name="Google Shape;444;p40"/>
            <p:cNvSpPr/>
            <p:nvPr/>
          </p:nvSpPr>
          <p:spPr>
            <a:xfrm>
              <a:off x="713234" y="141529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0"/>
            <p:cNvSpPr/>
            <p:nvPr/>
          </p:nvSpPr>
          <p:spPr>
            <a:xfrm>
              <a:off x="800256" y="99965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0"/>
            <p:cNvSpPr/>
            <p:nvPr/>
          </p:nvSpPr>
          <p:spPr>
            <a:xfrm>
              <a:off x="989272" y="127095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7" name="Google Shape;447;p40"/>
          <p:cNvGrpSpPr/>
          <p:nvPr/>
        </p:nvGrpSpPr>
        <p:grpSpPr>
          <a:xfrm>
            <a:off x="8064919" y="1068104"/>
            <a:ext cx="365800" cy="832201"/>
            <a:chOff x="421300" y="1281464"/>
            <a:chExt cx="365800" cy="832201"/>
          </a:xfrm>
        </p:grpSpPr>
        <p:sp>
          <p:nvSpPr>
            <p:cNvPr id="448" name="Google Shape;448;p40"/>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9" name="Google Shape;449;p40"/>
            <p:cNvGrpSpPr/>
            <p:nvPr/>
          </p:nvGrpSpPr>
          <p:grpSpPr>
            <a:xfrm>
              <a:off x="422775" y="1281464"/>
              <a:ext cx="364326" cy="832201"/>
              <a:chOff x="5205000" y="2129825"/>
              <a:chExt cx="188175" cy="435525"/>
            </a:xfrm>
          </p:grpSpPr>
          <p:sp>
            <p:nvSpPr>
              <p:cNvPr id="450" name="Google Shape;450;p40"/>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0"/>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0"/>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0"/>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3" name="Google Shape;439;p40"/>
          <p:cNvSpPr txBox="1">
            <a:spLocks noGrp="1"/>
          </p:cNvSpPr>
          <p:nvPr>
            <p:ph type="subTitle" idx="9"/>
          </p:nvPr>
        </p:nvSpPr>
        <p:spPr>
          <a:xfrm>
            <a:off x="5558873" y="2204905"/>
            <a:ext cx="2869887" cy="44976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vi-VN" sz="4400" smtClean="0"/>
              <a:t>Language</a:t>
            </a:r>
            <a:endParaRPr sz="4400" dirty="0"/>
          </a:p>
        </p:txBody>
      </p:sp>
      <p:sp>
        <p:nvSpPr>
          <p:cNvPr id="36" name="Google Shape;439;p40"/>
          <p:cNvSpPr txBox="1">
            <a:spLocks noGrp="1"/>
          </p:cNvSpPr>
          <p:nvPr>
            <p:ph type="subTitle" idx="9"/>
          </p:nvPr>
        </p:nvSpPr>
        <p:spPr>
          <a:xfrm>
            <a:off x="2708882" y="3595080"/>
            <a:ext cx="5877247" cy="45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vi-VN" sz="4400" dirty="0" smtClean="0"/>
              <a:t>Communication Skills</a:t>
            </a:r>
            <a:endParaRPr sz="440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8"/>
                                        </p:tgtEl>
                                        <p:attrNameLst>
                                          <p:attrName>style.visibility</p:attrName>
                                        </p:attrNameLst>
                                      </p:cBhvr>
                                      <p:to>
                                        <p:strVal val="visible"/>
                                      </p:to>
                                    </p:set>
                                    <p:anim calcmode="lin" valueType="num">
                                      <p:cBhvr additive="base">
                                        <p:cTn id="7" dur="500" fill="hold"/>
                                        <p:tgtEl>
                                          <p:spTgt spid="438"/>
                                        </p:tgtEl>
                                        <p:attrNameLst>
                                          <p:attrName>ppt_x</p:attrName>
                                        </p:attrNameLst>
                                      </p:cBhvr>
                                      <p:tavLst>
                                        <p:tav tm="0">
                                          <p:val>
                                            <p:strVal val="#ppt_x"/>
                                          </p:val>
                                        </p:tav>
                                        <p:tav tm="100000">
                                          <p:val>
                                            <p:strVal val="#ppt_x"/>
                                          </p:val>
                                        </p:tav>
                                      </p:tavLst>
                                    </p:anim>
                                    <p:anim calcmode="lin" valueType="num">
                                      <p:cBhvr additive="base">
                                        <p:cTn id="8" dur="500" fill="hold"/>
                                        <p:tgtEl>
                                          <p:spTgt spid="43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39">
                                            <p:txEl>
                                              <p:pRg st="0" end="0"/>
                                            </p:txEl>
                                          </p:spTgt>
                                        </p:tgtEl>
                                        <p:attrNameLst>
                                          <p:attrName>style.visibility</p:attrName>
                                        </p:attrNameLst>
                                      </p:cBhvr>
                                      <p:to>
                                        <p:strVal val="visible"/>
                                      </p:to>
                                    </p:set>
                                    <p:anim calcmode="lin" valueType="num">
                                      <p:cBhvr additive="base">
                                        <p:cTn id="11" dur="500" fill="hold"/>
                                        <p:tgtEl>
                                          <p:spTgt spid="43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2"/>
                                        </p:tgtEl>
                                        <p:attrNameLst>
                                          <p:attrName>style.visibility</p:attrName>
                                        </p:attrNameLst>
                                      </p:cBhvr>
                                      <p:to>
                                        <p:strVal val="visible"/>
                                      </p:to>
                                    </p:set>
                                    <p:anim calcmode="lin" valueType="num">
                                      <p:cBhvr additive="base">
                                        <p:cTn id="17" dur="500" fill="hold"/>
                                        <p:tgtEl>
                                          <p:spTgt spid="432"/>
                                        </p:tgtEl>
                                        <p:attrNameLst>
                                          <p:attrName>ppt_x</p:attrName>
                                        </p:attrNameLst>
                                      </p:cBhvr>
                                      <p:tavLst>
                                        <p:tav tm="0">
                                          <p:val>
                                            <p:strVal val="#ppt_x"/>
                                          </p:val>
                                        </p:tav>
                                        <p:tav tm="100000">
                                          <p:val>
                                            <p:strVal val="#ppt_x"/>
                                          </p:val>
                                        </p:tav>
                                      </p:tavLst>
                                    </p:anim>
                                    <p:anim calcmode="lin" valueType="num">
                                      <p:cBhvr additive="base">
                                        <p:cTn id="18" dur="500" fill="hold"/>
                                        <p:tgtEl>
                                          <p:spTgt spid="43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3">
                                            <p:txEl>
                                              <p:pRg st="0" end="0"/>
                                            </p:txEl>
                                          </p:spTgt>
                                        </p:tgtEl>
                                        <p:attrNameLst>
                                          <p:attrName>style.visibility</p:attrName>
                                        </p:attrNameLst>
                                      </p:cBhvr>
                                      <p:to>
                                        <p:strVal val="visible"/>
                                      </p:to>
                                    </p:set>
                                    <p:anim calcmode="lin" valueType="num">
                                      <p:cBhvr additive="base">
                                        <p:cTn id="21"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41"/>
                                        </p:tgtEl>
                                        <p:attrNameLst>
                                          <p:attrName>style.visibility</p:attrName>
                                        </p:attrNameLst>
                                      </p:cBhvr>
                                      <p:to>
                                        <p:strVal val="visible"/>
                                      </p:to>
                                    </p:set>
                                    <p:anim calcmode="lin" valueType="num">
                                      <p:cBhvr additive="base">
                                        <p:cTn id="27" dur="500" fill="hold"/>
                                        <p:tgtEl>
                                          <p:spTgt spid="441"/>
                                        </p:tgtEl>
                                        <p:attrNameLst>
                                          <p:attrName>ppt_x</p:attrName>
                                        </p:attrNameLst>
                                      </p:cBhvr>
                                      <p:tavLst>
                                        <p:tav tm="0">
                                          <p:val>
                                            <p:strVal val="#ppt_x"/>
                                          </p:val>
                                        </p:tav>
                                        <p:tav tm="100000">
                                          <p:val>
                                            <p:strVal val="#ppt_x"/>
                                          </p:val>
                                        </p:tav>
                                      </p:tavLst>
                                    </p:anim>
                                    <p:anim calcmode="lin" valueType="num">
                                      <p:cBhvr additive="base">
                                        <p:cTn id="28" dur="500" fill="hold"/>
                                        <p:tgtEl>
                                          <p:spTgt spid="44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xEl>
                                              <p:pRg st="0" end="0"/>
                                            </p:txEl>
                                          </p:spTgt>
                                        </p:tgtEl>
                                        <p:attrNameLst>
                                          <p:attrName>style.visibility</p:attrName>
                                        </p:attrNameLst>
                                      </p:cBhvr>
                                      <p:to>
                                        <p:strVal val="visible"/>
                                      </p:to>
                                    </p:set>
                                    <p:anim calcmode="lin" valueType="num">
                                      <p:cBhvr additive="base">
                                        <p:cTn id="3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 grpId="0" animBg="1"/>
      <p:bldP spid="438" grpId="0" animBg="1"/>
      <p:bldP spid="439" grpId="0" build="p"/>
      <p:bldP spid="441" grpId="0" animBg="1"/>
      <p:bldP spid="33" grpId="0" build="p"/>
      <p:bldP spid="3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1913308" y="1937498"/>
            <a:ext cx="5207668" cy="914400"/>
          </a:xfrm>
          <a:prstGeom prst="rect">
            <a:avLst/>
          </a:prstGeom>
        </p:spPr>
        <p:txBody>
          <a:bodyPr spcFirstLastPara="1" wrap="square" lIns="91425" tIns="91425" rIns="91425" bIns="91425" anchor="b" anchorCtr="0">
            <a:noAutofit/>
          </a:bodyPr>
          <a:lstStyle/>
          <a:p>
            <a:r>
              <a:rPr lang="en-US" sz="6600" dirty="0"/>
              <a:t>PART </a:t>
            </a:r>
            <a:r>
              <a:rPr lang="en-US" sz="6600" dirty="0" smtClean="0"/>
              <a:t>1 </a:t>
            </a:r>
            <a:r>
              <a:rPr lang="en-US" sz="6600" dirty="0"/>
              <a:t>THEORY</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en-US" sz="4400" b="1" dirty="0">
                <a:solidFill>
                  <a:srgbClr val="FF0000"/>
                </a:solidFill>
              </a:rPr>
              <a:t>I. VOCABULARY</a:t>
            </a:r>
            <a:endParaRPr lang="en-US" sz="4400" dirty="0">
              <a:solidFill>
                <a:srgbClr val="FF0000"/>
              </a:solidFill>
            </a:endParaRPr>
          </a:p>
          <a:p>
            <a:endParaRPr lang="en-US" sz="4400" dirty="0">
              <a:solidFill>
                <a:srgbClr val="FF0000"/>
              </a:solidFill>
            </a:endParaRPr>
          </a:p>
        </p:txBody>
      </p:sp>
    </p:spTree>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grpSp>
        <p:nvGrpSpPr>
          <p:cNvPr id="397" name="Google Shape;397;p39"/>
          <p:cNvGrpSpPr/>
          <p:nvPr/>
        </p:nvGrpSpPr>
        <p:grpSpPr>
          <a:xfrm>
            <a:off x="7892797" y="660871"/>
            <a:ext cx="1201438" cy="599979"/>
            <a:chOff x="7446372" y="1179709"/>
            <a:chExt cx="1201438" cy="599979"/>
          </a:xfrm>
        </p:grpSpPr>
        <p:sp>
          <p:nvSpPr>
            <p:cNvPr id="398" name="Google Shape;398;p39"/>
            <p:cNvSpPr/>
            <p:nvPr/>
          </p:nvSpPr>
          <p:spPr>
            <a:xfrm>
              <a:off x="8506984" y="163839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9"/>
            <p:cNvSpPr/>
            <p:nvPr/>
          </p:nvSpPr>
          <p:spPr>
            <a:xfrm>
              <a:off x="7446372" y="11797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5" name="Google Shape;405;p39"/>
          <p:cNvGrpSpPr/>
          <p:nvPr/>
        </p:nvGrpSpPr>
        <p:grpSpPr>
          <a:xfrm>
            <a:off x="626371" y="4362630"/>
            <a:ext cx="677917" cy="359152"/>
            <a:chOff x="626371" y="4142293"/>
            <a:chExt cx="677917" cy="359152"/>
          </a:xfrm>
        </p:grpSpPr>
        <p:sp>
          <p:nvSpPr>
            <p:cNvPr id="406" name="Google Shape;406;p39"/>
            <p:cNvSpPr/>
            <p:nvPr/>
          </p:nvSpPr>
          <p:spPr>
            <a:xfrm>
              <a:off x="1131956" y="414229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9"/>
            <p:cNvSpPr/>
            <p:nvPr/>
          </p:nvSpPr>
          <p:spPr>
            <a:xfrm>
              <a:off x="626371" y="4142311"/>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9"/>
            <p:cNvSpPr/>
            <p:nvPr/>
          </p:nvSpPr>
          <p:spPr>
            <a:xfrm>
              <a:off x="820483" y="432187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9" name="Google Shape;409;p39"/>
          <p:cNvSpPr/>
          <p:nvPr/>
        </p:nvSpPr>
        <p:spPr>
          <a:xfrm rot="1800110">
            <a:off x="1250328" y="4699234"/>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0" name="Google Shape;410;p39"/>
          <p:cNvGrpSpPr/>
          <p:nvPr/>
        </p:nvGrpSpPr>
        <p:grpSpPr>
          <a:xfrm rot="600180">
            <a:off x="8141726" y="689812"/>
            <a:ext cx="455543" cy="621800"/>
            <a:chOff x="904425" y="844107"/>
            <a:chExt cx="548818" cy="671184"/>
          </a:xfrm>
        </p:grpSpPr>
        <p:sp>
          <p:nvSpPr>
            <p:cNvPr id="411" name="Google Shape;411;p39"/>
            <p:cNvSpPr/>
            <p:nvPr/>
          </p:nvSpPr>
          <p:spPr>
            <a:xfrm>
              <a:off x="904425" y="844107"/>
              <a:ext cx="547208" cy="671184"/>
            </a:xfrm>
            <a:custGeom>
              <a:avLst/>
              <a:gdLst/>
              <a:ahLst/>
              <a:cxnLst/>
              <a:rect l="l" t="t" r="r" b="b"/>
              <a:pathLst>
                <a:path w="11215" h="13938" extrusionOk="0">
                  <a:moveTo>
                    <a:pt x="1589" y="1"/>
                  </a:moveTo>
                  <a:cubicBezTo>
                    <a:pt x="707" y="1"/>
                    <a:pt x="1" y="716"/>
                    <a:pt x="1" y="1590"/>
                  </a:cubicBezTo>
                  <a:lnTo>
                    <a:pt x="1" y="12348"/>
                  </a:lnTo>
                  <a:cubicBezTo>
                    <a:pt x="1" y="13231"/>
                    <a:pt x="707" y="13937"/>
                    <a:pt x="1589" y="13937"/>
                  </a:cubicBezTo>
                  <a:lnTo>
                    <a:pt x="9626" y="13937"/>
                  </a:lnTo>
                  <a:cubicBezTo>
                    <a:pt x="10499" y="13937"/>
                    <a:pt x="11215" y="13231"/>
                    <a:pt x="11215" y="12348"/>
                  </a:cubicBezTo>
                  <a:lnTo>
                    <a:pt x="11215" y="1590"/>
                  </a:lnTo>
                  <a:cubicBezTo>
                    <a:pt x="11215" y="716"/>
                    <a:pt x="10499" y="10"/>
                    <a:pt x="962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2" name="Google Shape;412;p39"/>
            <p:cNvGrpSpPr/>
            <p:nvPr/>
          </p:nvGrpSpPr>
          <p:grpSpPr>
            <a:xfrm>
              <a:off x="906035" y="844131"/>
              <a:ext cx="547208" cy="671136"/>
              <a:chOff x="4644775" y="2173500"/>
              <a:chExt cx="280375" cy="348425"/>
            </a:xfrm>
          </p:grpSpPr>
          <p:sp>
            <p:nvSpPr>
              <p:cNvPr id="413" name="Google Shape;413;p39"/>
              <p:cNvSpPr/>
              <p:nvPr/>
            </p:nvSpPr>
            <p:spPr>
              <a:xfrm>
                <a:off x="4644775" y="2173500"/>
                <a:ext cx="280375" cy="348425"/>
              </a:xfrm>
              <a:custGeom>
                <a:avLst/>
                <a:gdLst/>
                <a:ahLst/>
                <a:cxnLst/>
                <a:rect l="l" t="t" r="r" b="b"/>
                <a:pathLst>
                  <a:path w="11215" h="13937" extrusionOk="0">
                    <a:moveTo>
                      <a:pt x="1572" y="0"/>
                    </a:moveTo>
                    <a:cubicBezTo>
                      <a:pt x="697" y="0"/>
                      <a:pt x="0" y="712"/>
                      <a:pt x="0" y="1580"/>
                    </a:cubicBezTo>
                    <a:lnTo>
                      <a:pt x="0" y="12348"/>
                    </a:lnTo>
                    <a:cubicBezTo>
                      <a:pt x="0" y="13221"/>
                      <a:pt x="707" y="13936"/>
                      <a:pt x="1589" y="13936"/>
                    </a:cubicBezTo>
                    <a:lnTo>
                      <a:pt x="9626" y="13936"/>
                    </a:lnTo>
                    <a:cubicBezTo>
                      <a:pt x="10499" y="13936"/>
                      <a:pt x="11214" y="13221"/>
                      <a:pt x="11214" y="12348"/>
                    </a:cubicBezTo>
                    <a:lnTo>
                      <a:pt x="11214" y="1580"/>
                    </a:lnTo>
                    <a:cubicBezTo>
                      <a:pt x="11214" y="706"/>
                      <a:pt x="10499" y="0"/>
                      <a:pt x="9626" y="0"/>
                    </a:cubicBezTo>
                    <a:lnTo>
                      <a:pt x="1589" y="0"/>
                    </a:lnTo>
                    <a:cubicBezTo>
                      <a:pt x="1583" y="0"/>
                      <a:pt x="1578" y="0"/>
                      <a:pt x="15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9"/>
              <p:cNvSpPr/>
              <p:nvPr/>
            </p:nvSpPr>
            <p:spPr>
              <a:xfrm>
                <a:off x="4660100" y="2191375"/>
                <a:ext cx="249725" cy="312425"/>
              </a:xfrm>
              <a:custGeom>
                <a:avLst/>
                <a:gdLst/>
                <a:ahLst/>
                <a:cxnLst/>
                <a:rect l="l" t="t" r="r" b="b"/>
                <a:pathLst>
                  <a:path w="9989" h="12497" extrusionOk="0">
                    <a:moveTo>
                      <a:pt x="8632" y="744"/>
                    </a:moveTo>
                    <a:cubicBezTo>
                      <a:pt x="8669" y="744"/>
                      <a:pt x="8706" y="744"/>
                      <a:pt x="8753" y="753"/>
                    </a:cubicBezTo>
                    <a:cubicBezTo>
                      <a:pt x="9041" y="809"/>
                      <a:pt x="9245" y="1060"/>
                      <a:pt x="9245" y="1357"/>
                    </a:cubicBezTo>
                    <a:lnTo>
                      <a:pt x="9245" y="11140"/>
                    </a:lnTo>
                    <a:cubicBezTo>
                      <a:pt x="9245" y="11475"/>
                      <a:pt x="8976" y="11753"/>
                      <a:pt x="8632" y="11753"/>
                    </a:cubicBezTo>
                    <a:lnTo>
                      <a:pt x="1366" y="11753"/>
                    </a:lnTo>
                    <a:cubicBezTo>
                      <a:pt x="1023" y="11753"/>
                      <a:pt x="744" y="11475"/>
                      <a:pt x="744" y="11131"/>
                    </a:cubicBezTo>
                    <a:lnTo>
                      <a:pt x="744" y="1357"/>
                    </a:lnTo>
                    <a:cubicBezTo>
                      <a:pt x="744" y="1013"/>
                      <a:pt x="1023" y="744"/>
                      <a:pt x="1366" y="744"/>
                    </a:cubicBezTo>
                    <a:close/>
                    <a:moveTo>
                      <a:pt x="1357" y="1"/>
                    </a:moveTo>
                    <a:cubicBezTo>
                      <a:pt x="604" y="1"/>
                      <a:pt x="1" y="604"/>
                      <a:pt x="1" y="1357"/>
                    </a:cubicBezTo>
                    <a:lnTo>
                      <a:pt x="1" y="11140"/>
                    </a:lnTo>
                    <a:cubicBezTo>
                      <a:pt x="1" y="11791"/>
                      <a:pt x="456" y="12348"/>
                      <a:pt x="1097" y="12478"/>
                    </a:cubicBezTo>
                    <a:cubicBezTo>
                      <a:pt x="1181" y="12487"/>
                      <a:pt x="1273" y="12497"/>
                      <a:pt x="1357" y="12497"/>
                    </a:cubicBezTo>
                    <a:lnTo>
                      <a:pt x="8632" y="12497"/>
                    </a:lnTo>
                    <a:cubicBezTo>
                      <a:pt x="9375" y="12497"/>
                      <a:pt x="9988" y="11893"/>
                      <a:pt x="9988" y="11140"/>
                    </a:cubicBezTo>
                    <a:lnTo>
                      <a:pt x="9988" y="1357"/>
                    </a:lnTo>
                    <a:cubicBezTo>
                      <a:pt x="9988" y="604"/>
                      <a:pt x="9375" y="1"/>
                      <a:pt x="86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9"/>
              <p:cNvSpPr/>
              <p:nvPr/>
            </p:nvSpPr>
            <p:spPr>
              <a:xfrm>
                <a:off x="4708425" y="2239175"/>
                <a:ext cx="50875" cy="54825"/>
              </a:xfrm>
              <a:custGeom>
                <a:avLst/>
                <a:gdLst/>
                <a:ahLst/>
                <a:cxnLst/>
                <a:rect l="l" t="t" r="r" b="b"/>
                <a:pathLst>
                  <a:path w="2035" h="2193" extrusionOk="0">
                    <a:moveTo>
                      <a:pt x="992" y="373"/>
                    </a:moveTo>
                    <a:cubicBezTo>
                      <a:pt x="1002" y="373"/>
                      <a:pt x="1012" y="374"/>
                      <a:pt x="1022" y="374"/>
                    </a:cubicBezTo>
                    <a:cubicBezTo>
                      <a:pt x="1384" y="374"/>
                      <a:pt x="1561" y="616"/>
                      <a:pt x="1561" y="1090"/>
                    </a:cubicBezTo>
                    <a:cubicBezTo>
                      <a:pt x="1561" y="1573"/>
                      <a:pt x="1384" y="1814"/>
                      <a:pt x="1022" y="1814"/>
                    </a:cubicBezTo>
                    <a:cubicBezTo>
                      <a:pt x="1012" y="1815"/>
                      <a:pt x="1002" y="1815"/>
                      <a:pt x="992" y="1815"/>
                    </a:cubicBezTo>
                    <a:cubicBezTo>
                      <a:pt x="845" y="1815"/>
                      <a:pt x="700" y="1750"/>
                      <a:pt x="613" y="1628"/>
                    </a:cubicBezTo>
                    <a:cubicBezTo>
                      <a:pt x="511" y="1470"/>
                      <a:pt x="465" y="1285"/>
                      <a:pt x="483" y="1090"/>
                    </a:cubicBezTo>
                    <a:cubicBezTo>
                      <a:pt x="465" y="904"/>
                      <a:pt x="511" y="718"/>
                      <a:pt x="613" y="551"/>
                    </a:cubicBezTo>
                    <a:cubicBezTo>
                      <a:pt x="709" y="437"/>
                      <a:pt x="846" y="373"/>
                      <a:pt x="992" y="373"/>
                    </a:cubicBezTo>
                    <a:close/>
                    <a:moveTo>
                      <a:pt x="955" y="0"/>
                    </a:moveTo>
                    <a:cubicBezTo>
                      <a:pt x="693" y="0"/>
                      <a:pt x="449" y="101"/>
                      <a:pt x="260" y="281"/>
                    </a:cubicBezTo>
                    <a:cubicBezTo>
                      <a:pt x="84" y="467"/>
                      <a:pt x="0" y="746"/>
                      <a:pt x="0" y="1090"/>
                    </a:cubicBezTo>
                    <a:cubicBezTo>
                      <a:pt x="0" y="1443"/>
                      <a:pt x="84" y="1721"/>
                      <a:pt x="260" y="1907"/>
                    </a:cubicBezTo>
                    <a:cubicBezTo>
                      <a:pt x="474" y="2098"/>
                      <a:pt x="743" y="2193"/>
                      <a:pt x="1014" y="2193"/>
                    </a:cubicBezTo>
                    <a:cubicBezTo>
                      <a:pt x="1285" y="2193"/>
                      <a:pt x="1556" y="2098"/>
                      <a:pt x="1775" y="1907"/>
                    </a:cubicBezTo>
                    <a:cubicBezTo>
                      <a:pt x="1942" y="1721"/>
                      <a:pt x="2035" y="1443"/>
                      <a:pt x="2035" y="1090"/>
                    </a:cubicBezTo>
                    <a:cubicBezTo>
                      <a:pt x="2035" y="736"/>
                      <a:pt x="1951" y="467"/>
                      <a:pt x="1765" y="281"/>
                    </a:cubicBezTo>
                    <a:cubicBezTo>
                      <a:pt x="1585" y="101"/>
                      <a:pt x="1342" y="0"/>
                      <a:pt x="1087" y="0"/>
                    </a:cubicBezTo>
                    <a:cubicBezTo>
                      <a:pt x="1065" y="0"/>
                      <a:pt x="1044" y="1"/>
                      <a:pt x="1022" y="2"/>
                    </a:cubicBezTo>
                    <a:cubicBezTo>
                      <a:pt x="1000" y="1"/>
                      <a:pt x="977" y="0"/>
                      <a:pt x="95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9"/>
              <p:cNvSpPr/>
              <p:nvPr/>
            </p:nvSpPr>
            <p:spPr>
              <a:xfrm>
                <a:off x="4770425" y="2239925"/>
                <a:ext cx="47425" cy="53200"/>
              </a:xfrm>
              <a:custGeom>
                <a:avLst/>
                <a:gdLst/>
                <a:ahLst/>
                <a:cxnLst/>
                <a:rect l="l" t="t" r="r" b="b"/>
                <a:pathLst>
                  <a:path w="1897" h="2128" extrusionOk="0">
                    <a:moveTo>
                      <a:pt x="1" y="0"/>
                    </a:moveTo>
                    <a:lnTo>
                      <a:pt x="1" y="2128"/>
                    </a:lnTo>
                    <a:lnTo>
                      <a:pt x="400" y="2128"/>
                    </a:lnTo>
                    <a:lnTo>
                      <a:pt x="400" y="1125"/>
                    </a:lnTo>
                    <a:cubicBezTo>
                      <a:pt x="400" y="1004"/>
                      <a:pt x="391" y="799"/>
                      <a:pt x="372" y="521"/>
                    </a:cubicBezTo>
                    <a:lnTo>
                      <a:pt x="391" y="521"/>
                    </a:lnTo>
                    <a:lnTo>
                      <a:pt x="1320" y="2128"/>
                    </a:lnTo>
                    <a:lnTo>
                      <a:pt x="1896" y="2128"/>
                    </a:lnTo>
                    <a:lnTo>
                      <a:pt x="1896" y="0"/>
                    </a:lnTo>
                    <a:lnTo>
                      <a:pt x="1487" y="0"/>
                    </a:lnTo>
                    <a:lnTo>
                      <a:pt x="1487" y="1013"/>
                    </a:lnTo>
                    <a:cubicBezTo>
                      <a:pt x="1487" y="1125"/>
                      <a:pt x="1497" y="1320"/>
                      <a:pt x="1506" y="1598"/>
                    </a:cubicBezTo>
                    <a:lnTo>
                      <a:pt x="1497" y="1598"/>
                    </a:lnTo>
                    <a:lnTo>
                      <a:pt x="56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9"/>
              <p:cNvSpPr/>
              <p:nvPr/>
            </p:nvSpPr>
            <p:spPr>
              <a:xfrm>
                <a:off x="4831050" y="2239925"/>
                <a:ext cx="30925" cy="53200"/>
              </a:xfrm>
              <a:custGeom>
                <a:avLst/>
                <a:gdLst/>
                <a:ahLst/>
                <a:cxnLst/>
                <a:rect l="l" t="t" r="r" b="b"/>
                <a:pathLst>
                  <a:path w="1237" h="2128" extrusionOk="0">
                    <a:moveTo>
                      <a:pt x="1" y="0"/>
                    </a:moveTo>
                    <a:lnTo>
                      <a:pt x="1" y="2128"/>
                    </a:lnTo>
                    <a:lnTo>
                      <a:pt x="1236" y="2128"/>
                    </a:lnTo>
                    <a:lnTo>
                      <a:pt x="1236" y="1756"/>
                    </a:lnTo>
                    <a:lnTo>
                      <a:pt x="456" y="1756"/>
                    </a:lnTo>
                    <a:lnTo>
                      <a:pt x="456" y="1199"/>
                    </a:lnTo>
                    <a:lnTo>
                      <a:pt x="1181" y="1199"/>
                    </a:lnTo>
                    <a:lnTo>
                      <a:pt x="1181" y="827"/>
                    </a:lnTo>
                    <a:lnTo>
                      <a:pt x="456" y="827"/>
                    </a:lnTo>
                    <a:lnTo>
                      <a:pt x="456" y="363"/>
                    </a:lnTo>
                    <a:lnTo>
                      <a:pt x="1236" y="363"/>
                    </a:lnTo>
                    <a:lnTo>
                      <a:pt x="12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9"/>
              <p:cNvSpPr/>
              <p:nvPr/>
            </p:nvSpPr>
            <p:spPr>
              <a:xfrm>
                <a:off x="4700050" y="2299850"/>
                <a:ext cx="72275" cy="53450"/>
              </a:xfrm>
              <a:custGeom>
                <a:avLst/>
                <a:gdLst/>
                <a:ahLst/>
                <a:cxnLst/>
                <a:rect l="l" t="t" r="r" b="b"/>
                <a:pathLst>
                  <a:path w="2891" h="2138" extrusionOk="0">
                    <a:moveTo>
                      <a:pt x="1" y="0"/>
                    </a:moveTo>
                    <a:lnTo>
                      <a:pt x="549" y="2137"/>
                    </a:lnTo>
                    <a:lnTo>
                      <a:pt x="1060" y="2137"/>
                    </a:lnTo>
                    <a:lnTo>
                      <a:pt x="1348" y="1013"/>
                    </a:lnTo>
                    <a:cubicBezTo>
                      <a:pt x="1357" y="967"/>
                      <a:pt x="1376" y="883"/>
                      <a:pt x="1404" y="772"/>
                    </a:cubicBezTo>
                    <a:cubicBezTo>
                      <a:pt x="1422" y="651"/>
                      <a:pt x="1441" y="567"/>
                      <a:pt x="1441" y="511"/>
                    </a:cubicBezTo>
                    <a:cubicBezTo>
                      <a:pt x="1450" y="558"/>
                      <a:pt x="1469" y="641"/>
                      <a:pt x="1487" y="772"/>
                    </a:cubicBezTo>
                    <a:cubicBezTo>
                      <a:pt x="1515" y="892"/>
                      <a:pt x="1534" y="976"/>
                      <a:pt x="1543" y="1013"/>
                    </a:cubicBezTo>
                    <a:lnTo>
                      <a:pt x="1831" y="2137"/>
                    </a:lnTo>
                    <a:lnTo>
                      <a:pt x="2351" y="2137"/>
                    </a:lnTo>
                    <a:lnTo>
                      <a:pt x="2890" y="0"/>
                    </a:lnTo>
                    <a:lnTo>
                      <a:pt x="2444" y="0"/>
                    </a:lnTo>
                    <a:lnTo>
                      <a:pt x="2175" y="1162"/>
                    </a:lnTo>
                    <a:cubicBezTo>
                      <a:pt x="2156" y="1236"/>
                      <a:pt x="2138" y="1320"/>
                      <a:pt x="2119" y="1440"/>
                    </a:cubicBezTo>
                    <a:cubicBezTo>
                      <a:pt x="2091" y="1552"/>
                      <a:pt x="2082" y="1645"/>
                      <a:pt x="2072" y="1719"/>
                    </a:cubicBezTo>
                    <a:cubicBezTo>
                      <a:pt x="2054" y="1645"/>
                      <a:pt x="2045" y="1552"/>
                      <a:pt x="2026" y="1440"/>
                    </a:cubicBezTo>
                    <a:cubicBezTo>
                      <a:pt x="1998" y="1329"/>
                      <a:pt x="1989" y="1245"/>
                      <a:pt x="1970" y="1190"/>
                    </a:cubicBezTo>
                    <a:lnTo>
                      <a:pt x="1664" y="0"/>
                    </a:lnTo>
                    <a:lnTo>
                      <a:pt x="1236" y="0"/>
                    </a:lnTo>
                    <a:lnTo>
                      <a:pt x="920" y="1190"/>
                    </a:lnTo>
                    <a:cubicBezTo>
                      <a:pt x="902" y="1255"/>
                      <a:pt x="883" y="1348"/>
                      <a:pt x="865" y="1468"/>
                    </a:cubicBezTo>
                    <a:cubicBezTo>
                      <a:pt x="846" y="1580"/>
                      <a:pt x="828" y="1663"/>
                      <a:pt x="828" y="1719"/>
                    </a:cubicBezTo>
                    <a:cubicBezTo>
                      <a:pt x="800" y="1561"/>
                      <a:pt x="772" y="1375"/>
                      <a:pt x="716" y="1162"/>
                    </a:cubicBezTo>
                    <a:lnTo>
                      <a:pt x="44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9"/>
              <p:cNvSpPr/>
              <p:nvPr/>
            </p:nvSpPr>
            <p:spPr>
              <a:xfrm>
                <a:off x="4772300" y="2299850"/>
                <a:ext cx="51575" cy="53450"/>
              </a:xfrm>
              <a:custGeom>
                <a:avLst/>
                <a:gdLst/>
                <a:ahLst/>
                <a:cxnLst/>
                <a:rect l="l" t="t" r="r" b="b"/>
                <a:pathLst>
                  <a:path w="2063" h="2138" extrusionOk="0">
                    <a:moveTo>
                      <a:pt x="1031" y="326"/>
                    </a:moveTo>
                    <a:cubicBezTo>
                      <a:pt x="1041" y="363"/>
                      <a:pt x="1050" y="409"/>
                      <a:pt x="1069" y="465"/>
                    </a:cubicBezTo>
                    <a:cubicBezTo>
                      <a:pt x="1087" y="530"/>
                      <a:pt x="1171" y="790"/>
                      <a:pt x="1310" y="1245"/>
                    </a:cubicBezTo>
                    <a:lnTo>
                      <a:pt x="753" y="1255"/>
                    </a:lnTo>
                    <a:cubicBezTo>
                      <a:pt x="911" y="762"/>
                      <a:pt x="1003" y="446"/>
                      <a:pt x="1031" y="326"/>
                    </a:cubicBezTo>
                    <a:close/>
                    <a:moveTo>
                      <a:pt x="753" y="0"/>
                    </a:moveTo>
                    <a:lnTo>
                      <a:pt x="0" y="2137"/>
                    </a:lnTo>
                    <a:lnTo>
                      <a:pt x="483" y="2137"/>
                    </a:lnTo>
                    <a:lnTo>
                      <a:pt x="641" y="1626"/>
                    </a:lnTo>
                    <a:lnTo>
                      <a:pt x="1422" y="1626"/>
                    </a:lnTo>
                    <a:lnTo>
                      <a:pt x="1580" y="2137"/>
                    </a:lnTo>
                    <a:lnTo>
                      <a:pt x="2063" y="2137"/>
                    </a:lnTo>
                    <a:lnTo>
                      <a:pt x="13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9"/>
              <p:cNvSpPr/>
              <p:nvPr/>
            </p:nvSpPr>
            <p:spPr>
              <a:xfrm>
                <a:off x="4823850" y="2299850"/>
                <a:ext cx="46725" cy="53450"/>
              </a:xfrm>
              <a:custGeom>
                <a:avLst/>
                <a:gdLst/>
                <a:ahLst/>
                <a:cxnLst/>
                <a:rect l="l" t="t" r="r" b="b"/>
                <a:pathLst>
                  <a:path w="1869" h="2138" extrusionOk="0">
                    <a:moveTo>
                      <a:pt x="1376" y="0"/>
                    </a:moveTo>
                    <a:lnTo>
                      <a:pt x="930" y="883"/>
                    </a:lnTo>
                    <a:lnTo>
                      <a:pt x="493" y="10"/>
                    </a:lnTo>
                    <a:lnTo>
                      <a:pt x="1" y="10"/>
                    </a:lnTo>
                    <a:lnTo>
                      <a:pt x="707" y="1320"/>
                    </a:lnTo>
                    <a:lnTo>
                      <a:pt x="707" y="2137"/>
                    </a:lnTo>
                    <a:lnTo>
                      <a:pt x="1153" y="2137"/>
                    </a:lnTo>
                    <a:lnTo>
                      <a:pt x="1153" y="1301"/>
                    </a:lnTo>
                    <a:lnTo>
                      <a:pt x="18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9"/>
              <p:cNvSpPr/>
              <p:nvPr/>
            </p:nvSpPr>
            <p:spPr>
              <a:xfrm>
                <a:off x="4707950" y="2375100"/>
                <a:ext cx="138450" cy="72025"/>
              </a:xfrm>
              <a:custGeom>
                <a:avLst/>
                <a:gdLst/>
                <a:ahLst/>
                <a:cxnLst/>
                <a:rect l="l" t="t" r="r" b="b"/>
                <a:pathLst>
                  <a:path w="5538" h="2881" extrusionOk="0">
                    <a:moveTo>
                      <a:pt x="1998" y="1"/>
                    </a:moveTo>
                    <a:lnTo>
                      <a:pt x="1" y="1441"/>
                    </a:lnTo>
                    <a:lnTo>
                      <a:pt x="1989" y="2881"/>
                    </a:lnTo>
                    <a:lnTo>
                      <a:pt x="1989" y="2137"/>
                    </a:lnTo>
                    <a:lnTo>
                      <a:pt x="5538" y="2137"/>
                    </a:lnTo>
                    <a:lnTo>
                      <a:pt x="5538" y="744"/>
                    </a:lnTo>
                    <a:lnTo>
                      <a:pt x="1998" y="744"/>
                    </a:lnTo>
                    <a:lnTo>
                      <a:pt x="199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4" name="Picture 3"/>
          <p:cNvPicPr>
            <a:picLocks noChangeAspect="1"/>
          </p:cNvPicPr>
          <p:nvPr/>
        </p:nvPicPr>
        <p:blipFill>
          <a:blip r:embed="rId11"/>
          <a:stretch>
            <a:fillRect/>
          </a:stretch>
        </p:blipFill>
        <p:spPr>
          <a:xfrm>
            <a:off x="754418" y="1046418"/>
            <a:ext cx="2155799" cy="1061057"/>
          </a:xfrm>
          <a:prstGeom prst="rect">
            <a:avLst/>
          </a:prstGeom>
        </p:spPr>
      </p:pic>
      <p:sp>
        <p:nvSpPr>
          <p:cNvPr id="33" name="Google Shape;430;p40"/>
          <p:cNvSpPr txBox="1">
            <a:spLocks noGrp="1"/>
          </p:cNvSpPr>
          <p:nvPr>
            <p:ph type="title"/>
          </p:nvPr>
        </p:nvSpPr>
        <p:spPr>
          <a:xfrm>
            <a:off x="35780" y="661196"/>
            <a:ext cx="3282577" cy="528600"/>
          </a:xfrm>
          <a:prstGeom prst="rect">
            <a:avLst/>
          </a:prstGeom>
        </p:spPr>
        <p:txBody>
          <a:bodyPr spcFirstLastPara="1" wrap="square" lIns="91425" tIns="91425" rIns="91425" bIns="91425" anchor="t" anchorCtr="0">
            <a:noAutofit/>
          </a:bodyPr>
          <a:lstStyle/>
          <a:p>
            <a:pPr lvl="0"/>
            <a:r>
              <a:rPr lang="vi-VN" sz="2800" dirty="0"/>
              <a:t>1. a</a:t>
            </a:r>
            <a:r>
              <a:rPr lang="vi-VN" sz="2800" dirty="0" smtClean="0"/>
              <a:t>ccident </a:t>
            </a:r>
            <a:r>
              <a:rPr lang="vi-VN" sz="2800" dirty="0" smtClean="0">
                <a:ea typeface="Yu Gothic UI Semibold" panose="020B0700000000000000" pitchFamily="34" charset="-128"/>
              </a:rPr>
              <a:t>(n):</a:t>
            </a:r>
            <a:endParaRPr sz="2800" dirty="0"/>
          </a:p>
        </p:txBody>
      </p:sp>
      <p:sp>
        <p:nvSpPr>
          <p:cNvPr id="34" name="Google Shape;430;p40"/>
          <p:cNvSpPr txBox="1">
            <a:spLocks/>
          </p:cNvSpPr>
          <p:nvPr/>
        </p:nvSpPr>
        <p:spPr>
          <a:xfrm>
            <a:off x="2302518" y="611173"/>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3200" b="0" dirty="0" smtClean="0">
                <a:latin typeface="+mj-lt"/>
              </a:rPr>
              <a:t>/'æksɪdənt/</a:t>
            </a:r>
          </a:p>
          <a:p>
            <a:r>
              <a:rPr lang="vi-VN" sz="2800" b="0" dirty="0">
                <a:latin typeface="+mj-lt"/>
              </a:rPr>
              <a:t>t</a:t>
            </a:r>
            <a:r>
              <a:rPr lang="vi-VN" sz="2800" b="0" dirty="0" smtClean="0">
                <a:latin typeface="+mj-lt"/>
              </a:rPr>
              <a:t>ai nạn</a:t>
            </a:r>
            <a:endParaRPr lang="vi-VN" sz="2800" b="0" dirty="0">
              <a:latin typeface="+mj-lt"/>
            </a:endParaRPr>
          </a:p>
        </p:txBody>
      </p:sp>
      <p:sp>
        <p:nvSpPr>
          <p:cNvPr id="35" name="Google Shape;430;p40"/>
          <p:cNvSpPr txBox="1">
            <a:spLocks/>
          </p:cNvSpPr>
          <p:nvPr/>
        </p:nvSpPr>
        <p:spPr>
          <a:xfrm>
            <a:off x="4140917" y="614121"/>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smtClean="0"/>
              <a:t>2. </a:t>
            </a:r>
            <a:r>
              <a:rPr lang="vi-VN" sz="2800" dirty="0"/>
              <a:t>b</a:t>
            </a:r>
            <a:r>
              <a:rPr lang="vi-VN" sz="2800" dirty="0" smtClean="0"/>
              <a:t>ike </a:t>
            </a:r>
            <a:r>
              <a:rPr lang="vi-VN" sz="2800" dirty="0" smtClean="0">
                <a:ea typeface="Yu Gothic UI Semibold" panose="020B0700000000000000" pitchFamily="34" charset="-128"/>
              </a:rPr>
              <a:t>(n):</a:t>
            </a:r>
            <a:endParaRPr lang="vi-VN" sz="2800" dirty="0"/>
          </a:p>
        </p:txBody>
      </p:sp>
      <p:sp>
        <p:nvSpPr>
          <p:cNvPr id="36" name="Google Shape;430;p40"/>
          <p:cNvSpPr txBox="1">
            <a:spLocks/>
          </p:cNvSpPr>
          <p:nvPr/>
        </p:nvSpPr>
        <p:spPr>
          <a:xfrm>
            <a:off x="5667337" y="645541"/>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baɪk</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x</a:t>
            </a:r>
            <a:r>
              <a:rPr lang="vi-VN" sz="2800" b="0" dirty="0" smtClean="0">
                <a:latin typeface="Times New Roman" panose="02020603050405020304" pitchFamily="18" charset="0"/>
                <a:cs typeface="Times New Roman" panose="02020603050405020304" pitchFamily="18" charset="0"/>
              </a:rPr>
              <a:t>e đạp</a:t>
            </a:r>
            <a:endParaRPr lang="vi-VN" sz="2800" b="0" dirty="0">
              <a:latin typeface="Times New Roman" panose="02020603050405020304" pitchFamily="18" charset="0"/>
              <a:cs typeface="Times New Roman" panose="02020603050405020304" pitchFamily="18" charset="0"/>
            </a:endParaRPr>
          </a:p>
        </p:txBody>
      </p:sp>
      <p:pic>
        <p:nvPicPr>
          <p:cNvPr id="1026" name="Picture 2" descr="Bike free to use clip art - Clipartix"/>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89966" y="1074283"/>
            <a:ext cx="1184478" cy="1005326"/>
          </a:xfrm>
          <a:prstGeom prst="rect">
            <a:avLst/>
          </a:prstGeom>
          <a:noFill/>
          <a:extLst>
            <a:ext uri="{909E8E84-426E-40DD-AFC4-6F175D3DCCD1}">
              <a14:hiddenFill xmlns:a14="http://schemas.microsoft.com/office/drawing/2010/main">
                <a:solidFill>
                  <a:srgbClr val="FFFFFF"/>
                </a:solidFill>
              </a14:hiddenFill>
            </a:ext>
          </a:extLst>
        </p:spPr>
      </p:pic>
      <p:sp>
        <p:nvSpPr>
          <p:cNvPr id="38" name="Google Shape;430;p40"/>
          <p:cNvSpPr txBox="1">
            <a:spLocks/>
          </p:cNvSpPr>
          <p:nvPr/>
        </p:nvSpPr>
        <p:spPr>
          <a:xfrm>
            <a:off x="-12526" y="2442584"/>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smtClean="0"/>
              <a:t>3. </a:t>
            </a:r>
            <a:r>
              <a:rPr lang="vi-VN" sz="2800" dirty="0"/>
              <a:t>b</a:t>
            </a:r>
            <a:r>
              <a:rPr lang="vi-VN" sz="2800" dirty="0" smtClean="0"/>
              <a:t>us </a:t>
            </a:r>
            <a:r>
              <a:rPr lang="vi-VN" sz="2800" dirty="0" smtClean="0">
                <a:ea typeface="Yu Gothic UI Semibold" panose="020B0700000000000000" pitchFamily="34" charset="-128"/>
              </a:rPr>
              <a:t>(n):</a:t>
            </a:r>
            <a:endParaRPr lang="vi-VN" sz="2800" dirty="0"/>
          </a:p>
        </p:txBody>
      </p:sp>
      <p:sp>
        <p:nvSpPr>
          <p:cNvPr id="39" name="Google Shape;430;p40"/>
          <p:cNvSpPr txBox="1">
            <a:spLocks/>
          </p:cNvSpPr>
          <p:nvPr/>
        </p:nvSpPr>
        <p:spPr>
          <a:xfrm>
            <a:off x="1442364" y="2388266"/>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b="0" dirty="0">
                <a:latin typeface="Times New Roman" panose="02020603050405020304" pitchFamily="18" charset="0"/>
                <a:cs typeface="Times New Roman" panose="02020603050405020304" pitchFamily="18" charset="0"/>
              </a:rPr>
              <a:t>/</a:t>
            </a:r>
            <a:r>
              <a:rPr lang="en-US" b="0" dirty="0" err="1">
                <a:latin typeface="Times New Roman" panose="02020603050405020304" pitchFamily="18" charset="0"/>
                <a:cs typeface="Times New Roman" panose="02020603050405020304" pitchFamily="18" charset="0"/>
              </a:rPr>
              <a:t>bʌs</a:t>
            </a:r>
            <a:r>
              <a:rPr lang="en-US" b="0" dirty="0" smtClean="0">
                <a:latin typeface="Times New Roman" panose="02020603050405020304" pitchFamily="18" charset="0"/>
                <a:cs typeface="Times New Roman" panose="02020603050405020304" pitchFamily="18" charset="0"/>
              </a:rPr>
              <a:t>/</a:t>
            </a:r>
            <a:endParaRPr lang="vi-VN"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x</a:t>
            </a:r>
            <a:r>
              <a:rPr lang="vi-VN" sz="2800" b="0" dirty="0" smtClean="0">
                <a:latin typeface="Times New Roman" panose="02020603050405020304" pitchFamily="18" charset="0"/>
                <a:cs typeface="Times New Roman" panose="02020603050405020304" pitchFamily="18" charset="0"/>
              </a:rPr>
              <a:t>e buýt</a:t>
            </a:r>
            <a:endParaRPr lang="vi-VN" sz="2800" b="0" dirty="0">
              <a:latin typeface="Times New Roman" panose="02020603050405020304" pitchFamily="18" charset="0"/>
              <a:cs typeface="Times New Roman" panose="02020603050405020304" pitchFamily="18" charset="0"/>
            </a:endParaRPr>
          </a:p>
        </p:txBody>
      </p:sp>
      <p:pic>
        <p:nvPicPr>
          <p:cNvPr id="1028" name="Picture 4" descr="https://o.remove.bg/downloads/7365a938-2e31-4952-926f-5ecfd56fe360/image-removebg-preview.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7122" y="3084693"/>
            <a:ext cx="1329609" cy="1065117"/>
          </a:xfrm>
          <a:prstGeom prst="rect">
            <a:avLst/>
          </a:prstGeom>
          <a:noFill/>
          <a:extLst>
            <a:ext uri="{909E8E84-426E-40DD-AFC4-6F175D3DCCD1}">
              <a14:hiddenFill xmlns:a14="http://schemas.microsoft.com/office/drawing/2010/main">
                <a:solidFill>
                  <a:srgbClr val="FFFFFF"/>
                </a:solidFill>
              </a14:hiddenFill>
            </a:ext>
          </a:extLst>
        </p:spPr>
      </p:pic>
      <p:sp>
        <p:nvSpPr>
          <p:cNvPr id="41" name="Google Shape;430;p40"/>
          <p:cNvSpPr txBox="1">
            <a:spLocks/>
          </p:cNvSpPr>
          <p:nvPr/>
        </p:nvSpPr>
        <p:spPr>
          <a:xfrm>
            <a:off x="3967564" y="2442747"/>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smtClean="0"/>
              <a:t>4. </a:t>
            </a:r>
            <a:r>
              <a:rPr lang="en-US" sz="2800" dirty="0"/>
              <a:t>bus </a:t>
            </a:r>
            <a:r>
              <a:rPr lang="en-US" sz="2800" dirty="0" smtClean="0"/>
              <a:t>stop</a:t>
            </a:r>
            <a:r>
              <a:rPr lang="vi-VN" sz="2800" dirty="0" smtClean="0"/>
              <a:t> </a:t>
            </a:r>
            <a:r>
              <a:rPr lang="vi-VN" sz="2800" dirty="0" smtClean="0">
                <a:ea typeface="Yu Gothic UI Semibold" panose="020B0700000000000000" pitchFamily="34" charset="-128"/>
              </a:rPr>
              <a:t>(n</a:t>
            </a:r>
            <a:r>
              <a:rPr lang="vi-VN" sz="2800" dirty="0">
                <a:ea typeface="Yu Gothic UI Semibold" panose="020B0700000000000000" pitchFamily="34" charset="-128"/>
              </a:rPr>
              <a:t>):</a:t>
            </a:r>
            <a:endParaRPr lang="vi-VN" sz="2800" dirty="0"/>
          </a:p>
          <a:p>
            <a:endParaRPr lang="vi-VN" sz="2800" dirty="0"/>
          </a:p>
        </p:txBody>
      </p:sp>
      <p:sp>
        <p:nvSpPr>
          <p:cNvPr id="42" name="Google Shape;430;p40"/>
          <p:cNvSpPr txBox="1">
            <a:spLocks/>
          </p:cNvSpPr>
          <p:nvPr/>
        </p:nvSpPr>
        <p:spPr>
          <a:xfrm>
            <a:off x="6289762" y="2446913"/>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bʌs</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stɒp</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điểm</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dừng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buýt</a:t>
            </a:r>
            <a:endParaRPr lang="vi-VN" sz="2400" b="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14"/>
          <a:stretch>
            <a:fillRect/>
          </a:stretch>
        </p:blipFill>
        <p:spPr>
          <a:xfrm>
            <a:off x="4212510" y="3074132"/>
            <a:ext cx="2161934" cy="1557864"/>
          </a:xfrm>
          <a:prstGeom prst="rect">
            <a:avLst/>
          </a:prstGeom>
        </p:spPr>
      </p:pic>
      <p:pic>
        <p:nvPicPr>
          <p:cNvPr id="2" name="accident16964122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3028342" y="1576946"/>
            <a:ext cx="406400" cy="406400"/>
          </a:xfrm>
          <a:prstGeom prst="rect">
            <a:avLst/>
          </a:prstGeom>
        </p:spPr>
      </p:pic>
      <p:pic>
        <p:nvPicPr>
          <p:cNvPr id="3" name="bike-169641174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6695769" y="1602383"/>
            <a:ext cx="406400" cy="406400"/>
          </a:xfrm>
          <a:prstGeom prst="rect">
            <a:avLst/>
          </a:prstGeom>
        </p:spPr>
      </p:pic>
      <p:pic>
        <p:nvPicPr>
          <p:cNvPr id="6" name="bus-stop169641217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7381253" y="3742632"/>
            <a:ext cx="406400" cy="406400"/>
          </a:xfrm>
          <a:prstGeom prst="rect">
            <a:avLst/>
          </a:prstGeom>
        </p:spPr>
      </p:pic>
      <p:pic>
        <p:nvPicPr>
          <p:cNvPr id="7" name="bus1696411920">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2500804" y="380329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ppt_x"/>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additive="base">
                                        <p:cTn id="31" dur="500" fill="hold"/>
                                        <p:tgtEl>
                                          <p:spTgt spid="1026"/>
                                        </p:tgtEl>
                                        <p:attrNameLst>
                                          <p:attrName>ppt_x</p:attrName>
                                        </p:attrNameLst>
                                      </p:cBhvr>
                                      <p:tavLst>
                                        <p:tav tm="0">
                                          <p:val>
                                            <p:strVal val="#ppt_x"/>
                                          </p:val>
                                        </p:tav>
                                        <p:tav tm="100000">
                                          <p:val>
                                            <p:strVal val="#ppt_x"/>
                                          </p:val>
                                        </p:tav>
                                      </p:tavLst>
                                    </p:anim>
                                    <p:anim calcmode="lin" valueType="num">
                                      <p:cBhvr additive="base">
                                        <p:cTn id="3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28"/>
                                        </p:tgtEl>
                                        <p:attrNameLst>
                                          <p:attrName>style.visibility</p:attrName>
                                        </p:attrNameLst>
                                      </p:cBhvr>
                                      <p:to>
                                        <p:strVal val="visible"/>
                                      </p:to>
                                    </p:set>
                                    <p:anim calcmode="lin" valueType="num">
                                      <p:cBhvr additive="base">
                                        <p:cTn id="51" dur="500" fill="hold"/>
                                        <p:tgtEl>
                                          <p:spTgt spid="1028"/>
                                        </p:tgtEl>
                                        <p:attrNameLst>
                                          <p:attrName>ppt_x</p:attrName>
                                        </p:attrNameLst>
                                      </p:cBhvr>
                                      <p:tavLst>
                                        <p:tav tm="0">
                                          <p:val>
                                            <p:strVal val="#ppt_x"/>
                                          </p:val>
                                        </p:tav>
                                        <p:tav tm="100000">
                                          <p:val>
                                            <p:strVal val="#ppt_x"/>
                                          </p:val>
                                        </p:tav>
                                      </p:tavLst>
                                    </p:anim>
                                    <p:anim calcmode="lin" valueType="num">
                                      <p:cBhvr additive="base">
                                        <p:cTn id="5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ppt_x"/>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additive="base">
                                        <p:cTn id="71" dur="500" fill="hold"/>
                                        <p:tgtEl>
                                          <p:spTgt spid="5"/>
                                        </p:tgtEl>
                                        <p:attrNameLst>
                                          <p:attrName>ppt_x</p:attrName>
                                        </p:attrNameLst>
                                      </p:cBhvr>
                                      <p:tavLst>
                                        <p:tav tm="0">
                                          <p:val>
                                            <p:strVal val="#ppt_x"/>
                                          </p:val>
                                        </p:tav>
                                        <p:tav tm="100000">
                                          <p:val>
                                            <p:strVal val="#ppt_x"/>
                                          </p:val>
                                        </p:tav>
                                      </p:tavLst>
                                    </p:anim>
                                    <p:anim calcmode="lin" valueType="num">
                                      <p:cBhvr additive="base">
                                        <p:cTn id="7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additive="base">
                                        <p:cTn id="77" dur="500" fill="hold"/>
                                        <p:tgtEl>
                                          <p:spTgt spid="6"/>
                                        </p:tgtEl>
                                        <p:attrNameLst>
                                          <p:attrName>ppt_x</p:attrName>
                                        </p:attrNameLst>
                                      </p:cBhvr>
                                      <p:tavLst>
                                        <p:tav tm="0">
                                          <p:val>
                                            <p:strVal val="#ppt_x"/>
                                          </p:val>
                                        </p:tav>
                                        <p:tav tm="100000">
                                          <p:val>
                                            <p:strVal val="#ppt_x"/>
                                          </p:val>
                                        </p:tav>
                                      </p:tavLst>
                                    </p:anim>
                                    <p:anim calcmode="lin" valueType="num">
                                      <p:cBhvr additive="base">
                                        <p:cTn id="78" dur="500" fill="hold"/>
                                        <p:tgtEl>
                                          <p:spTgt spid="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fill="hold"/>
                                        <p:tgtEl>
                                          <p:spTgt spid="42"/>
                                        </p:tgtEl>
                                        <p:attrNameLst>
                                          <p:attrName>ppt_x</p:attrName>
                                        </p:attrNameLst>
                                      </p:cBhvr>
                                      <p:tavLst>
                                        <p:tav tm="0">
                                          <p:val>
                                            <p:strVal val="#ppt_x"/>
                                          </p:val>
                                        </p:tav>
                                        <p:tav tm="100000">
                                          <p:val>
                                            <p:strVal val="#ppt_x"/>
                                          </p:val>
                                        </p:tav>
                                      </p:tavLst>
                                    </p:anim>
                                    <p:anim calcmode="lin" valueType="num">
                                      <p:cBhvr additive="base">
                                        <p:cTn id="8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3" restart="whenNotActive" fill="hold" evtFilter="cancelBubble" nodeType="interactiveSeq">
                <p:stCondLst>
                  <p:cond evt="onClick" delay="0">
                    <p:tgtEl>
                      <p:spTgt spid="2"/>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080" fill="hold"/>
                                        <p:tgtEl>
                                          <p:spTgt spid="2"/>
                                        </p:tgtEl>
                                      </p:cBhvr>
                                    </p:cmd>
                                  </p:childTnLst>
                                </p:cTn>
                              </p:par>
                            </p:childTnLst>
                          </p:cTn>
                        </p:par>
                      </p:childTnLst>
                    </p:cTn>
                  </p:par>
                </p:childTnLst>
              </p:cTn>
              <p:nextCondLst>
                <p:cond evt="onClick" delay="0">
                  <p:tgtEl>
                    <p:spTgt spid="2"/>
                  </p:tgtEl>
                </p:cond>
              </p:nextCondLst>
            </p:seq>
            <p:audio>
              <p:cMediaNode vol="80000">
                <p:cTn id="88" fill="hold" display="0">
                  <p:stCondLst>
                    <p:cond delay="indefinite"/>
                  </p:stCondLst>
                  <p:endCondLst>
                    <p:cond evt="onStopAudio" delay="0">
                      <p:tgtEl>
                        <p:sldTgt/>
                      </p:tgtEl>
                    </p:cond>
                  </p:endCondLst>
                </p:cTn>
                <p:tgtEl>
                  <p:spTgt spid="2"/>
                </p:tgtEl>
              </p:cMediaNode>
            </p:audio>
            <p:seq concurrent="1" nextAc="seek">
              <p:cTn id="89" restart="whenNotActive" fill="hold" evtFilter="cancelBubble" nodeType="interactiveSeq">
                <p:stCondLst>
                  <p:cond evt="onClick" delay="0">
                    <p:tgtEl>
                      <p:spTgt spid="3"/>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720" fill="hold"/>
                                        <p:tgtEl>
                                          <p:spTgt spid="3"/>
                                        </p:tgtEl>
                                      </p:cBhvr>
                                    </p:cmd>
                                  </p:childTnLst>
                                </p:cTn>
                              </p:par>
                            </p:childTnLst>
                          </p:cTn>
                        </p:par>
                      </p:childTnLst>
                    </p:cTn>
                  </p:par>
                </p:childTnLst>
              </p:cTn>
              <p:nextCondLst>
                <p:cond evt="onClick" delay="0">
                  <p:tgtEl>
                    <p:spTgt spid="3"/>
                  </p:tgtEl>
                </p:cond>
              </p:nextCondLst>
            </p:seq>
            <p:audio>
              <p:cMediaNode vol="80000">
                <p:cTn id="94" fill="hold" display="0">
                  <p:stCondLst>
                    <p:cond delay="indefinite"/>
                  </p:stCondLst>
                  <p:endCondLst>
                    <p:cond evt="onStopAudio" delay="0">
                      <p:tgtEl>
                        <p:sldTgt/>
                      </p:tgtEl>
                    </p:cond>
                  </p:endCondLst>
                </p:cTn>
                <p:tgtEl>
                  <p:spTgt spid="3"/>
                </p:tgtEl>
              </p:cMediaNode>
            </p:audio>
            <p:seq concurrent="1" nextAc="seek">
              <p:cTn id="95" restart="whenNotActive" fill="hold" evtFilter="cancelBubble" nodeType="interactiveSeq">
                <p:stCondLst>
                  <p:cond evt="onClick" delay="0">
                    <p:tgtEl>
                      <p:spTgt spid="6"/>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1512" fill="hold"/>
                                        <p:tgtEl>
                                          <p:spTgt spid="6"/>
                                        </p:tgtEl>
                                      </p:cBhvr>
                                    </p:cmd>
                                  </p:childTnLst>
                                </p:cTn>
                              </p:par>
                            </p:childTnLst>
                          </p:cTn>
                        </p:par>
                      </p:childTnLst>
                    </p:cTn>
                  </p:par>
                </p:childTnLst>
              </p:cTn>
              <p:nextCondLst>
                <p:cond evt="onClick" delay="0">
                  <p:tgtEl>
                    <p:spTgt spid="6"/>
                  </p:tgtEl>
                </p:cond>
              </p:nextCondLst>
            </p:seq>
            <p:audio>
              <p:cMediaNode vol="80000">
                <p:cTn id="100" fill="hold" display="0">
                  <p:stCondLst>
                    <p:cond delay="indefinite"/>
                  </p:stCondLst>
                  <p:endCondLst>
                    <p:cond evt="onStopAudio" delay="0">
                      <p:tgtEl>
                        <p:sldTgt/>
                      </p:tgtEl>
                    </p:cond>
                  </p:endCondLst>
                </p:cTn>
                <p:tgtEl>
                  <p:spTgt spid="6"/>
                </p:tgtEl>
              </p:cMediaNode>
            </p:audio>
            <p:seq concurrent="1" nextAc="seek">
              <p:cTn id="101" restart="whenNotActive" fill="hold" evtFilter="cancelBubble" nodeType="interactiveSeq">
                <p:stCondLst>
                  <p:cond evt="onClick" delay="0">
                    <p:tgtEl>
                      <p:spTgt spid="7"/>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392" fill="hold"/>
                                        <p:tgtEl>
                                          <p:spTgt spid="7"/>
                                        </p:tgtEl>
                                      </p:cBhvr>
                                    </p:cmd>
                                  </p:childTnLst>
                                </p:cTn>
                              </p:par>
                            </p:childTnLst>
                          </p:cTn>
                        </p:par>
                      </p:childTnLst>
                    </p:cTn>
                  </p:par>
                </p:childTnLst>
              </p:cTn>
              <p:nextCondLst>
                <p:cond evt="onClick" delay="0">
                  <p:tgtEl>
                    <p:spTgt spid="7"/>
                  </p:tgtEl>
                </p:cond>
              </p:nextCondLst>
            </p:seq>
            <p:audio>
              <p:cMediaNode vol="80000">
                <p:cTn id="106" fill="hold" display="0">
                  <p:stCondLst>
                    <p:cond delay="indefinite"/>
                  </p:stCondLst>
                  <p:endCondLst>
                    <p:cond evt="onStopAudio" delay="0">
                      <p:tgtEl>
                        <p:sldTgt/>
                      </p:tgtEl>
                    </p:cond>
                  </p:endCondLst>
                </p:cTn>
                <p:tgtEl>
                  <p:spTgt spid="7"/>
                </p:tgtEl>
              </p:cMediaNode>
            </p:audio>
          </p:childTnLst>
        </p:cTn>
      </p:par>
    </p:tnLst>
    <p:bldLst>
      <p:bldP spid="33" grpId="0"/>
      <p:bldP spid="34" grpId="0"/>
      <p:bldP spid="35" grpId="0"/>
      <p:bldP spid="36" grpId="0"/>
      <p:bldP spid="38" grpId="0"/>
      <p:bldP spid="39"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oogle Shape;570;p42"/>
          <p:cNvGrpSpPr/>
          <p:nvPr/>
        </p:nvGrpSpPr>
        <p:grpSpPr>
          <a:xfrm flipH="1">
            <a:off x="1152039" y="1084742"/>
            <a:ext cx="1188666" cy="703743"/>
            <a:chOff x="6102175" y="1488852"/>
            <a:chExt cx="1188666" cy="703743"/>
          </a:xfrm>
        </p:grpSpPr>
        <p:sp>
          <p:nvSpPr>
            <p:cNvPr id="26" name="Google Shape;571;p42"/>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572;p42"/>
            <p:cNvGrpSpPr/>
            <p:nvPr/>
          </p:nvGrpSpPr>
          <p:grpSpPr>
            <a:xfrm>
              <a:off x="6102245" y="1488852"/>
              <a:ext cx="1188596" cy="703743"/>
              <a:chOff x="6102245" y="830313"/>
              <a:chExt cx="1188596" cy="703743"/>
            </a:xfrm>
          </p:grpSpPr>
          <p:sp>
            <p:nvSpPr>
              <p:cNvPr id="28" name="Google Shape;573;p42"/>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74;p42"/>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75;p42"/>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76;p42"/>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77;p42"/>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78;p42"/>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79;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80;p42"/>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81;p42"/>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82;p42"/>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83;p42"/>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84;p42"/>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85;p42"/>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86;p42"/>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87;p42"/>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88;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89;p42"/>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oogle Shape;2143;p72"/>
          <p:cNvGrpSpPr/>
          <p:nvPr/>
        </p:nvGrpSpPr>
        <p:grpSpPr>
          <a:xfrm rot="600240">
            <a:off x="56564" y="94130"/>
            <a:ext cx="731554" cy="715245"/>
            <a:chOff x="4941650" y="3575258"/>
            <a:chExt cx="731625" cy="711059"/>
          </a:xfrm>
        </p:grpSpPr>
        <p:sp>
          <p:nvSpPr>
            <p:cNvPr id="46" name="Google Shape;2144;p72"/>
            <p:cNvSpPr/>
            <p:nvPr/>
          </p:nvSpPr>
          <p:spPr>
            <a:xfrm>
              <a:off x="4941650" y="3575258"/>
              <a:ext cx="731336" cy="711059"/>
            </a:xfrm>
            <a:custGeom>
              <a:avLst/>
              <a:gdLst/>
              <a:ahLst/>
              <a:cxnLst/>
              <a:rect l="l" t="t" r="r" b="b"/>
              <a:pathLst>
                <a:path w="14096" h="13928" extrusionOk="0">
                  <a:moveTo>
                    <a:pt x="7048" y="0"/>
                  </a:moveTo>
                  <a:cubicBezTo>
                    <a:pt x="6837" y="0"/>
                    <a:pt x="6625" y="79"/>
                    <a:pt x="6467" y="237"/>
                  </a:cubicBezTo>
                  <a:lnTo>
                    <a:pt x="326" y="6388"/>
                  </a:lnTo>
                  <a:cubicBezTo>
                    <a:pt x="1" y="6704"/>
                    <a:pt x="1" y="7224"/>
                    <a:pt x="326" y="7549"/>
                  </a:cubicBezTo>
                  <a:lnTo>
                    <a:pt x="6467" y="13690"/>
                  </a:lnTo>
                  <a:cubicBezTo>
                    <a:pt x="6625" y="13848"/>
                    <a:pt x="6837" y="13927"/>
                    <a:pt x="7048" y="13927"/>
                  </a:cubicBezTo>
                  <a:cubicBezTo>
                    <a:pt x="7259" y="13927"/>
                    <a:pt x="7471" y="13848"/>
                    <a:pt x="7629" y="13690"/>
                  </a:cubicBezTo>
                  <a:lnTo>
                    <a:pt x="13770" y="7549"/>
                  </a:lnTo>
                  <a:cubicBezTo>
                    <a:pt x="14095" y="7224"/>
                    <a:pt x="14095" y="6704"/>
                    <a:pt x="13770" y="6388"/>
                  </a:cubicBezTo>
                  <a:lnTo>
                    <a:pt x="7629" y="237"/>
                  </a:lnTo>
                  <a:cubicBezTo>
                    <a:pt x="7471" y="79"/>
                    <a:pt x="7259" y="0"/>
                    <a:pt x="704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 name="Google Shape;2145;p72"/>
            <p:cNvGrpSpPr/>
            <p:nvPr/>
          </p:nvGrpSpPr>
          <p:grpSpPr>
            <a:xfrm>
              <a:off x="4942459" y="3575335"/>
              <a:ext cx="730817" cy="710906"/>
              <a:chOff x="2749900" y="2173675"/>
              <a:chExt cx="352150" cy="348125"/>
            </a:xfrm>
          </p:grpSpPr>
          <p:sp>
            <p:nvSpPr>
              <p:cNvPr id="48" name="Google Shape;2146;p72"/>
              <p:cNvSpPr/>
              <p:nvPr/>
            </p:nvSpPr>
            <p:spPr>
              <a:xfrm>
                <a:off x="2749900" y="2173675"/>
                <a:ext cx="352150" cy="348125"/>
              </a:xfrm>
              <a:custGeom>
                <a:avLst/>
                <a:gdLst/>
                <a:ahLst/>
                <a:cxnLst/>
                <a:rect l="l" t="t" r="r" b="b"/>
                <a:pathLst>
                  <a:path w="14086" h="13925" extrusionOk="0">
                    <a:moveTo>
                      <a:pt x="7042" y="0"/>
                    </a:moveTo>
                    <a:cubicBezTo>
                      <a:pt x="6832" y="0"/>
                      <a:pt x="6620" y="81"/>
                      <a:pt x="6458" y="244"/>
                    </a:cubicBezTo>
                    <a:lnTo>
                      <a:pt x="316" y="6385"/>
                    </a:lnTo>
                    <a:cubicBezTo>
                      <a:pt x="0" y="6701"/>
                      <a:pt x="0" y="7221"/>
                      <a:pt x="316" y="7547"/>
                    </a:cubicBezTo>
                    <a:lnTo>
                      <a:pt x="6458" y="13688"/>
                    </a:lnTo>
                    <a:cubicBezTo>
                      <a:pt x="6620" y="13846"/>
                      <a:pt x="6832" y="13925"/>
                      <a:pt x="7042" y="13925"/>
                    </a:cubicBezTo>
                    <a:cubicBezTo>
                      <a:pt x="7252" y="13925"/>
                      <a:pt x="7461" y="13846"/>
                      <a:pt x="7619" y="13688"/>
                    </a:cubicBezTo>
                    <a:lnTo>
                      <a:pt x="13770" y="7547"/>
                    </a:lnTo>
                    <a:cubicBezTo>
                      <a:pt x="14085" y="7221"/>
                      <a:pt x="14085" y="6701"/>
                      <a:pt x="13770" y="6385"/>
                    </a:cubicBezTo>
                    <a:lnTo>
                      <a:pt x="7619" y="244"/>
                    </a:lnTo>
                    <a:cubicBezTo>
                      <a:pt x="7461" y="81"/>
                      <a:pt x="7252" y="0"/>
                      <a:pt x="7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47;p72"/>
              <p:cNvSpPr/>
              <p:nvPr/>
            </p:nvSpPr>
            <p:spPr>
              <a:xfrm>
                <a:off x="2781500" y="2205775"/>
                <a:ext cx="288950" cy="283850"/>
              </a:xfrm>
              <a:custGeom>
                <a:avLst/>
                <a:gdLst/>
                <a:ahLst/>
                <a:cxnLst/>
                <a:rect l="l" t="t" r="r" b="b"/>
                <a:pathLst>
                  <a:path w="11558" h="11354" extrusionOk="0">
                    <a:moveTo>
                      <a:pt x="5779" y="316"/>
                    </a:moveTo>
                    <a:cubicBezTo>
                      <a:pt x="5955" y="316"/>
                      <a:pt x="6123" y="382"/>
                      <a:pt x="6253" y="512"/>
                    </a:cubicBezTo>
                    <a:lnTo>
                      <a:pt x="10945" y="5203"/>
                    </a:lnTo>
                    <a:cubicBezTo>
                      <a:pt x="11205" y="5464"/>
                      <a:pt x="11205" y="5882"/>
                      <a:pt x="10945" y="6142"/>
                    </a:cubicBezTo>
                    <a:lnTo>
                      <a:pt x="6253" y="10843"/>
                    </a:lnTo>
                    <a:cubicBezTo>
                      <a:pt x="6118" y="10968"/>
                      <a:pt x="5949" y="11031"/>
                      <a:pt x="5780" y="11031"/>
                    </a:cubicBezTo>
                    <a:cubicBezTo>
                      <a:pt x="5612" y="11031"/>
                      <a:pt x="5444" y="10968"/>
                      <a:pt x="5314" y="10843"/>
                    </a:cubicBezTo>
                    <a:lnTo>
                      <a:pt x="613" y="6151"/>
                    </a:lnTo>
                    <a:cubicBezTo>
                      <a:pt x="353" y="5891"/>
                      <a:pt x="353" y="5464"/>
                      <a:pt x="613" y="5203"/>
                    </a:cubicBezTo>
                    <a:lnTo>
                      <a:pt x="5314" y="512"/>
                    </a:lnTo>
                    <a:cubicBezTo>
                      <a:pt x="5435" y="391"/>
                      <a:pt x="5602" y="316"/>
                      <a:pt x="5779" y="316"/>
                    </a:cubicBezTo>
                    <a:close/>
                    <a:moveTo>
                      <a:pt x="5779" y="1"/>
                    </a:moveTo>
                    <a:cubicBezTo>
                      <a:pt x="5528" y="1"/>
                      <a:pt x="5277" y="94"/>
                      <a:pt x="5082" y="279"/>
                    </a:cubicBezTo>
                    <a:lnTo>
                      <a:pt x="390" y="4971"/>
                    </a:lnTo>
                    <a:cubicBezTo>
                      <a:pt x="0" y="5361"/>
                      <a:pt x="0" y="5984"/>
                      <a:pt x="390" y="6365"/>
                    </a:cubicBezTo>
                    <a:lnTo>
                      <a:pt x="5082" y="11066"/>
                    </a:lnTo>
                    <a:cubicBezTo>
                      <a:pt x="5268" y="11252"/>
                      <a:pt x="5519" y="11354"/>
                      <a:pt x="5779" y="11354"/>
                    </a:cubicBezTo>
                    <a:cubicBezTo>
                      <a:pt x="6039" y="11354"/>
                      <a:pt x="6290" y="11252"/>
                      <a:pt x="6476" y="11066"/>
                    </a:cubicBezTo>
                    <a:lnTo>
                      <a:pt x="11168" y="6374"/>
                    </a:lnTo>
                    <a:cubicBezTo>
                      <a:pt x="11558" y="5984"/>
                      <a:pt x="11558" y="5361"/>
                      <a:pt x="11168" y="4980"/>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48;p72"/>
              <p:cNvSpPr/>
              <p:nvPr/>
            </p:nvSpPr>
            <p:spPr>
              <a:xfrm>
                <a:off x="2880675" y="2304725"/>
                <a:ext cx="74800" cy="101750"/>
              </a:xfrm>
              <a:custGeom>
                <a:avLst/>
                <a:gdLst/>
                <a:ahLst/>
                <a:cxnLst/>
                <a:rect l="l" t="t" r="r" b="b"/>
                <a:pathLst>
                  <a:path w="2992" h="4070" extrusionOk="0">
                    <a:moveTo>
                      <a:pt x="0" y="0"/>
                    </a:moveTo>
                    <a:lnTo>
                      <a:pt x="0" y="948"/>
                    </a:lnTo>
                    <a:lnTo>
                      <a:pt x="2035" y="948"/>
                    </a:lnTo>
                    <a:lnTo>
                      <a:pt x="2035" y="4070"/>
                    </a:lnTo>
                    <a:lnTo>
                      <a:pt x="2992" y="4070"/>
                    </a:lnTo>
                    <a:lnTo>
                      <a:pt x="2992" y="697"/>
                    </a:lnTo>
                    <a:cubicBezTo>
                      <a:pt x="2992" y="307"/>
                      <a:pt x="2676" y="0"/>
                      <a:pt x="2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49;p72"/>
              <p:cNvSpPr/>
              <p:nvPr/>
            </p:nvSpPr>
            <p:spPr>
              <a:xfrm>
                <a:off x="2863950" y="2281725"/>
                <a:ext cx="37175" cy="69700"/>
              </a:xfrm>
              <a:custGeom>
                <a:avLst/>
                <a:gdLst/>
                <a:ahLst/>
                <a:cxnLst/>
                <a:rect l="l" t="t" r="r" b="b"/>
                <a:pathLst>
                  <a:path w="1487" h="2788" extrusionOk="0">
                    <a:moveTo>
                      <a:pt x="1487" y="1"/>
                    </a:moveTo>
                    <a:lnTo>
                      <a:pt x="0" y="1394"/>
                    </a:lnTo>
                    <a:lnTo>
                      <a:pt x="1487" y="2788"/>
                    </a:lnTo>
                    <a:lnTo>
                      <a:pt x="1487" y="1394"/>
                    </a:lnTo>
                    <a:lnTo>
                      <a:pt x="14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oogle Shape;2150;p72"/>
          <p:cNvGrpSpPr/>
          <p:nvPr/>
        </p:nvGrpSpPr>
        <p:grpSpPr>
          <a:xfrm rot="600180">
            <a:off x="8576643" y="4123048"/>
            <a:ext cx="365801" cy="832202"/>
            <a:chOff x="421300" y="1281464"/>
            <a:chExt cx="365800" cy="832201"/>
          </a:xfrm>
        </p:grpSpPr>
        <p:sp>
          <p:nvSpPr>
            <p:cNvPr id="53" name="Google Shape;2151;p72"/>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2152;p72"/>
            <p:cNvGrpSpPr/>
            <p:nvPr/>
          </p:nvGrpSpPr>
          <p:grpSpPr>
            <a:xfrm>
              <a:off x="422775" y="1281464"/>
              <a:ext cx="364326" cy="832201"/>
              <a:chOff x="5205000" y="2129825"/>
              <a:chExt cx="188175" cy="435525"/>
            </a:xfrm>
          </p:grpSpPr>
          <p:sp>
            <p:nvSpPr>
              <p:cNvPr id="55" name="Google Shape;2153;p72"/>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54;p72"/>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55;p72"/>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56;p72"/>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9" name="Google Shape;430;p40"/>
          <p:cNvSpPr txBox="1">
            <a:spLocks noGrp="1"/>
          </p:cNvSpPr>
          <p:nvPr>
            <p:ph type="title"/>
          </p:nvPr>
        </p:nvSpPr>
        <p:spPr>
          <a:xfrm>
            <a:off x="35780" y="440859"/>
            <a:ext cx="3282577" cy="528600"/>
          </a:xfrm>
          <a:prstGeom prst="rect">
            <a:avLst/>
          </a:prstGeom>
        </p:spPr>
        <p:txBody>
          <a:bodyPr spcFirstLastPara="1" wrap="square" lIns="91425" tIns="91425" rIns="91425" bIns="91425" anchor="t" anchorCtr="0">
            <a:noAutofit/>
          </a:bodyPr>
          <a:lstStyle/>
          <a:p>
            <a:pPr lvl="0"/>
            <a:r>
              <a:rPr lang="vi-VN" sz="2800" dirty="0" smtClean="0"/>
              <a:t>5. car </a:t>
            </a:r>
            <a:r>
              <a:rPr lang="vi-VN" sz="2800" dirty="0" smtClean="0">
                <a:ea typeface="Yu Gothic UI Semibold" panose="020B0700000000000000" pitchFamily="34" charset="-128"/>
              </a:rPr>
              <a:t>(n):</a:t>
            </a:r>
            <a:endParaRPr sz="2800" dirty="0"/>
          </a:p>
        </p:txBody>
      </p:sp>
      <p:sp>
        <p:nvSpPr>
          <p:cNvPr id="60" name="Google Shape;430;p40"/>
          <p:cNvSpPr txBox="1">
            <a:spLocks/>
          </p:cNvSpPr>
          <p:nvPr/>
        </p:nvSpPr>
        <p:spPr>
          <a:xfrm>
            <a:off x="1633815" y="366172"/>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kɑ</a:t>
            </a:r>
            <a:r>
              <a:rPr lang="en-US" sz="2800" b="0" dirty="0">
                <a:latin typeface="Times New Roman" panose="02020603050405020304" pitchFamily="18" charset="0"/>
                <a:cs typeface="Times New Roman" panose="02020603050405020304" pitchFamily="18" charset="0"/>
              </a:rPr>
              <a:t>ː(r</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x</a:t>
            </a:r>
            <a:r>
              <a:rPr lang="vi-VN" sz="2800" b="0" dirty="0" smtClean="0">
                <a:latin typeface="Times New Roman" panose="02020603050405020304" pitchFamily="18" charset="0"/>
                <a:cs typeface="Times New Roman" panose="02020603050405020304" pitchFamily="18" charset="0"/>
              </a:rPr>
              <a:t>e ô tô</a:t>
            </a:r>
            <a:endParaRPr lang="vi-VN" sz="2800" b="0" dirty="0">
              <a:latin typeface="Times New Roman" panose="02020603050405020304" pitchFamily="18" charset="0"/>
              <a:cs typeface="Times New Roman" panose="02020603050405020304" pitchFamily="18" charset="0"/>
            </a:endParaRPr>
          </a:p>
        </p:txBody>
      </p:sp>
      <p:sp>
        <p:nvSpPr>
          <p:cNvPr id="61" name="Google Shape;430;p40"/>
          <p:cNvSpPr txBox="1">
            <a:spLocks/>
          </p:cNvSpPr>
          <p:nvPr/>
        </p:nvSpPr>
        <p:spPr>
          <a:xfrm>
            <a:off x="4107502" y="450326"/>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a:t>6</a:t>
            </a:r>
            <a:r>
              <a:rPr lang="vi-VN" sz="2800" dirty="0" smtClean="0"/>
              <a:t>. </a:t>
            </a:r>
            <a:r>
              <a:rPr lang="en-US" sz="2800" dirty="0"/>
              <a:t>crossroad</a:t>
            </a:r>
            <a:r>
              <a:rPr lang="vi-VN" sz="2800" dirty="0" smtClean="0"/>
              <a:t> </a:t>
            </a:r>
            <a:r>
              <a:rPr lang="vi-VN" sz="2800" dirty="0" smtClean="0">
                <a:ea typeface="Yu Gothic UI Semibold" panose="020B0700000000000000" pitchFamily="34" charset="-128"/>
              </a:rPr>
              <a:t>(n):</a:t>
            </a:r>
            <a:endParaRPr lang="vi-VN" sz="2800" dirty="0"/>
          </a:p>
        </p:txBody>
      </p:sp>
      <p:sp>
        <p:nvSpPr>
          <p:cNvPr id="62" name="Google Shape;430;p40"/>
          <p:cNvSpPr txBox="1">
            <a:spLocks/>
          </p:cNvSpPr>
          <p:nvPr/>
        </p:nvSpPr>
        <p:spPr>
          <a:xfrm>
            <a:off x="6468925" y="361304"/>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krɒs,rəʊd</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g</a:t>
            </a:r>
            <a:r>
              <a:rPr lang="vi-VN" sz="2800" b="0" dirty="0" smtClean="0">
                <a:latin typeface="Times New Roman" panose="02020603050405020304" pitchFamily="18" charset="0"/>
                <a:cs typeface="Times New Roman" panose="02020603050405020304" pitchFamily="18" charset="0"/>
              </a:rPr>
              <a:t>iao lộ</a:t>
            </a:r>
            <a:endParaRPr lang="vi-VN" sz="2800" b="0" dirty="0">
              <a:latin typeface="Times New Roman" panose="02020603050405020304" pitchFamily="18" charset="0"/>
              <a:cs typeface="Times New Roman" panose="02020603050405020304" pitchFamily="18" charset="0"/>
            </a:endParaRPr>
          </a:p>
        </p:txBody>
      </p:sp>
      <p:pic>
        <p:nvPicPr>
          <p:cNvPr id="2050" name="Picture 2" descr="16,500+ Crossroad Illustrations, Royalty-Free Vector Graphics &amp; Clip Art -  iStock | Intersection, Fork in the road, Choic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9721" y="863548"/>
            <a:ext cx="1506756" cy="1143775"/>
          </a:xfrm>
          <a:prstGeom prst="rect">
            <a:avLst/>
          </a:prstGeom>
          <a:noFill/>
          <a:extLst>
            <a:ext uri="{909E8E84-426E-40DD-AFC4-6F175D3DCCD1}">
              <a14:hiddenFill xmlns:a14="http://schemas.microsoft.com/office/drawing/2010/main">
                <a:solidFill>
                  <a:srgbClr val="FFFFFF"/>
                </a:solidFill>
              </a14:hiddenFill>
            </a:ext>
          </a:extLst>
        </p:spPr>
      </p:pic>
      <p:sp>
        <p:nvSpPr>
          <p:cNvPr id="64" name="Google Shape;430;p40"/>
          <p:cNvSpPr txBox="1">
            <a:spLocks/>
          </p:cNvSpPr>
          <p:nvPr/>
        </p:nvSpPr>
        <p:spPr>
          <a:xfrm>
            <a:off x="105461" y="2495232"/>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a:t>7</a:t>
            </a:r>
            <a:r>
              <a:rPr lang="vi-VN" sz="2800" dirty="0" smtClean="0"/>
              <a:t>. </a:t>
            </a:r>
            <a:r>
              <a:rPr lang="en-US" sz="2800" dirty="0"/>
              <a:t>crowded</a:t>
            </a:r>
            <a:r>
              <a:rPr lang="vi-VN" sz="2800" dirty="0" smtClean="0"/>
              <a:t> </a:t>
            </a:r>
            <a:r>
              <a:rPr lang="vi-VN" sz="2800" dirty="0" smtClean="0">
                <a:ea typeface="Yu Gothic UI Semibold" panose="020B0700000000000000" pitchFamily="34" charset="-128"/>
              </a:rPr>
              <a:t>(</a:t>
            </a:r>
            <a:r>
              <a:rPr lang="en-US" sz="2800" dirty="0" err="1"/>
              <a:t>adj</a:t>
            </a:r>
            <a:r>
              <a:rPr lang="vi-VN" sz="2800" dirty="0" smtClean="0">
                <a:ea typeface="Yu Gothic UI Semibold" panose="020B0700000000000000" pitchFamily="34" charset="-128"/>
              </a:rPr>
              <a:t>):</a:t>
            </a:r>
            <a:endParaRPr lang="vi-VN" sz="2800" dirty="0"/>
          </a:p>
        </p:txBody>
      </p:sp>
      <p:sp>
        <p:nvSpPr>
          <p:cNvPr id="65" name="Google Shape;430;p40"/>
          <p:cNvSpPr txBox="1">
            <a:spLocks/>
          </p:cNvSpPr>
          <p:nvPr/>
        </p:nvSpPr>
        <p:spPr>
          <a:xfrm>
            <a:off x="2365483" y="2420545"/>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kraʊdəd</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smtClean="0">
                <a:latin typeface="Times New Roman" panose="02020603050405020304" pitchFamily="18" charset="0"/>
                <a:cs typeface="Times New Roman" panose="02020603050405020304" pitchFamily="18" charset="0"/>
              </a:rPr>
              <a:t>đông đúc</a:t>
            </a:r>
            <a:endParaRPr lang="vi-VN" sz="2800" b="0" dirty="0">
              <a:latin typeface="Times New Roman" panose="02020603050405020304" pitchFamily="18" charset="0"/>
              <a:cs typeface="Times New Roman" panose="02020603050405020304" pitchFamily="18" charset="0"/>
            </a:endParaRPr>
          </a:p>
        </p:txBody>
      </p:sp>
      <p:sp>
        <p:nvSpPr>
          <p:cNvPr id="66" name="Google Shape;430;p40"/>
          <p:cNvSpPr txBox="1">
            <a:spLocks/>
          </p:cNvSpPr>
          <p:nvPr/>
        </p:nvSpPr>
        <p:spPr>
          <a:xfrm>
            <a:off x="4331810" y="2494726"/>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smtClean="0"/>
              <a:t>8. </a:t>
            </a:r>
            <a:r>
              <a:rPr lang="en-US" sz="2800" dirty="0"/>
              <a:t>cycle lane</a:t>
            </a:r>
            <a:r>
              <a:rPr lang="vi-VN" sz="2800" dirty="0" smtClean="0"/>
              <a:t> </a:t>
            </a:r>
            <a:r>
              <a:rPr lang="vi-VN" sz="2800" dirty="0" smtClean="0">
                <a:ea typeface="Yu Gothic UI Semibold" panose="020B0700000000000000" pitchFamily="34" charset="-128"/>
              </a:rPr>
              <a:t>(n):</a:t>
            </a:r>
            <a:endParaRPr lang="vi-VN" sz="2800" dirty="0"/>
          </a:p>
        </p:txBody>
      </p:sp>
      <p:sp>
        <p:nvSpPr>
          <p:cNvPr id="67" name="Google Shape;430;p40"/>
          <p:cNvSpPr txBox="1">
            <a:spLocks/>
          </p:cNvSpPr>
          <p:nvPr/>
        </p:nvSpPr>
        <p:spPr>
          <a:xfrm>
            <a:off x="6602913" y="2398872"/>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saɪkl</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leɪn</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làn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đường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dành</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cho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đạp</a:t>
            </a:r>
            <a:endParaRPr lang="vi-VN" sz="2800" b="0" dirty="0">
              <a:latin typeface="Times New Roman" panose="02020603050405020304" pitchFamily="18" charset="0"/>
              <a:cs typeface="Times New Roman" panose="02020603050405020304" pitchFamily="18" charset="0"/>
            </a:endParaRPr>
          </a:p>
        </p:txBody>
      </p:sp>
      <p:pic>
        <p:nvPicPr>
          <p:cNvPr id="63" name="Picture 62"/>
          <p:cNvPicPr>
            <a:picLocks noChangeAspect="1"/>
          </p:cNvPicPr>
          <p:nvPr/>
        </p:nvPicPr>
        <p:blipFill>
          <a:blip r:embed="rId11"/>
          <a:stretch>
            <a:fillRect/>
          </a:stretch>
        </p:blipFill>
        <p:spPr>
          <a:xfrm>
            <a:off x="682179" y="3071450"/>
            <a:ext cx="2411750" cy="1648658"/>
          </a:xfrm>
          <a:prstGeom prst="rect">
            <a:avLst/>
          </a:prstGeom>
        </p:spPr>
      </p:pic>
      <p:pic>
        <p:nvPicPr>
          <p:cNvPr id="68" name="Picture 67"/>
          <p:cNvPicPr>
            <a:picLocks noChangeAspect="1"/>
          </p:cNvPicPr>
          <p:nvPr/>
        </p:nvPicPr>
        <p:blipFill rotWithShape="1">
          <a:blip r:embed="rId12"/>
          <a:srcRect l="1876" t="20283" r="17559" b="15993"/>
          <a:stretch/>
        </p:blipFill>
        <p:spPr>
          <a:xfrm>
            <a:off x="4862755" y="3122744"/>
            <a:ext cx="1875565" cy="1315234"/>
          </a:xfrm>
          <a:prstGeom prst="rect">
            <a:avLst/>
          </a:prstGeom>
        </p:spPr>
      </p:pic>
      <p:pic>
        <p:nvPicPr>
          <p:cNvPr id="2" name="car169641239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787179" y="1328454"/>
            <a:ext cx="406400" cy="406400"/>
          </a:xfrm>
          <a:prstGeom prst="rect">
            <a:avLst/>
          </a:prstGeom>
        </p:spPr>
      </p:pic>
      <p:pic>
        <p:nvPicPr>
          <p:cNvPr id="3" name="crossroad169641249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7515866" y="1354742"/>
            <a:ext cx="406400" cy="406400"/>
          </a:xfrm>
          <a:prstGeom prst="rect">
            <a:avLst/>
          </a:prstGeom>
        </p:spPr>
      </p:pic>
      <p:pic>
        <p:nvPicPr>
          <p:cNvPr id="4" name="crowded169641344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3346708" y="3452693"/>
            <a:ext cx="406400" cy="406400"/>
          </a:xfrm>
          <a:prstGeom prst="rect">
            <a:avLst/>
          </a:prstGeom>
        </p:spPr>
      </p:pic>
      <p:pic>
        <p:nvPicPr>
          <p:cNvPr id="5" name="cycle-lane1696413737">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7394267" y="3911837"/>
            <a:ext cx="406400" cy="406400"/>
          </a:xfrm>
          <a:prstGeom prst="rect">
            <a:avLst/>
          </a:prstGeom>
        </p:spPr>
      </p:pic>
    </p:spTree>
    <p:extLst>
      <p:ext uri="{BB962C8B-B14F-4D97-AF65-F5344CB8AC3E}">
        <p14:creationId xmlns:p14="http://schemas.microsoft.com/office/powerpoint/2010/main" val="80560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050"/>
                                        </p:tgtEl>
                                        <p:attrNameLst>
                                          <p:attrName>style.visibility</p:attrName>
                                        </p:attrNameLst>
                                      </p:cBhvr>
                                      <p:to>
                                        <p:strVal val="visible"/>
                                      </p:to>
                                    </p:set>
                                    <p:anim calcmode="lin" valueType="num">
                                      <p:cBhvr additive="base">
                                        <p:cTn id="31" dur="500" fill="hold"/>
                                        <p:tgtEl>
                                          <p:spTgt spid="2050"/>
                                        </p:tgtEl>
                                        <p:attrNameLst>
                                          <p:attrName>ppt_x</p:attrName>
                                        </p:attrNameLst>
                                      </p:cBhvr>
                                      <p:tavLst>
                                        <p:tav tm="0">
                                          <p:val>
                                            <p:strVal val="#ppt_x"/>
                                          </p:val>
                                        </p:tav>
                                        <p:tav tm="100000">
                                          <p:val>
                                            <p:strVal val="#ppt_x"/>
                                          </p:val>
                                        </p:tav>
                                      </p:tavLst>
                                    </p:anim>
                                    <p:anim calcmode="lin" valueType="num">
                                      <p:cBhvr additive="base">
                                        <p:cTn id="32"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500" fill="hold"/>
                                        <p:tgtEl>
                                          <p:spTgt spid="62"/>
                                        </p:tgtEl>
                                        <p:attrNameLst>
                                          <p:attrName>ppt_x</p:attrName>
                                        </p:attrNameLst>
                                      </p:cBhvr>
                                      <p:tavLst>
                                        <p:tav tm="0">
                                          <p:val>
                                            <p:strVal val="#ppt_x"/>
                                          </p:val>
                                        </p:tav>
                                        <p:tav tm="100000">
                                          <p:val>
                                            <p:strVal val="#ppt_x"/>
                                          </p:val>
                                        </p:tav>
                                      </p:tavLst>
                                    </p:anim>
                                    <p:anim calcmode="lin" valueType="num">
                                      <p:cBhvr additive="base">
                                        <p:cTn id="4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additive="base">
                                        <p:cTn id="51" dur="500" fill="hold"/>
                                        <p:tgtEl>
                                          <p:spTgt spid="63"/>
                                        </p:tgtEl>
                                        <p:attrNameLst>
                                          <p:attrName>ppt_x</p:attrName>
                                        </p:attrNameLst>
                                      </p:cBhvr>
                                      <p:tavLst>
                                        <p:tav tm="0">
                                          <p:val>
                                            <p:strVal val="#ppt_x"/>
                                          </p:val>
                                        </p:tav>
                                        <p:tav tm="100000">
                                          <p:val>
                                            <p:strVal val="#ppt_x"/>
                                          </p:val>
                                        </p:tav>
                                      </p:tavLst>
                                    </p:anim>
                                    <p:anim calcmode="lin" valueType="num">
                                      <p:cBhvr additive="base">
                                        <p:cTn id="52"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 calcmode="lin" valueType="num">
                                      <p:cBhvr additive="base">
                                        <p:cTn id="61" dur="500" fill="hold"/>
                                        <p:tgtEl>
                                          <p:spTgt spid="65"/>
                                        </p:tgtEl>
                                        <p:attrNameLst>
                                          <p:attrName>ppt_x</p:attrName>
                                        </p:attrNameLst>
                                      </p:cBhvr>
                                      <p:tavLst>
                                        <p:tav tm="0">
                                          <p:val>
                                            <p:strVal val="#ppt_x"/>
                                          </p:val>
                                        </p:tav>
                                        <p:tav tm="100000">
                                          <p:val>
                                            <p:strVal val="#ppt_x"/>
                                          </p:val>
                                        </p:tav>
                                      </p:tavLst>
                                    </p:anim>
                                    <p:anim calcmode="lin" valueType="num">
                                      <p:cBhvr additive="base">
                                        <p:cTn id="6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500" fill="hold"/>
                                        <p:tgtEl>
                                          <p:spTgt spid="66"/>
                                        </p:tgtEl>
                                        <p:attrNameLst>
                                          <p:attrName>ppt_x</p:attrName>
                                        </p:attrNameLst>
                                      </p:cBhvr>
                                      <p:tavLst>
                                        <p:tav tm="0">
                                          <p:val>
                                            <p:strVal val="#ppt_x"/>
                                          </p:val>
                                        </p:tav>
                                        <p:tav tm="100000">
                                          <p:val>
                                            <p:strVal val="#ppt_x"/>
                                          </p:val>
                                        </p:tav>
                                      </p:tavLst>
                                    </p:anim>
                                    <p:anim calcmode="lin" valueType="num">
                                      <p:cBhvr additive="base">
                                        <p:cTn id="68" dur="500" fill="hold"/>
                                        <p:tgtEl>
                                          <p:spTgt spid="6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anim calcmode="lin" valueType="num">
                                      <p:cBhvr additive="base">
                                        <p:cTn id="71" dur="500" fill="hold"/>
                                        <p:tgtEl>
                                          <p:spTgt spid="68"/>
                                        </p:tgtEl>
                                        <p:attrNameLst>
                                          <p:attrName>ppt_x</p:attrName>
                                        </p:attrNameLst>
                                      </p:cBhvr>
                                      <p:tavLst>
                                        <p:tav tm="0">
                                          <p:val>
                                            <p:strVal val="#ppt_x"/>
                                          </p:val>
                                        </p:tav>
                                        <p:tav tm="100000">
                                          <p:val>
                                            <p:strVal val="#ppt_x"/>
                                          </p:val>
                                        </p:tav>
                                      </p:tavLst>
                                    </p:anim>
                                    <p:anim calcmode="lin" valueType="num">
                                      <p:cBhvr additive="base">
                                        <p:cTn id="7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ppt_x"/>
                                          </p:val>
                                        </p:tav>
                                        <p:tav tm="100000">
                                          <p:val>
                                            <p:strVal val="#ppt_x"/>
                                          </p:val>
                                        </p:tav>
                                      </p:tavLst>
                                    </p:anim>
                                    <p:anim calcmode="lin" valueType="num">
                                      <p:cBhvr additive="base">
                                        <p:cTn id="78" dur="500" fill="hold"/>
                                        <p:tgtEl>
                                          <p:spTgt spid="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anim calcmode="lin" valueType="num">
                                      <p:cBhvr additive="base">
                                        <p:cTn id="81" dur="500" fill="hold"/>
                                        <p:tgtEl>
                                          <p:spTgt spid="67"/>
                                        </p:tgtEl>
                                        <p:attrNameLst>
                                          <p:attrName>ppt_x</p:attrName>
                                        </p:attrNameLst>
                                      </p:cBhvr>
                                      <p:tavLst>
                                        <p:tav tm="0">
                                          <p:val>
                                            <p:strVal val="#ppt_x"/>
                                          </p:val>
                                        </p:tav>
                                        <p:tav tm="100000">
                                          <p:val>
                                            <p:strVal val="#ppt_x"/>
                                          </p:val>
                                        </p:tav>
                                      </p:tavLst>
                                    </p:anim>
                                    <p:anim calcmode="lin" valueType="num">
                                      <p:cBhvr additive="base">
                                        <p:cTn id="82"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3" restart="whenNotActive" fill="hold" evtFilter="cancelBubble" nodeType="interactiveSeq">
                <p:stCondLst>
                  <p:cond evt="onClick" delay="0">
                    <p:tgtEl>
                      <p:spTgt spid="2"/>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032" fill="hold"/>
                                        <p:tgtEl>
                                          <p:spTgt spid="2"/>
                                        </p:tgtEl>
                                      </p:cBhvr>
                                    </p:cmd>
                                  </p:childTnLst>
                                </p:cTn>
                              </p:par>
                            </p:childTnLst>
                          </p:cTn>
                        </p:par>
                      </p:childTnLst>
                    </p:cTn>
                  </p:par>
                </p:childTnLst>
              </p:cTn>
              <p:nextCondLst>
                <p:cond evt="onClick" delay="0">
                  <p:tgtEl>
                    <p:spTgt spid="2"/>
                  </p:tgtEl>
                </p:cond>
              </p:nextCondLst>
            </p:seq>
            <p:audio>
              <p:cMediaNode vol="80000">
                <p:cTn id="88" fill="hold" display="0">
                  <p:stCondLst>
                    <p:cond delay="indefinite"/>
                  </p:stCondLst>
                  <p:endCondLst>
                    <p:cond evt="onStopAudio" delay="0">
                      <p:tgtEl>
                        <p:sldTgt/>
                      </p:tgtEl>
                    </p:cond>
                  </p:endCondLst>
                </p:cTn>
                <p:tgtEl>
                  <p:spTgt spid="2"/>
                </p:tgtEl>
              </p:cMediaNode>
            </p:audio>
            <p:seq concurrent="1" nextAc="seek">
              <p:cTn id="89" restart="whenNotActive" fill="hold" evtFilter="cancelBubble" nodeType="interactiveSeq">
                <p:stCondLst>
                  <p:cond evt="onClick" delay="0">
                    <p:tgtEl>
                      <p:spTgt spid="3"/>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248" fill="hold"/>
                                        <p:tgtEl>
                                          <p:spTgt spid="3"/>
                                        </p:tgtEl>
                                      </p:cBhvr>
                                    </p:cmd>
                                  </p:childTnLst>
                                </p:cTn>
                              </p:par>
                            </p:childTnLst>
                          </p:cTn>
                        </p:par>
                      </p:childTnLst>
                    </p:cTn>
                  </p:par>
                </p:childTnLst>
              </p:cTn>
              <p:nextCondLst>
                <p:cond evt="onClick" delay="0">
                  <p:tgtEl>
                    <p:spTgt spid="3"/>
                  </p:tgtEl>
                </p:cond>
              </p:nextCondLst>
            </p:seq>
            <p:audio>
              <p:cMediaNode vol="80000">
                <p:cTn id="94" fill="hold" display="0">
                  <p:stCondLst>
                    <p:cond delay="indefinite"/>
                  </p:stCondLst>
                  <p:endCondLst>
                    <p:cond evt="onStopAudio" delay="0">
                      <p:tgtEl>
                        <p:sldTgt/>
                      </p:tgtEl>
                    </p:cond>
                  </p:endCondLst>
                </p:cTn>
                <p:tgtEl>
                  <p:spTgt spid="3"/>
                </p:tgtEl>
              </p:cMediaNode>
            </p:audio>
            <p:seq concurrent="1" nextAc="seek">
              <p:cTn id="95" restart="whenNotActive" fill="hold" evtFilter="cancelBubble" nodeType="interactiveSeq">
                <p:stCondLst>
                  <p:cond evt="onClick" delay="0">
                    <p:tgtEl>
                      <p:spTgt spid="4"/>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984" fill="hold"/>
                                        <p:tgtEl>
                                          <p:spTgt spid="4"/>
                                        </p:tgtEl>
                                      </p:cBhvr>
                                    </p:cmd>
                                  </p:childTnLst>
                                </p:cTn>
                              </p:par>
                            </p:childTnLst>
                          </p:cTn>
                        </p:par>
                      </p:childTnLst>
                    </p:cTn>
                  </p:par>
                </p:childTnLst>
              </p:cTn>
              <p:nextCondLst>
                <p:cond evt="onClick" delay="0">
                  <p:tgtEl>
                    <p:spTgt spid="4"/>
                  </p:tgtEl>
                </p:cond>
              </p:nextCondLst>
            </p:seq>
            <p:audio>
              <p:cMediaNode vol="80000">
                <p:cTn id="100" fill="hold" display="0">
                  <p:stCondLst>
                    <p:cond delay="indefinite"/>
                  </p:stCondLst>
                  <p:endCondLst>
                    <p:cond evt="onStopAudio" delay="0">
                      <p:tgtEl>
                        <p:sldTgt/>
                      </p:tgtEl>
                    </p:cond>
                  </p:endCondLst>
                </p:cTn>
                <p:tgtEl>
                  <p:spTgt spid="4"/>
                </p:tgtEl>
              </p:cMediaNode>
            </p:audio>
            <p:seq concurrent="1" nextAc="seek">
              <p:cTn id="101" restart="whenNotActive" fill="hold" evtFilter="cancelBubble" nodeType="interactiveSeq">
                <p:stCondLst>
                  <p:cond evt="onClick" delay="0">
                    <p:tgtEl>
                      <p:spTgt spid="5"/>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392" fill="hold"/>
                                        <p:tgtEl>
                                          <p:spTgt spid="5"/>
                                        </p:tgtEl>
                                      </p:cBhvr>
                                    </p:cmd>
                                  </p:childTnLst>
                                </p:cTn>
                              </p:par>
                            </p:childTnLst>
                          </p:cTn>
                        </p:par>
                      </p:childTnLst>
                    </p:cTn>
                  </p:par>
                </p:childTnLst>
              </p:cTn>
              <p:nextCondLst>
                <p:cond evt="onClick" delay="0">
                  <p:tgtEl>
                    <p:spTgt spid="5"/>
                  </p:tgtEl>
                </p:cond>
              </p:nextCondLst>
            </p:seq>
            <p:audio>
              <p:cMediaNode vol="80000">
                <p:cTn id="106" fill="hold" display="0">
                  <p:stCondLst>
                    <p:cond delay="indefinite"/>
                  </p:stCondLst>
                  <p:endCondLst>
                    <p:cond evt="onStopAudio" delay="0">
                      <p:tgtEl>
                        <p:sldTgt/>
                      </p:tgtEl>
                    </p:cond>
                  </p:endCondLst>
                </p:cTn>
                <p:tgtEl>
                  <p:spTgt spid="5"/>
                </p:tgtEl>
              </p:cMediaNode>
            </p:audio>
          </p:childTnLst>
        </p:cTn>
      </p:par>
    </p:tnLst>
    <p:bldLst>
      <p:bldP spid="59" grpId="0"/>
      <p:bldP spid="60" grpId="0"/>
      <p:bldP spid="61" grpId="0"/>
      <p:bldP spid="62" grpId="0"/>
      <p:bldP spid="64" grpId="0"/>
      <p:bldP spid="65" grpId="0"/>
      <p:bldP spid="66" grpId="0"/>
      <p:bldP spid="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548;p42"/>
          <p:cNvGrpSpPr/>
          <p:nvPr/>
        </p:nvGrpSpPr>
        <p:grpSpPr>
          <a:xfrm>
            <a:off x="7640375" y="4246043"/>
            <a:ext cx="1371607" cy="810460"/>
            <a:chOff x="6200532" y="2577974"/>
            <a:chExt cx="1371607" cy="810460"/>
          </a:xfrm>
        </p:grpSpPr>
        <p:sp>
          <p:nvSpPr>
            <p:cNvPr id="4" name="Google Shape;549;p42"/>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oogle Shape;550;p42"/>
            <p:cNvGrpSpPr/>
            <p:nvPr/>
          </p:nvGrpSpPr>
          <p:grpSpPr>
            <a:xfrm>
              <a:off x="6200532" y="2577974"/>
              <a:ext cx="1371607" cy="810460"/>
              <a:chOff x="6200532" y="1906498"/>
              <a:chExt cx="1371607" cy="810460"/>
            </a:xfrm>
          </p:grpSpPr>
          <p:sp>
            <p:nvSpPr>
              <p:cNvPr id="6" name="Google Shape;551;p42"/>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52;p42"/>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53;p42"/>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54;p42"/>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55;p42"/>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56;p42"/>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57;p42"/>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8;p42"/>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9;p42"/>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60;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61;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2;p42"/>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3;p42"/>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64;p42"/>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65;p42"/>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66;p42"/>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67;p42"/>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68;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69;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5" name="Google Shape;570;p42"/>
          <p:cNvGrpSpPr/>
          <p:nvPr/>
        </p:nvGrpSpPr>
        <p:grpSpPr>
          <a:xfrm flipH="1">
            <a:off x="164838" y="4344955"/>
            <a:ext cx="1188666" cy="703743"/>
            <a:chOff x="6102175" y="1488852"/>
            <a:chExt cx="1188666" cy="703743"/>
          </a:xfrm>
        </p:grpSpPr>
        <p:sp>
          <p:nvSpPr>
            <p:cNvPr id="26" name="Google Shape;571;p42"/>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572;p42"/>
            <p:cNvGrpSpPr/>
            <p:nvPr/>
          </p:nvGrpSpPr>
          <p:grpSpPr>
            <a:xfrm>
              <a:off x="6102245" y="1488852"/>
              <a:ext cx="1188596" cy="703743"/>
              <a:chOff x="6102245" y="830313"/>
              <a:chExt cx="1188596" cy="703743"/>
            </a:xfrm>
          </p:grpSpPr>
          <p:sp>
            <p:nvSpPr>
              <p:cNvPr id="28" name="Google Shape;573;p42"/>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74;p42"/>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75;p42"/>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76;p42"/>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77;p42"/>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78;p42"/>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79;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80;p42"/>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81;p42"/>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82;p42"/>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83;p42"/>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84;p42"/>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85;p42"/>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86;p42"/>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87;p42"/>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88;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89;p42"/>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oogle Shape;2143;p72"/>
          <p:cNvGrpSpPr/>
          <p:nvPr/>
        </p:nvGrpSpPr>
        <p:grpSpPr>
          <a:xfrm rot="600240">
            <a:off x="29797" y="46320"/>
            <a:ext cx="731554" cy="715245"/>
            <a:chOff x="4941650" y="3575258"/>
            <a:chExt cx="731625" cy="711059"/>
          </a:xfrm>
        </p:grpSpPr>
        <p:sp>
          <p:nvSpPr>
            <p:cNvPr id="46" name="Google Shape;2144;p72"/>
            <p:cNvSpPr/>
            <p:nvPr/>
          </p:nvSpPr>
          <p:spPr>
            <a:xfrm>
              <a:off x="4941650" y="3575258"/>
              <a:ext cx="731336" cy="711059"/>
            </a:xfrm>
            <a:custGeom>
              <a:avLst/>
              <a:gdLst/>
              <a:ahLst/>
              <a:cxnLst/>
              <a:rect l="l" t="t" r="r" b="b"/>
              <a:pathLst>
                <a:path w="14096" h="13928" extrusionOk="0">
                  <a:moveTo>
                    <a:pt x="7048" y="0"/>
                  </a:moveTo>
                  <a:cubicBezTo>
                    <a:pt x="6837" y="0"/>
                    <a:pt x="6625" y="79"/>
                    <a:pt x="6467" y="237"/>
                  </a:cubicBezTo>
                  <a:lnTo>
                    <a:pt x="326" y="6388"/>
                  </a:lnTo>
                  <a:cubicBezTo>
                    <a:pt x="1" y="6704"/>
                    <a:pt x="1" y="7224"/>
                    <a:pt x="326" y="7549"/>
                  </a:cubicBezTo>
                  <a:lnTo>
                    <a:pt x="6467" y="13690"/>
                  </a:lnTo>
                  <a:cubicBezTo>
                    <a:pt x="6625" y="13848"/>
                    <a:pt x="6837" y="13927"/>
                    <a:pt x="7048" y="13927"/>
                  </a:cubicBezTo>
                  <a:cubicBezTo>
                    <a:pt x="7259" y="13927"/>
                    <a:pt x="7471" y="13848"/>
                    <a:pt x="7629" y="13690"/>
                  </a:cubicBezTo>
                  <a:lnTo>
                    <a:pt x="13770" y="7549"/>
                  </a:lnTo>
                  <a:cubicBezTo>
                    <a:pt x="14095" y="7224"/>
                    <a:pt x="14095" y="6704"/>
                    <a:pt x="13770" y="6388"/>
                  </a:cubicBezTo>
                  <a:lnTo>
                    <a:pt x="7629" y="237"/>
                  </a:lnTo>
                  <a:cubicBezTo>
                    <a:pt x="7471" y="79"/>
                    <a:pt x="7259" y="0"/>
                    <a:pt x="704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 name="Google Shape;2145;p72"/>
            <p:cNvGrpSpPr/>
            <p:nvPr/>
          </p:nvGrpSpPr>
          <p:grpSpPr>
            <a:xfrm>
              <a:off x="4942459" y="3575335"/>
              <a:ext cx="730817" cy="710906"/>
              <a:chOff x="2749900" y="2173675"/>
              <a:chExt cx="352150" cy="348125"/>
            </a:xfrm>
          </p:grpSpPr>
          <p:sp>
            <p:nvSpPr>
              <p:cNvPr id="48" name="Google Shape;2146;p72"/>
              <p:cNvSpPr/>
              <p:nvPr/>
            </p:nvSpPr>
            <p:spPr>
              <a:xfrm>
                <a:off x="2749900" y="2173675"/>
                <a:ext cx="352150" cy="348125"/>
              </a:xfrm>
              <a:custGeom>
                <a:avLst/>
                <a:gdLst/>
                <a:ahLst/>
                <a:cxnLst/>
                <a:rect l="l" t="t" r="r" b="b"/>
                <a:pathLst>
                  <a:path w="14086" h="13925" extrusionOk="0">
                    <a:moveTo>
                      <a:pt x="7042" y="0"/>
                    </a:moveTo>
                    <a:cubicBezTo>
                      <a:pt x="6832" y="0"/>
                      <a:pt x="6620" y="81"/>
                      <a:pt x="6458" y="244"/>
                    </a:cubicBezTo>
                    <a:lnTo>
                      <a:pt x="316" y="6385"/>
                    </a:lnTo>
                    <a:cubicBezTo>
                      <a:pt x="0" y="6701"/>
                      <a:pt x="0" y="7221"/>
                      <a:pt x="316" y="7547"/>
                    </a:cubicBezTo>
                    <a:lnTo>
                      <a:pt x="6458" y="13688"/>
                    </a:lnTo>
                    <a:cubicBezTo>
                      <a:pt x="6620" y="13846"/>
                      <a:pt x="6832" y="13925"/>
                      <a:pt x="7042" y="13925"/>
                    </a:cubicBezTo>
                    <a:cubicBezTo>
                      <a:pt x="7252" y="13925"/>
                      <a:pt x="7461" y="13846"/>
                      <a:pt x="7619" y="13688"/>
                    </a:cubicBezTo>
                    <a:lnTo>
                      <a:pt x="13770" y="7547"/>
                    </a:lnTo>
                    <a:cubicBezTo>
                      <a:pt x="14085" y="7221"/>
                      <a:pt x="14085" y="6701"/>
                      <a:pt x="13770" y="6385"/>
                    </a:cubicBezTo>
                    <a:lnTo>
                      <a:pt x="7619" y="244"/>
                    </a:lnTo>
                    <a:cubicBezTo>
                      <a:pt x="7461" y="81"/>
                      <a:pt x="7252" y="0"/>
                      <a:pt x="7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47;p72"/>
              <p:cNvSpPr/>
              <p:nvPr/>
            </p:nvSpPr>
            <p:spPr>
              <a:xfrm>
                <a:off x="2781500" y="2205775"/>
                <a:ext cx="288950" cy="283850"/>
              </a:xfrm>
              <a:custGeom>
                <a:avLst/>
                <a:gdLst/>
                <a:ahLst/>
                <a:cxnLst/>
                <a:rect l="l" t="t" r="r" b="b"/>
                <a:pathLst>
                  <a:path w="11558" h="11354" extrusionOk="0">
                    <a:moveTo>
                      <a:pt x="5779" y="316"/>
                    </a:moveTo>
                    <a:cubicBezTo>
                      <a:pt x="5955" y="316"/>
                      <a:pt x="6123" y="382"/>
                      <a:pt x="6253" y="512"/>
                    </a:cubicBezTo>
                    <a:lnTo>
                      <a:pt x="10945" y="5203"/>
                    </a:lnTo>
                    <a:cubicBezTo>
                      <a:pt x="11205" y="5464"/>
                      <a:pt x="11205" y="5882"/>
                      <a:pt x="10945" y="6142"/>
                    </a:cubicBezTo>
                    <a:lnTo>
                      <a:pt x="6253" y="10843"/>
                    </a:lnTo>
                    <a:cubicBezTo>
                      <a:pt x="6118" y="10968"/>
                      <a:pt x="5949" y="11031"/>
                      <a:pt x="5780" y="11031"/>
                    </a:cubicBezTo>
                    <a:cubicBezTo>
                      <a:pt x="5612" y="11031"/>
                      <a:pt x="5444" y="10968"/>
                      <a:pt x="5314" y="10843"/>
                    </a:cubicBezTo>
                    <a:lnTo>
                      <a:pt x="613" y="6151"/>
                    </a:lnTo>
                    <a:cubicBezTo>
                      <a:pt x="353" y="5891"/>
                      <a:pt x="353" y="5464"/>
                      <a:pt x="613" y="5203"/>
                    </a:cubicBezTo>
                    <a:lnTo>
                      <a:pt x="5314" y="512"/>
                    </a:lnTo>
                    <a:cubicBezTo>
                      <a:pt x="5435" y="391"/>
                      <a:pt x="5602" y="316"/>
                      <a:pt x="5779" y="316"/>
                    </a:cubicBezTo>
                    <a:close/>
                    <a:moveTo>
                      <a:pt x="5779" y="1"/>
                    </a:moveTo>
                    <a:cubicBezTo>
                      <a:pt x="5528" y="1"/>
                      <a:pt x="5277" y="94"/>
                      <a:pt x="5082" y="279"/>
                    </a:cubicBezTo>
                    <a:lnTo>
                      <a:pt x="390" y="4971"/>
                    </a:lnTo>
                    <a:cubicBezTo>
                      <a:pt x="0" y="5361"/>
                      <a:pt x="0" y="5984"/>
                      <a:pt x="390" y="6365"/>
                    </a:cubicBezTo>
                    <a:lnTo>
                      <a:pt x="5082" y="11066"/>
                    </a:lnTo>
                    <a:cubicBezTo>
                      <a:pt x="5268" y="11252"/>
                      <a:pt x="5519" y="11354"/>
                      <a:pt x="5779" y="11354"/>
                    </a:cubicBezTo>
                    <a:cubicBezTo>
                      <a:pt x="6039" y="11354"/>
                      <a:pt x="6290" y="11252"/>
                      <a:pt x="6476" y="11066"/>
                    </a:cubicBezTo>
                    <a:lnTo>
                      <a:pt x="11168" y="6374"/>
                    </a:lnTo>
                    <a:cubicBezTo>
                      <a:pt x="11558" y="5984"/>
                      <a:pt x="11558" y="5361"/>
                      <a:pt x="11168" y="4980"/>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48;p72"/>
              <p:cNvSpPr/>
              <p:nvPr/>
            </p:nvSpPr>
            <p:spPr>
              <a:xfrm>
                <a:off x="2880675" y="2304725"/>
                <a:ext cx="74800" cy="101750"/>
              </a:xfrm>
              <a:custGeom>
                <a:avLst/>
                <a:gdLst/>
                <a:ahLst/>
                <a:cxnLst/>
                <a:rect l="l" t="t" r="r" b="b"/>
                <a:pathLst>
                  <a:path w="2992" h="4070" extrusionOk="0">
                    <a:moveTo>
                      <a:pt x="0" y="0"/>
                    </a:moveTo>
                    <a:lnTo>
                      <a:pt x="0" y="948"/>
                    </a:lnTo>
                    <a:lnTo>
                      <a:pt x="2035" y="948"/>
                    </a:lnTo>
                    <a:lnTo>
                      <a:pt x="2035" y="4070"/>
                    </a:lnTo>
                    <a:lnTo>
                      <a:pt x="2992" y="4070"/>
                    </a:lnTo>
                    <a:lnTo>
                      <a:pt x="2992" y="697"/>
                    </a:lnTo>
                    <a:cubicBezTo>
                      <a:pt x="2992" y="307"/>
                      <a:pt x="2676" y="0"/>
                      <a:pt x="2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49;p72"/>
              <p:cNvSpPr/>
              <p:nvPr/>
            </p:nvSpPr>
            <p:spPr>
              <a:xfrm>
                <a:off x="2863950" y="2281725"/>
                <a:ext cx="37175" cy="69700"/>
              </a:xfrm>
              <a:custGeom>
                <a:avLst/>
                <a:gdLst/>
                <a:ahLst/>
                <a:cxnLst/>
                <a:rect l="l" t="t" r="r" b="b"/>
                <a:pathLst>
                  <a:path w="1487" h="2788" extrusionOk="0">
                    <a:moveTo>
                      <a:pt x="1487" y="1"/>
                    </a:moveTo>
                    <a:lnTo>
                      <a:pt x="0" y="1394"/>
                    </a:lnTo>
                    <a:lnTo>
                      <a:pt x="1487" y="2788"/>
                    </a:lnTo>
                    <a:lnTo>
                      <a:pt x="1487" y="1394"/>
                    </a:lnTo>
                    <a:lnTo>
                      <a:pt x="14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oogle Shape;2150;p72"/>
          <p:cNvGrpSpPr/>
          <p:nvPr/>
        </p:nvGrpSpPr>
        <p:grpSpPr>
          <a:xfrm rot="600180">
            <a:off x="8576643" y="3208648"/>
            <a:ext cx="365801" cy="832202"/>
            <a:chOff x="421300" y="1281464"/>
            <a:chExt cx="365800" cy="832201"/>
          </a:xfrm>
        </p:grpSpPr>
        <p:sp>
          <p:nvSpPr>
            <p:cNvPr id="53" name="Google Shape;2151;p72"/>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2152;p72"/>
            <p:cNvGrpSpPr/>
            <p:nvPr/>
          </p:nvGrpSpPr>
          <p:grpSpPr>
            <a:xfrm>
              <a:off x="422775" y="1281464"/>
              <a:ext cx="364326" cy="832201"/>
              <a:chOff x="5205000" y="2129825"/>
              <a:chExt cx="188175" cy="435525"/>
            </a:xfrm>
          </p:grpSpPr>
          <p:sp>
            <p:nvSpPr>
              <p:cNvPr id="55" name="Google Shape;2153;p72"/>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54;p72"/>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55;p72"/>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56;p72"/>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074" name="Picture 2" descr="15,000+ Dangerous Kids Illustrations, Royalty-Free Vector Graphics - Clip  Art Librar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7967" y="1018147"/>
            <a:ext cx="1115551" cy="1141494"/>
          </a:xfrm>
          <a:prstGeom prst="rect">
            <a:avLst/>
          </a:prstGeom>
          <a:noFill/>
          <a:extLst>
            <a:ext uri="{909E8E84-426E-40DD-AFC4-6F175D3DCCD1}">
              <a14:hiddenFill xmlns:a14="http://schemas.microsoft.com/office/drawing/2010/main">
                <a:solidFill>
                  <a:srgbClr val="FFFFFF"/>
                </a:solidFill>
              </a14:hiddenFill>
            </a:ext>
          </a:extLst>
        </p:spPr>
      </p:pic>
      <p:sp>
        <p:nvSpPr>
          <p:cNvPr id="59" name="Google Shape;430;p40"/>
          <p:cNvSpPr txBox="1">
            <a:spLocks noGrp="1"/>
          </p:cNvSpPr>
          <p:nvPr>
            <p:ph type="title"/>
          </p:nvPr>
        </p:nvSpPr>
        <p:spPr>
          <a:xfrm>
            <a:off x="1327301" y="555368"/>
            <a:ext cx="3282577" cy="528600"/>
          </a:xfrm>
          <a:prstGeom prst="rect">
            <a:avLst/>
          </a:prstGeom>
        </p:spPr>
        <p:txBody>
          <a:bodyPr spcFirstLastPara="1" wrap="square" lIns="91425" tIns="91425" rIns="91425" bIns="91425" anchor="t" anchorCtr="0">
            <a:noAutofit/>
          </a:bodyPr>
          <a:lstStyle/>
          <a:p>
            <a:pPr lvl="0"/>
            <a:r>
              <a:rPr lang="vi-VN" sz="2800" dirty="0"/>
              <a:t>9</a:t>
            </a:r>
            <a:r>
              <a:rPr lang="vi-VN" sz="2800" dirty="0" smtClean="0"/>
              <a:t>. </a:t>
            </a:r>
            <a:r>
              <a:rPr lang="en-US" sz="2800" dirty="0"/>
              <a:t>dangerous</a:t>
            </a:r>
            <a:r>
              <a:rPr lang="vi-VN" sz="2800" dirty="0" smtClean="0"/>
              <a:t> </a:t>
            </a:r>
            <a:r>
              <a:rPr lang="vi-VN" sz="2800" dirty="0" smtClean="0">
                <a:ea typeface="Yu Gothic UI Semibold" panose="020B0700000000000000" pitchFamily="34" charset="-128"/>
              </a:rPr>
              <a:t>(adj):</a:t>
            </a:r>
            <a:endParaRPr sz="2800" dirty="0"/>
          </a:p>
        </p:txBody>
      </p:sp>
      <p:sp>
        <p:nvSpPr>
          <p:cNvPr id="60" name="Google Shape;430;p40"/>
          <p:cNvSpPr txBox="1">
            <a:spLocks/>
          </p:cNvSpPr>
          <p:nvPr/>
        </p:nvSpPr>
        <p:spPr>
          <a:xfrm>
            <a:off x="3977421" y="459301"/>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deɪndʒərəs</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n</a:t>
            </a:r>
            <a:r>
              <a:rPr lang="vi-VN" sz="2800" b="0" dirty="0" smtClean="0">
                <a:latin typeface="Times New Roman" panose="02020603050405020304" pitchFamily="18" charset="0"/>
                <a:cs typeface="Times New Roman" panose="02020603050405020304" pitchFamily="18" charset="0"/>
              </a:rPr>
              <a:t>guy hiểm</a:t>
            </a:r>
            <a:endParaRPr lang="vi-VN" sz="2800" b="0" dirty="0">
              <a:latin typeface="Times New Roman" panose="02020603050405020304" pitchFamily="18" charset="0"/>
              <a:cs typeface="Times New Roman" panose="02020603050405020304" pitchFamily="18" charset="0"/>
            </a:endParaRPr>
          </a:p>
        </p:txBody>
      </p:sp>
      <p:sp>
        <p:nvSpPr>
          <p:cNvPr id="61" name="Google Shape;430;p40"/>
          <p:cNvSpPr txBox="1">
            <a:spLocks/>
          </p:cNvSpPr>
          <p:nvPr/>
        </p:nvSpPr>
        <p:spPr>
          <a:xfrm>
            <a:off x="-205862" y="2265172"/>
            <a:ext cx="3358064"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a:t>10</a:t>
            </a:r>
            <a:r>
              <a:rPr lang="vi-VN" sz="2800" dirty="0" smtClean="0"/>
              <a:t>. </a:t>
            </a:r>
            <a:r>
              <a:rPr lang="vi-VN" sz="2800" dirty="0"/>
              <a:t>d</a:t>
            </a:r>
            <a:r>
              <a:rPr lang="en-US" sz="2800" dirty="0" smtClean="0"/>
              <a:t>rive</a:t>
            </a:r>
            <a:r>
              <a:rPr lang="vi-VN" sz="2800" dirty="0" smtClean="0"/>
              <a:t> </a:t>
            </a:r>
            <a:r>
              <a:rPr lang="vi-VN" sz="2800" dirty="0" smtClean="0">
                <a:ea typeface="Yu Gothic UI Semibold" panose="020B0700000000000000" pitchFamily="34" charset="-128"/>
              </a:rPr>
              <a:t>(v):</a:t>
            </a:r>
            <a:endParaRPr lang="vi-VN" sz="2800" dirty="0"/>
          </a:p>
        </p:txBody>
      </p:sp>
      <p:sp>
        <p:nvSpPr>
          <p:cNvPr id="62" name="Google Shape;430;p40"/>
          <p:cNvSpPr txBox="1">
            <a:spLocks/>
          </p:cNvSpPr>
          <p:nvPr/>
        </p:nvSpPr>
        <p:spPr>
          <a:xfrm>
            <a:off x="1599341" y="2169105"/>
            <a:ext cx="2919875"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draɪv</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l</a:t>
            </a:r>
            <a:r>
              <a:rPr lang="vi-VN" sz="2800" b="0" dirty="0" smtClean="0">
                <a:latin typeface="Times New Roman" panose="02020603050405020304" pitchFamily="18" charset="0"/>
                <a:cs typeface="Times New Roman" panose="02020603050405020304" pitchFamily="18" charset="0"/>
              </a:rPr>
              <a:t>ái xe</a:t>
            </a:r>
            <a:endParaRPr lang="vi-VN" sz="2800" b="0" dirty="0">
              <a:latin typeface="Times New Roman" panose="02020603050405020304" pitchFamily="18" charset="0"/>
              <a:cs typeface="Times New Roman" panose="02020603050405020304" pitchFamily="18" charset="0"/>
            </a:endParaRPr>
          </a:p>
        </p:txBody>
      </p:sp>
      <p:sp>
        <p:nvSpPr>
          <p:cNvPr id="63" name="Google Shape;430;p40"/>
          <p:cNvSpPr txBox="1">
            <a:spLocks/>
          </p:cNvSpPr>
          <p:nvPr/>
        </p:nvSpPr>
        <p:spPr>
          <a:xfrm>
            <a:off x="4062785" y="1866450"/>
            <a:ext cx="3577590"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smtClean="0"/>
              <a:t>11. </a:t>
            </a:r>
            <a:r>
              <a:rPr lang="en-US" sz="2800" dirty="0"/>
              <a:t>driving </a:t>
            </a:r>
            <a:r>
              <a:rPr lang="en-US" sz="2800" dirty="0" smtClean="0"/>
              <a:t>license</a:t>
            </a:r>
            <a:endParaRPr lang="vi-VN" sz="2800" dirty="0" smtClean="0"/>
          </a:p>
          <a:p>
            <a:r>
              <a:rPr lang="vi-VN" sz="2800" dirty="0" smtClean="0">
                <a:ea typeface="Yu Gothic UI Semibold" panose="020B0700000000000000" pitchFamily="34" charset="-128"/>
              </a:rPr>
              <a:t>(n):</a:t>
            </a:r>
            <a:endParaRPr lang="vi-VN" sz="2800" dirty="0"/>
          </a:p>
        </p:txBody>
      </p:sp>
      <p:sp>
        <p:nvSpPr>
          <p:cNvPr id="64" name="Google Shape;430;p40"/>
          <p:cNvSpPr txBox="1">
            <a:spLocks/>
          </p:cNvSpPr>
          <p:nvPr/>
        </p:nvSpPr>
        <p:spPr>
          <a:xfrm>
            <a:off x="5716962" y="2122996"/>
            <a:ext cx="3388403"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draɪvɪŋ</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laɪsns</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p>
          <a:p>
            <a:r>
              <a:rPr lang="vi-VN" sz="2800" b="0" dirty="0" smtClean="0">
                <a:latin typeface="Times New Roman" panose="02020603050405020304" pitchFamily="18" charset="0"/>
                <a:cs typeface="Times New Roman" panose="02020603050405020304" pitchFamily="18" charset="0"/>
              </a:rPr>
              <a:t>bằng lái xe</a:t>
            </a:r>
            <a:endParaRPr lang="vi-VN" sz="2800" b="0" dirty="0">
              <a:latin typeface="Times New Roman" panose="02020603050405020304" pitchFamily="18" charset="0"/>
              <a:cs typeface="Times New Roman" panose="02020603050405020304" pitchFamily="18" charset="0"/>
            </a:endParaRPr>
          </a:p>
        </p:txBody>
      </p:sp>
      <p:pic>
        <p:nvPicPr>
          <p:cNvPr id="2" name="dangerous169641392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748443" y="681392"/>
            <a:ext cx="406400" cy="406400"/>
          </a:xfrm>
          <a:prstGeom prst="rect">
            <a:avLst/>
          </a:prstGeom>
        </p:spPr>
      </p:pic>
      <p:pic>
        <p:nvPicPr>
          <p:cNvPr id="1028" name="Picture 4" descr="https://o.remove.bg/downloads/ead7eebf-e68a-4354-93df-f9b71b67ae58/image-removebg-preview.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0996" y="2715356"/>
            <a:ext cx="1765873" cy="1765873"/>
          </a:xfrm>
          <a:prstGeom prst="rect">
            <a:avLst/>
          </a:prstGeom>
          <a:noFill/>
          <a:extLst>
            <a:ext uri="{909E8E84-426E-40DD-AFC4-6F175D3DCCD1}">
              <a14:hiddenFill xmlns:a14="http://schemas.microsoft.com/office/drawing/2010/main">
                <a:solidFill>
                  <a:srgbClr val="FFFFFF"/>
                </a:solidFill>
              </a14:hiddenFill>
            </a:ext>
          </a:extLst>
        </p:spPr>
      </p:pic>
      <p:pic>
        <p:nvPicPr>
          <p:cNvPr id="65" name="drive169651000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830804" y="3476287"/>
            <a:ext cx="406400" cy="406400"/>
          </a:xfrm>
          <a:prstGeom prst="rect">
            <a:avLst/>
          </a:prstGeom>
        </p:spPr>
      </p:pic>
      <p:pic>
        <p:nvPicPr>
          <p:cNvPr id="66" name="Picture 65"/>
          <p:cNvPicPr>
            <a:picLocks noChangeAspect="1"/>
          </p:cNvPicPr>
          <p:nvPr/>
        </p:nvPicPr>
        <p:blipFill rotWithShape="1">
          <a:blip r:embed="rId11"/>
          <a:srcRect l="9745" t="7946" r="9556" b="7907"/>
          <a:stretch/>
        </p:blipFill>
        <p:spPr>
          <a:xfrm>
            <a:off x="4671854" y="3079825"/>
            <a:ext cx="2076589" cy="1298476"/>
          </a:xfrm>
          <a:prstGeom prst="rect">
            <a:avLst/>
          </a:prstGeom>
        </p:spPr>
      </p:pic>
      <p:pic>
        <p:nvPicPr>
          <p:cNvPr id="67" name="driving-license-169651009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7423868" y="3423641"/>
            <a:ext cx="406400" cy="406400"/>
          </a:xfrm>
          <a:prstGeom prst="rect">
            <a:avLst/>
          </a:prstGeom>
        </p:spPr>
      </p:pic>
    </p:spTree>
    <p:extLst>
      <p:ext uri="{BB962C8B-B14F-4D97-AF65-F5344CB8AC3E}">
        <p14:creationId xmlns:p14="http://schemas.microsoft.com/office/powerpoint/2010/main" val="133247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 calcmode="lin" valueType="num">
                                      <p:cBhvr additive="base">
                                        <p:cTn id="27" dur="500" fill="hold"/>
                                        <p:tgtEl>
                                          <p:spTgt spid="1028"/>
                                        </p:tgtEl>
                                        <p:attrNameLst>
                                          <p:attrName>ppt_x</p:attrName>
                                        </p:attrNameLst>
                                      </p:cBhvr>
                                      <p:tavLst>
                                        <p:tav tm="0">
                                          <p:val>
                                            <p:strVal val="#ppt_x"/>
                                          </p:val>
                                        </p:tav>
                                        <p:tav tm="100000">
                                          <p:val>
                                            <p:strVal val="#ppt_x"/>
                                          </p:val>
                                        </p:tav>
                                      </p:tavLst>
                                    </p:anim>
                                    <p:anim calcmode="lin" valueType="num">
                                      <p:cBhvr additive="base">
                                        <p:cTn id="28" dur="500" fill="hold"/>
                                        <p:tgtEl>
                                          <p:spTgt spid="102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ppt_x"/>
                                          </p:val>
                                        </p:tav>
                                        <p:tav tm="100000">
                                          <p:val>
                                            <p:strVal val="#ppt_x"/>
                                          </p:val>
                                        </p:tav>
                                      </p:tavLst>
                                    </p:anim>
                                    <p:anim calcmode="lin" valueType="num">
                                      <p:cBhvr additive="base">
                                        <p:cTn id="32"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ppt_x"/>
                                          </p:val>
                                        </p:tav>
                                        <p:tav tm="100000">
                                          <p:val>
                                            <p:strVal val="#ppt_x"/>
                                          </p:val>
                                        </p:tav>
                                      </p:tavLst>
                                    </p:anim>
                                    <p:anim calcmode="lin" valueType="num">
                                      <p:cBhvr additive="base">
                                        <p:cTn id="38" dur="500" fill="hold"/>
                                        <p:tgtEl>
                                          <p:spTgt spid="6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500" fill="hold"/>
                                        <p:tgtEl>
                                          <p:spTgt spid="62"/>
                                        </p:tgtEl>
                                        <p:attrNameLst>
                                          <p:attrName>ppt_x</p:attrName>
                                        </p:attrNameLst>
                                      </p:cBhvr>
                                      <p:tavLst>
                                        <p:tav tm="0">
                                          <p:val>
                                            <p:strVal val="#ppt_x"/>
                                          </p:val>
                                        </p:tav>
                                        <p:tav tm="100000">
                                          <p:val>
                                            <p:strVal val="#ppt_x"/>
                                          </p:val>
                                        </p:tav>
                                      </p:tavLst>
                                    </p:anim>
                                    <p:anim calcmode="lin" valueType="num">
                                      <p:cBhvr additive="base">
                                        <p:cTn id="4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additive="base">
                                        <p:cTn id="47" dur="500" fill="hold"/>
                                        <p:tgtEl>
                                          <p:spTgt spid="63"/>
                                        </p:tgtEl>
                                        <p:attrNameLst>
                                          <p:attrName>ppt_x</p:attrName>
                                        </p:attrNameLst>
                                      </p:cBhvr>
                                      <p:tavLst>
                                        <p:tav tm="0">
                                          <p:val>
                                            <p:strVal val="#ppt_x"/>
                                          </p:val>
                                        </p:tav>
                                        <p:tav tm="100000">
                                          <p:val>
                                            <p:strVal val="#ppt_x"/>
                                          </p:val>
                                        </p:tav>
                                      </p:tavLst>
                                    </p:anim>
                                    <p:anim calcmode="lin" valueType="num">
                                      <p:cBhvr additive="base">
                                        <p:cTn id="48" dur="500" fill="hold"/>
                                        <p:tgtEl>
                                          <p:spTgt spid="6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500" fill="hold"/>
                                        <p:tgtEl>
                                          <p:spTgt spid="66"/>
                                        </p:tgtEl>
                                        <p:attrNameLst>
                                          <p:attrName>ppt_x</p:attrName>
                                        </p:attrNameLst>
                                      </p:cBhvr>
                                      <p:tavLst>
                                        <p:tav tm="0">
                                          <p:val>
                                            <p:strVal val="#ppt_x"/>
                                          </p:val>
                                        </p:tav>
                                        <p:tav tm="100000">
                                          <p:val>
                                            <p:strVal val="#ppt_x"/>
                                          </p:val>
                                        </p:tav>
                                      </p:tavLst>
                                    </p:anim>
                                    <p:anim calcmode="lin" valueType="num">
                                      <p:cBhvr additive="base">
                                        <p:cTn id="52"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500" fill="hold"/>
                                        <p:tgtEl>
                                          <p:spTgt spid="67"/>
                                        </p:tgtEl>
                                        <p:attrNameLst>
                                          <p:attrName>ppt_x</p:attrName>
                                        </p:attrNameLst>
                                      </p:cBhvr>
                                      <p:tavLst>
                                        <p:tav tm="0">
                                          <p:val>
                                            <p:strVal val="#ppt_x"/>
                                          </p:val>
                                        </p:tav>
                                        <p:tav tm="100000">
                                          <p:val>
                                            <p:strVal val="#ppt_x"/>
                                          </p:val>
                                        </p:tav>
                                      </p:tavLst>
                                    </p:anim>
                                    <p:anim calcmode="lin" valueType="num">
                                      <p:cBhvr additive="base">
                                        <p:cTn id="58" dur="500" fill="hold"/>
                                        <p:tgtEl>
                                          <p:spTgt spid="6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ppt_x"/>
                                          </p:val>
                                        </p:tav>
                                        <p:tav tm="100000">
                                          <p:val>
                                            <p:strVal val="#ppt_x"/>
                                          </p:val>
                                        </p:tav>
                                      </p:tavLst>
                                    </p:anim>
                                    <p:anim calcmode="lin" valueType="num">
                                      <p:cBhvr additive="base">
                                        <p:cTn id="62"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3" restart="whenNotActive" fill="hold" evtFilter="cancelBubble" nodeType="interactiveSeq">
                <p:stCondLst>
                  <p:cond evt="onClick" delay="0">
                    <p:tgtEl>
                      <p:spTgt spid="2"/>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224" fill="hold"/>
                                        <p:tgtEl>
                                          <p:spTgt spid="2"/>
                                        </p:tgtEl>
                                      </p:cBhvr>
                                    </p:cmd>
                                  </p:childTnLst>
                                </p:cTn>
                              </p:par>
                            </p:childTnLst>
                          </p:cTn>
                        </p:par>
                      </p:childTnLst>
                    </p:cTn>
                  </p:par>
                </p:childTnLst>
              </p:cTn>
              <p:nextCondLst>
                <p:cond evt="onClick" delay="0">
                  <p:tgtEl>
                    <p:spTgt spid="2"/>
                  </p:tgtEl>
                </p:cond>
              </p:nextCondLst>
            </p:seq>
            <p:audio>
              <p:cMediaNode vol="80000">
                <p:cTn id="68" fill="hold" display="0">
                  <p:stCondLst>
                    <p:cond delay="indefinite"/>
                  </p:stCondLst>
                  <p:endCondLst>
                    <p:cond evt="onStopAudio" delay="0">
                      <p:tgtEl>
                        <p:sldTgt/>
                      </p:tgtEl>
                    </p:cond>
                  </p:endCondLst>
                </p:cTn>
                <p:tgtEl>
                  <p:spTgt spid="2"/>
                </p:tgtEl>
              </p:cMediaNode>
            </p:audio>
            <p:seq concurrent="1" nextAc="seek">
              <p:cTn id="69" restart="whenNotActive" fill="hold" evtFilter="cancelBubble" nodeType="interactiveSeq">
                <p:stCondLst>
                  <p:cond evt="onClick" delay="0">
                    <p:tgtEl>
                      <p:spTgt spid="65"/>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744" fill="hold"/>
                                        <p:tgtEl>
                                          <p:spTgt spid="65"/>
                                        </p:tgtEl>
                                      </p:cBhvr>
                                    </p:cmd>
                                  </p:childTnLst>
                                </p:cTn>
                              </p:par>
                            </p:childTnLst>
                          </p:cTn>
                        </p:par>
                      </p:childTnLst>
                    </p:cTn>
                  </p:par>
                </p:childTnLst>
              </p:cTn>
              <p:nextCondLst>
                <p:cond evt="onClick" delay="0">
                  <p:tgtEl>
                    <p:spTgt spid="65"/>
                  </p:tgtEl>
                </p:cond>
              </p:nextCondLst>
            </p:seq>
            <p:audio>
              <p:cMediaNode vol="80000">
                <p:cTn id="74" fill="hold" display="0">
                  <p:stCondLst>
                    <p:cond delay="indefinite"/>
                  </p:stCondLst>
                  <p:endCondLst>
                    <p:cond evt="onStopAudio" delay="0">
                      <p:tgtEl>
                        <p:sldTgt/>
                      </p:tgtEl>
                    </p:cond>
                  </p:endCondLst>
                </p:cTn>
                <p:tgtEl>
                  <p:spTgt spid="65"/>
                </p:tgtEl>
              </p:cMediaNode>
            </p:audio>
            <p:seq concurrent="1" nextAc="seek">
              <p:cTn id="75" restart="whenNotActive" fill="hold" evtFilter="cancelBubble" nodeType="interactiveSeq">
                <p:stCondLst>
                  <p:cond evt="onClick" delay="0">
                    <p:tgtEl>
                      <p:spTgt spid="67"/>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632" fill="hold"/>
                                        <p:tgtEl>
                                          <p:spTgt spid="67"/>
                                        </p:tgtEl>
                                      </p:cBhvr>
                                    </p:cmd>
                                  </p:childTnLst>
                                </p:cTn>
                              </p:par>
                            </p:childTnLst>
                          </p:cTn>
                        </p:par>
                      </p:childTnLst>
                    </p:cTn>
                  </p:par>
                </p:childTnLst>
              </p:cTn>
              <p:nextCondLst>
                <p:cond evt="onClick" delay="0">
                  <p:tgtEl>
                    <p:spTgt spid="67"/>
                  </p:tgtEl>
                </p:cond>
              </p:nextCondLst>
            </p:seq>
            <p:audio>
              <p:cMediaNode vol="80000">
                <p:cTn id="80" fill="hold" display="0">
                  <p:stCondLst>
                    <p:cond delay="indefinite"/>
                  </p:stCondLst>
                  <p:endCondLst>
                    <p:cond evt="onStopAudio" delay="0">
                      <p:tgtEl>
                        <p:sldTgt/>
                      </p:tgtEl>
                    </p:cond>
                  </p:endCondLst>
                </p:cTn>
                <p:tgtEl>
                  <p:spTgt spid="67"/>
                </p:tgtEl>
              </p:cMediaNode>
            </p:audio>
          </p:childTnLst>
        </p:cTn>
      </p:par>
    </p:tnLst>
    <p:bldLst>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grpSp>
        <p:nvGrpSpPr>
          <p:cNvPr id="604" name="Google Shape;604;p43"/>
          <p:cNvGrpSpPr/>
          <p:nvPr/>
        </p:nvGrpSpPr>
        <p:grpSpPr>
          <a:xfrm rot="1200044">
            <a:off x="8204692" y="106789"/>
            <a:ext cx="731457" cy="606900"/>
            <a:chOff x="575787" y="2342429"/>
            <a:chExt cx="731525" cy="606957"/>
          </a:xfrm>
        </p:grpSpPr>
        <p:sp>
          <p:nvSpPr>
            <p:cNvPr id="605" name="Google Shape;605;p43"/>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6" name="Google Shape;606;p43"/>
            <p:cNvGrpSpPr/>
            <p:nvPr/>
          </p:nvGrpSpPr>
          <p:grpSpPr>
            <a:xfrm>
              <a:off x="575787" y="2342429"/>
              <a:ext cx="731525" cy="606957"/>
              <a:chOff x="857125" y="2195550"/>
              <a:chExt cx="367250" cy="304300"/>
            </a:xfrm>
          </p:grpSpPr>
          <p:sp>
            <p:nvSpPr>
              <p:cNvPr id="607" name="Google Shape;607;p43"/>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3"/>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3"/>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3"/>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11" name="Google Shape;611;p43"/>
          <p:cNvGrpSpPr/>
          <p:nvPr/>
        </p:nvGrpSpPr>
        <p:grpSpPr>
          <a:xfrm>
            <a:off x="7442748" y="330457"/>
            <a:ext cx="406012" cy="421031"/>
            <a:chOff x="8024709" y="2982890"/>
            <a:chExt cx="406012" cy="421031"/>
          </a:xfrm>
        </p:grpSpPr>
        <p:sp>
          <p:nvSpPr>
            <p:cNvPr id="612" name="Google Shape;612;p43"/>
            <p:cNvSpPr/>
            <p:nvPr/>
          </p:nvSpPr>
          <p:spPr>
            <a:xfrm>
              <a:off x="8024709" y="2982889"/>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3"/>
            <p:cNvSpPr/>
            <p:nvPr/>
          </p:nvSpPr>
          <p:spPr>
            <a:xfrm>
              <a:off x="8258389" y="322388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4" name="Google Shape;614;p43"/>
          <p:cNvGrpSpPr/>
          <p:nvPr/>
        </p:nvGrpSpPr>
        <p:grpSpPr>
          <a:xfrm>
            <a:off x="501189" y="4089597"/>
            <a:ext cx="567141" cy="617767"/>
            <a:chOff x="713224" y="2571739"/>
            <a:chExt cx="567141" cy="617767"/>
          </a:xfrm>
        </p:grpSpPr>
        <p:sp>
          <p:nvSpPr>
            <p:cNvPr id="615" name="Google Shape;615;p43"/>
            <p:cNvSpPr/>
            <p:nvPr/>
          </p:nvSpPr>
          <p:spPr>
            <a:xfrm>
              <a:off x="1095425" y="30099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3"/>
            <p:cNvSpPr/>
            <p:nvPr/>
          </p:nvSpPr>
          <p:spPr>
            <a:xfrm rot="1800110">
              <a:off x="1056829" y="2607512"/>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3"/>
            <p:cNvSpPr/>
            <p:nvPr/>
          </p:nvSpPr>
          <p:spPr>
            <a:xfrm>
              <a:off x="713224" y="2982900"/>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Google Shape;430;p40"/>
          <p:cNvSpPr txBox="1">
            <a:spLocks noGrp="1"/>
          </p:cNvSpPr>
          <p:nvPr>
            <p:ph type="title"/>
          </p:nvPr>
        </p:nvSpPr>
        <p:spPr>
          <a:xfrm>
            <a:off x="357809" y="401101"/>
            <a:ext cx="1955654" cy="528600"/>
          </a:xfrm>
          <a:prstGeom prst="rect">
            <a:avLst/>
          </a:prstGeom>
        </p:spPr>
        <p:txBody>
          <a:bodyPr spcFirstLastPara="1" wrap="square" lIns="91425" tIns="91425" rIns="91425" bIns="91425" anchor="t" anchorCtr="0">
            <a:noAutofit/>
          </a:bodyPr>
          <a:lstStyle/>
          <a:p>
            <a:pPr lvl="0"/>
            <a:r>
              <a:rPr lang="vi-VN" sz="2800" dirty="0"/>
              <a:t>12</a:t>
            </a:r>
            <a:r>
              <a:rPr lang="vi-VN" sz="2800" dirty="0" smtClean="0"/>
              <a:t>. fly </a:t>
            </a:r>
            <a:r>
              <a:rPr lang="vi-VN" sz="2800" dirty="0" smtClean="0">
                <a:ea typeface="Yu Gothic UI Semibold" panose="020B0700000000000000" pitchFamily="34" charset="-128"/>
              </a:rPr>
              <a:t>(v):</a:t>
            </a:r>
            <a:endParaRPr sz="2800" dirty="0"/>
          </a:p>
        </p:txBody>
      </p:sp>
      <p:sp>
        <p:nvSpPr>
          <p:cNvPr id="23" name="Google Shape;430;p40"/>
          <p:cNvSpPr txBox="1">
            <a:spLocks/>
          </p:cNvSpPr>
          <p:nvPr/>
        </p:nvSpPr>
        <p:spPr>
          <a:xfrm>
            <a:off x="1081481" y="389802"/>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flaɪ</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bay</a:t>
            </a:r>
          </a:p>
        </p:txBody>
      </p:sp>
      <p:sp>
        <p:nvSpPr>
          <p:cNvPr id="24" name="Google Shape;430;p40"/>
          <p:cNvSpPr txBox="1">
            <a:spLocks/>
          </p:cNvSpPr>
          <p:nvPr/>
        </p:nvSpPr>
        <p:spPr>
          <a:xfrm>
            <a:off x="3885783" y="389802"/>
            <a:ext cx="2845195"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smtClean="0"/>
              <a:t>13. </a:t>
            </a:r>
            <a:r>
              <a:rPr lang="en-US" sz="2800" dirty="0"/>
              <a:t>get off</a:t>
            </a:r>
            <a:r>
              <a:rPr lang="vi-VN" sz="2800" dirty="0" smtClean="0"/>
              <a:t> </a:t>
            </a:r>
            <a:r>
              <a:rPr lang="vi-VN" sz="2800" dirty="0" smtClean="0">
                <a:ea typeface="Yu Gothic UI Semibold" panose="020B0700000000000000" pitchFamily="34" charset="-128"/>
              </a:rPr>
              <a:t>(v):</a:t>
            </a:r>
            <a:endParaRPr lang="vi-VN" sz="2800" dirty="0"/>
          </a:p>
        </p:txBody>
      </p:sp>
      <p:sp>
        <p:nvSpPr>
          <p:cNvPr id="25" name="Google Shape;430;p40"/>
          <p:cNvSpPr txBox="1">
            <a:spLocks/>
          </p:cNvSpPr>
          <p:nvPr/>
        </p:nvSpPr>
        <p:spPr>
          <a:xfrm>
            <a:off x="5568384" y="349617"/>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/get </a:t>
            </a:r>
            <a:r>
              <a:rPr lang="en-US" sz="2800" b="0" dirty="0" err="1">
                <a:latin typeface="Times New Roman" panose="02020603050405020304" pitchFamily="18" charset="0"/>
                <a:cs typeface="Times New Roman" panose="02020603050405020304" pitchFamily="18" charset="0"/>
              </a:rPr>
              <a:t>ɒf</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x</a:t>
            </a:r>
            <a:r>
              <a:rPr lang="vi-VN" sz="2800" b="0" dirty="0" smtClean="0">
                <a:latin typeface="Times New Roman" panose="02020603050405020304" pitchFamily="18" charset="0"/>
                <a:cs typeface="Times New Roman" panose="02020603050405020304" pitchFamily="18" charset="0"/>
              </a:rPr>
              <a:t>uống </a:t>
            </a:r>
            <a:r>
              <a:rPr lang="en-US" sz="2800" b="0" i="1" dirty="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a:t>
            </a:r>
            <a:endParaRPr lang="vi-VN" sz="2800" b="0" dirty="0">
              <a:latin typeface="Times New Roman" panose="02020603050405020304" pitchFamily="18" charset="0"/>
              <a:cs typeface="Times New Roman" panose="02020603050405020304" pitchFamily="18" charset="0"/>
            </a:endParaRPr>
          </a:p>
        </p:txBody>
      </p:sp>
      <p:sp>
        <p:nvSpPr>
          <p:cNvPr id="26" name="Google Shape;430;p40"/>
          <p:cNvSpPr txBox="1">
            <a:spLocks/>
          </p:cNvSpPr>
          <p:nvPr/>
        </p:nvSpPr>
        <p:spPr>
          <a:xfrm>
            <a:off x="332996" y="2445280"/>
            <a:ext cx="2562603"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smtClean="0"/>
              <a:t>14. </a:t>
            </a:r>
            <a:r>
              <a:rPr lang="en-US" sz="2800" dirty="0"/>
              <a:t>get </a:t>
            </a:r>
            <a:r>
              <a:rPr lang="vi-VN" sz="2800" dirty="0" smtClean="0"/>
              <a:t>on </a:t>
            </a:r>
            <a:r>
              <a:rPr lang="vi-VN" sz="2800" dirty="0">
                <a:ea typeface="Yu Gothic UI Semibold" panose="020B0700000000000000" pitchFamily="34" charset="-128"/>
              </a:rPr>
              <a:t>(v):</a:t>
            </a:r>
            <a:endParaRPr lang="vi-VN" sz="2800" dirty="0"/>
          </a:p>
        </p:txBody>
      </p:sp>
      <p:sp>
        <p:nvSpPr>
          <p:cNvPr id="27" name="Google Shape;430;p40"/>
          <p:cNvSpPr txBox="1">
            <a:spLocks/>
          </p:cNvSpPr>
          <p:nvPr/>
        </p:nvSpPr>
        <p:spPr>
          <a:xfrm>
            <a:off x="1803901" y="2445280"/>
            <a:ext cx="28542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/get </a:t>
            </a:r>
            <a:r>
              <a:rPr lang="en-US" sz="2800" b="0" dirty="0" err="1">
                <a:latin typeface="Times New Roman" panose="02020603050405020304" pitchFamily="18" charset="0"/>
                <a:cs typeface="Times New Roman" panose="02020603050405020304" pitchFamily="18" charset="0"/>
              </a:rPr>
              <a:t>ɒn</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lên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a:t>
            </a:r>
            <a:endParaRPr lang="vi-VN" sz="2800" b="0" dirty="0">
              <a:latin typeface="Times New Roman" panose="02020603050405020304" pitchFamily="18" charset="0"/>
              <a:cs typeface="Times New Roman" panose="02020603050405020304" pitchFamily="18" charset="0"/>
            </a:endParaRPr>
          </a:p>
        </p:txBody>
      </p:sp>
      <p:sp>
        <p:nvSpPr>
          <p:cNvPr id="28" name="Google Shape;430;p40"/>
          <p:cNvSpPr txBox="1">
            <a:spLocks/>
          </p:cNvSpPr>
          <p:nvPr/>
        </p:nvSpPr>
        <p:spPr>
          <a:xfrm>
            <a:off x="4024930" y="2445280"/>
            <a:ext cx="439769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smtClean="0"/>
              <a:t>15. </a:t>
            </a:r>
            <a:r>
              <a:rPr lang="en-US" sz="2800" dirty="0"/>
              <a:t>hospital </a:t>
            </a:r>
            <a:r>
              <a:rPr lang="en-US" sz="2800" dirty="0" smtClean="0"/>
              <a:t>ahead</a:t>
            </a:r>
            <a:r>
              <a:rPr lang="vi-VN" sz="2800" dirty="0" smtClean="0"/>
              <a:t> </a:t>
            </a:r>
            <a:r>
              <a:rPr lang="vi-VN" sz="2800" dirty="0" smtClean="0">
                <a:ea typeface="Yu Gothic UI Semibold" panose="020B0700000000000000" pitchFamily="34" charset="-128"/>
              </a:rPr>
              <a:t>(</a:t>
            </a:r>
            <a:r>
              <a:rPr lang="en-US" sz="2800" dirty="0" err="1"/>
              <a:t>phr</a:t>
            </a:r>
            <a:r>
              <a:rPr lang="vi-VN" sz="2800" dirty="0" smtClean="0">
                <a:ea typeface="Yu Gothic UI Semibold" panose="020B0700000000000000" pitchFamily="34" charset="-128"/>
              </a:rPr>
              <a:t>):</a:t>
            </a:r>
            <a:endParaRPr lang="vi-VN" sz="2800" dirty="0"/>
          </a:p>
        </p:txBody>
      </p:sp>
      <p:sp>
        <p:nvSpPr>
          <p:cNvPr id="29" name="Google Shape;430;p40"/>
          <p:cNvSpPr txBox="1">
            <a:spLocks/>
          </p:cNvSpPr>
          <p:nvPr/>
        </p:nvSpPr>
        <p:spPr>
          <a:xfrm>
            <a:off x="5934052" y="2973880"/>
            <a:ext cx="2720282"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hospɪtl</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ə'hed</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p>
          <a:p>
            <a:r>
              <a:rPr lang="en-US" sz="2800" b="0" i="1" dirty="0" err="1" smtClean="0">
                <a:latin typeface="Times New Roman" panose="02020603050405020304" pitchFamily="18" charset="0"/>
                <a:cs typeface="Times New Roman" panose="02020603050405020304" pitchFamily="18" charset="0"/>
              </a:rPr>
              <a:t>phía</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trước</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có</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bệnh</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viện</a:t>
            </a:r>
            <a:endParaRPr lang="vi-VN" sz="2800" b="0" dirty="0">
              <a:latin typeface="Times New Roman" panose="02020603050405020304" pitchFamily="18" charset="0"/>
              <a:cs typeface="Times New Roman" panose="02020603050405020304" pitchFamily="18" charset="0"/>
            </a:endParaRPr>
          </a:p>
        </p:txBody>
      </p:sp>
      <p:pic>
        <p:nvPicPr>
          <p:cNvPr id="2050" name="Picture 2" descr="https://o.remove.bg/downloads/5950a1bd-7415-461f-9389-d162a2b42ab3/image-removebg-preview.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7809" y="820360"/>
            <a:ext cx="2038564" cy="1471473"/>
          </a:xfrm>
          <a:prstGeom prst="rect">
            <a:avLst/>
          </a:prstGeom>
          <a:noFill/>
          <a:extLst>
            <a:ext uri="{909E8E84-426E-40DD-AFC4-6F175D3DCCD1}">
              <a14:hiddenFill xmlns:a14="http://schemas.microsoft.com/office/drawing/2010/main">
                <a:solidFill>
                  <a:srgbClr val="FFFFFF"/>
                </a:solidFill>
              </a14:hiddenFill>
            </a:ext>
          </a:extLst>
        </p:spPr>
      </p:pic>
      <p:pic>
        <p:nvPicPr>
          <p:cNvPr id="2" name="fly16965102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396373" y="1401917"/>
            <a:ext cx="406400" cy="406400"/>
          </a:xfrm>
          <a:prstGeom prst="rect">
            <a:avLst/>
          </a:prstGeom>
        </p:spPr>
      </p:pic>
      <p:pic>
        <p:nvPicPr>
          <p:cNvPr id="2052" name="Picture 4" descr="Wordcard For Get On And Get Off Illustration Royalty Free SVG, Cliparts,  Vectors, and Stock Illustration. Image 102077866."/>
          <p:cNvPicPr>
            <a:picLocks noChangeAspect="1" noChangeArrowheads="1"/>
          </p:cNvPicPr>
          <p:nvPr/>
        </p:nvPicPr>
        <p:blipFill rotWithShape="1">
          <a:blip r:embed="rId13">
            <a:extLst>
              <a:ext uri="{28A0092B-C50C-407E-A947-70E740481C1C}">
                <a14:useLocalDpi xmlns:a14="http://schemas.microsoft.com/office/drawing/2010/main" val="0"/>
              </a:ext>
            </a:extLst>
          </a:blip>
          <a:srcRect l="51083" t="26942" b="23321"/>
          <a:stretch/>
        </p:blipFill>
        <p:spPr bwMode="auto">
          <a:xfrm>
            <a:off x="4171666" y="1129003"/>
            <a:ext cx="1860166" cy="93113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Wordcard For Get On And Get Off Illustration Royalty Free SVG, Cliparts,  Vectors, and Stock Illustration. Image 102077866."/>
          <p:cNvPicPr>
            <a:picLocks noChangeAspect="1" noChangeArrowheads="1"/>
          </p:cNvPicPr>
          <p:nvPr/>
        </p:nvPicPr>
        <p:blipFill rotWithShape="1">
          <a:blip r:embed="rId13">
            <a:extLst>
              <a:ext uri="{28A0092B-C50C-407E-A947-70E740481C1C}">
                <a14:useLocalDpi xmlns:a14="http://schemas.microsoft.com/office/drawing/2010/main" val="0"/>
              </a:ext>
            </a:extLst>
          </a:blip>
          <a:srcRect l="296" t="29311" r="50787" b="20953"/>
          <a:stretch/>
        </p:blipFill>
        <p:spPr bwMode="auto">
          <a:xfrm>
            <a:off x="589389" y="3435350"/>
            <a:ext cx="2235076" cy="1118802"/>
          </a:xfrm>
          <a:prstGeom prst="rect">
            <a:avLst/>
          </a:prstGeom>
          <a:noFill/>
          <a:extLst>
            <a:ext uri="{909E8E84-426E-40DD-AFC4-6F175D3DCCD1}">
              <a14:hiddenFill xmlns:a14="http://schemas.microsoft.com/office/drawing/2010/main">
                <a:solidFill>
                  <a:srgbClr val="FFFFFF"/>
                </a:solidFill>
              </a14:hiddenFill>
            </a:ext>
          </a:extLst>
        </p:spPr>
      </p:pic>
      <p:pic>
        <p:nvPicPr>
          <p:cNvPr id="3" name="get-off169651030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6600978" y="1438456"/>
            <a:ext cx="406400" cy="406400"/>
          </a:xfrm>
          <a:prstGeom prst="rect">
            <a:avLst/>
          </a:prstGeom>
        </p:spPr>
      </p:pic>
      <p:pic>
        <p:nvPicPr>
          <p:cNvPr id="4" name="get-on169651040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3128556" y="3809015"/>
            <a:ext cx="406400" cy="406400"/>
          </a:xfrm>
          <a:prstGeom prst="rect">
            <a:avLst/>
          </a:prstGeom>
        </p:spPr>
      </p:pic>
      <p:pic>
        <p:nvPicPr>
          <p:cNvPr id="31" name="Picture 30"/>
          <p:cNvPicPr/>
          <p:nvPr/>
        </p:nvPicPr>
        <p:blipFill rotWithShape="1">
          <a:blip r:embed="rId14">
            <a:extLst>
              <a:ext uri="{28A0092B-C50C-407E-A947-70E740481C1C}">
                <a14:useLocalDpi xmlns:a14="http://schemas.microsoft.com/office/drawing/2010/main" val="0"/>
              </a:ext>
            </a:extLst>
          </a:blip>
          <a:srcRect l="9470" t="6457" r="10420" b="7331"/>
          <a:stretch/>
        </p:blipFill>
        <p:spPr bwMode="auto">
          <a:xfrm>
            <a:off x="4706113" y="3078048"/>
            <a:ext cx="1408131" cy="1391465"/>
          </a:xfrm>
          <a:prstGeom prst="rect">
            <a:avLst/>
          </a:prstGeom>
          <a:noFill/>
          <a:ln>
            <a:noFill/>
          </a:ln>
        </p:spPr>
      </p:pic>
      <p:pic>
        <p:nvPicPr>
          <p:cNvPr id="5" name="hospital-ahead1696510477">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7294193" y="4389058"/>
            <a:ext cx="406400" cy="406400"/>
          </a:xfrm>
          <a:prstGeom prst="rect">
            <a:avLst/>
          </a:prstGeom>
        </p:spPr>
      </p:pic>
    </p:spTree>
    <p:extLst>
      <p:ext uri="{BB962C8B-B14F-4D97-AF65-F5344CB8AC3E}">
        <p14:creationId xmlns:p14="http://schemas.microsoft.com/office/powerpoint/2010/main" val="3168494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052"/>
                                        </p:tgtEl>
                                        <p:attrNameLst>
                                          <p:attrName>style.visibility</p:attrName>
                                        </p:attrNameLst>
                                      </p:cBhvr>
                                      <p:to>
                                        <p:strVal val="visible"/>
                                      </p:to>
                                    </p:set>
                                    <p:anim calcmode="lin" valueType="num">
                                      <p:cBhvr additive="base">
                                        <p:cTn id="31" dur="500" fill="hold"/>
                                        <p:tgtEl>
                                          <p:spTgt spid="2052"/>
                                        </p:tgtEl>
                                        <p:attrNameLst>
                                          <p:attrName>ppt_x</p:attrName>
                                        </p:attrNameLst>
                                      </p:cBhvr>
                                      <p:tavLst>
                                        <p:tav tm="0">
                                          <p:val>
                                            <p:strVal val="#ppt_x"/>
                                          </p:val>
                                        </p:tav>
                                        <p:tav tm="100000">
                                          <p:val>
                                            <p:strVal val="#ppt_x"/>
                                          </p:val>
                                        </p:tav>
                                      </p:tavLst>
                                    </p:anim>
                                    <p:anim calcmode="lin" valueType="num">
                                      <p:cBhvr additive="base">
                                        <p:cTn id="32"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ppt_x"/>
                                          </p:val>
                                        </p:tav>
                                        <p:tav tm="100000">
                                          <p:val>
                                            <p:strVal val="#ppt_x"/>
                                          </p:val>
                                        </p:tav>
                                      </p:tavLst>
                                    </p:anim>
                                    <p:anim calcmode="lin" valueType="num">
                                      <p:cBhvr additive="base">
                                        <p:cTn id="78" dur="500" fill="hold"/>
                                        <p:tgtEl>
                                          <p:spTgt spid="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fill="hold"/>
                                        <p:tgtEl>
                                          <p:spTgt spid="29"/>
                                        </p:tgtEl>
                                        <p:attrNameLst>
                                          <p:attrName>ppt_x</p:attrName>
                                        </p:attrNameLst>
                                      </p:cBhvr>
                                      <p:tavLst>
                                        <p:tav tm="0">
                                          <p:val>
                                            <p:strVal val="#ppt_x"/>
                                          </p:val>
                                        </p:tav>
                                        <p:tav tm="100000">
                                          <p:val>
                                            <p:strVal val="#ppt_x"/>
                                          </p:val>
                                        </p:tav>
                                      </p:tavLst>
                                    </p:anim>
                                    <p:anim calcmode="lin" valueType="num">
                                      <p:cBhvr additive="base">
                                        <p:cTn id="8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3" restart="whenNotActive" fill="hold" evtFilter="cancelBubble" nodeType="interactiveSeq">
                <p:stCondLst>
                  <p:cond evt="onClick" delay="0">
                    <p:tgtEl>
                      <p:spTgt spid="2"/>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984" fill="hold"/>
                                        <p:tgtEl>
                                          <p:spTgt spid="2"/>
                                        </p:tgtEl>
                                      </p:cBhvr>
                                    </p:cmd>
                                  </p:childTnLst>
                                </p:cTn>
                              </p:par>
                            </p:childTnLst>
                          </p:cTn>
                        </p:par>
                      </p:childTnLst>
                    </p:cTn>
                  </p:par>
                </p:childTnLst>
              </p:cTn>
              <p:nextCondLst>
                <p:cond evt="onClick" delay="0">
                  <p:tgtEl>
                    <p:spTgt spid="2"/>
                  </p:tgtEl>
                </p:cond>
              </p:nextCondLst>
            </p:seq>
            <p:audio>
              <p:cMediaNode vol="80000">
                <p:cTn id="88" fill="hold" display="0">
                  <p:stCondLst>
                    <p:cond delay="indefinite"/>
                  </p:stCondLst>
                  <p:endCondLst>
                    <p:cond evt="onStopAudio" delay="0">
                      <p:tgtEl>
                        <p:sldTgt/>
                      </p:tgtEl>
                    </p:cond>
                  </p:endCondLst>
                </p:cTn>
                <p:tgtEl>
                  <p:spTgt spid="2"/>
                </p:tgtEl>
              </p:cMediaNode>
            </p:audio>
            <p:seq concurrent="1" nextAc="seek">
              <p:cTn id="89" restart="whenNotActive" fill="hold" evtFilter="cancelBubble" nodeType="interactiveSeq">
                <p:stCondLst>
                  <p:cond evt="onClick" delay="0">
                    <p:tgtEl>
                      <p:spTgt spid="3"/>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032" fill="hold"/>
                                        <p:tgtEl>
                                          <p:spTgt spid="3"/>
                                        </p:tgtEl>
                                      </p:cBhvr>
                                    </p:cmd>
                                  </p:childTnLst>
                                </p:cTn>
                              </p:par>
                            </p:childTnLst>
                          </p:cTn>
                        </p:par>
                      </p:childTnLst>
                    </p:cTn>
                  </p:par>
                </p:childTnLst>
              </p:cTn>
              <p:nextCondLst>
                <p:cond evt="onClick" delay="0">
                  <p:tgtEl>
                    <p:spTgt spid="3"/>
                  </p:tgtEl>
                </p:cond>
              </p:nextCondLst>
            </p:seq>
            <p:audio>
              <p:cMediaNode vol="80000">
                <p:cTn id="94" fill="hold" display="0">
                  <p:stCondLst>
                    <p:cond delay="indefinite"/>
                  </p:stCondLst>
                  <p:endCondLst>
                    <p:cond evt="onStopAudio" delay="0">
                      <p:tgtEl>
                        <p:sldTgt/>
                      </p:tgtEl>
                    </p:cond>
                  </p:endCondLst>
                </p:cTn>
                <p:tgtEl>
                  <p:spTgt spid="3"/>
                </p:tgtEl>
              </p:cMediaNode>
            </p:audio>
            <p:seq concurrent="1" nextAc="seek">
              <p:cTn id="95" restart="whenNotActive" fill="hold" evtFilter="cancelBubble" nodeType="interactiveSeq">
                <p:stCondLst>
                  <p:cond evt="onClick" delay="0">
                    <p:tgtEl>
                      <p:spTgt spid="4"/>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960" fill="hold"/>
                                        <p:tgtEl>
                                          <p:spTgt spid="4"/>
                                        </p:tgtEl>
                                      </p:cBhvr>
                                    </p:cmd>
                                  </p:childTnLst>
                                </p:cTn>
                              </p:par>
                            </p:childTnLst>
                          </p:cTn>
                        </p:par>
                      </p:childTnLst>
                    </p:cTn>
                  </p:par>
                </p:childTnLst>
              </p:cTn>
              <p:nextCondLst>
                <p:cond evt="onClick" delay="0">
                  <p:tgtEl>
                    <p:spTgt spid="4"/>
                  </p:tgtEl>
                </p:cond>
              </p:nextCondLst>
            </p:seq>
            <p:audio>
              <p:cMediaNode vol="80000">
                <p:cTn id="100" fill="hold" display="0">
                  <p:stCondLst>
                    <p:cond delay="indefinite"/>
                  </p:stCondLst>
                  <p:endCondLst>
                    <p:cond evt="onStopAudio" delay="0">
                      <p:tgtEl>
                        <p:sldTgt/>
                      </p:tgtEl>
                    </p:cond>
                  </p:endCondLst>
                </p:cTn>
                <p:tgtEl>
                  <p:spTgt spid="4"/>
                </p:tgtEl>
              </p:cMediaNode>
            </p:audio>
            <p:seq concurrent="1" nextAc="seek">
              <p:cTn id="101" restart="whenNotActive" fill="hold" evtFilter="cancelBubble" nodeType="interactiveSeq">
                <p:stCondLst>
                  <p:cond evt="onClick" delay="0">
                    <p:tgtEl>
                      <p:spTgt spid="5"/>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440" fill="hold"/>
                                        <p:tgtEl>
                                          <p:spTgt spid="5"/>
                                        </p:tgtEl>
                                      </p:cBhvr>
                                    </p:cmd>
                                  </p:childTnLst>
                                </p:cTn>
                              </p:par>
                            </p:childTnLst>
                          </p:cTn>
                        </p:par>
                      </p:childTnLst>
                    </p:cTn>
                  </p:par>
                </p:childTnLst>
              </p:cTn>
              <p:nextCondLst>
                <p:cond evt="onClick" delay="0">
                  <p:tgtEl>
                    <p:spTgt spid="5"/>
                  </p:tgtEl>
                </p:cond>
              </p:nextCondLst>
            </p:seq>
            <p:audio>
              <p:cMediaNode vol="80000">
                <p:cTn id="106" fill="hold" display="0">
                  <p:stCondLst>
                    <p:cond delay="indefinite"/>
                  </p:stCondLst>
                  <p:endCondLst>
                    <p:cond evt="onStopAudio" delay="0">
                      <p:tgtEl>
                        <p:sldTgt/>
                      </p:tgtEl>
                    </p:cond>
                  </p:endCondLst>
                </p:cTn>
                <p:tgtEl>
                  <p:spTgt spid="5"/>
                </p:tgtEl>
              </p:cMediaNode>
            </p:audio>
          </p:childTnLst>
        </p:cTn>
      </p:par>
    </p:tnLst>
    <p:bldLst>
      <p:bldP spid="22" grpId="0"/>
      <p:bldP spid="23" grpId="0"/>
      <p:bldP spid="24" grpId="0"/>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21" name="Google Shape;1121;p53"/>
          <p:cNvSpPr/>
          <p:nvPr/>
        </p:nvSpPr>
        <p:spPr>
          <a:xfrm>
            <a:off x="8889461" y="1752678"/>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2" name="Google Shape;1122;p53"/>
          <p:cNvGrpSpPr/>
          <p:nvPr/>
        </p:nvGrpSpPr>
        <p:grpSpPr>
          <a:xfrm>
            <a:off x="7074120" y="84015"/>
            <a:ext cx="1083454" cy="525943"/>
            <a:chOff x="5650136" y="722365"/>
            <a:chExt cx="1083454" cy="525943"/>
          </a:xfrm>
        </p:grpSpPr>
        <p:sp>
          <p:nvSpPr>
            <p:cNvPr id="1123" name="Google Shape;1123;p53"/>
            <p:cNvSpPr/>
            <p:nvPr/>
          </p:nvSpPr>
          <p:spPr>
            <a:xfrm>
              <a:off x="5650136" y="106827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3"/>
            <p:cNvSpPr/>
            <p:nvPr/>
          </p:nvSpPr>
          <p:spPr>
            <a:xfrm>
              <a:off x="6592764" y="1107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3"/>
            <p:cNvSpPr/>
            <p:nvPr/>
          </p:nvSpPr>
          <p:spPr>
            <a:xfrm rot="1800110">
              <a:off x="6006511" y="75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53"/>
          <p:cNvGrpSpPr/>
          <p:nvPr/>
        </p:nvGrpSpPr>
        <p:grpSpPr>
          <a:xfrm>
            <a:off x="138213" y="96335"/>
            <a:ext cx="609389" cy="1368379"/>
            <a:chOff x="1219402" y="2115304"/>
            <a:chExt cx="609389" cy="1368379"/>
          </a:xfrm>
        </p:grpSpPr>
        <p:sp>
          <p:nvSpPr>
            <p:cNvPr id="1127" name="Google Shape;1127;p53"/>
            <p:cNvSpPr/>
            <p:nvPr/>
          </p:nvSpPr>
          <p:spPr>
            <a:xfrm>
              <a:off x="1655063" y="33041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3"/>
            <p:cNvSpPr/>
            <p:nvPr/>
          </p:nvSpPr>
          <p:spPr>
            <a:xfrm>
              <a:off x="1219402" y="21153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53"/>
          <p:cNvGrpSpPr/>
          <p:nvPr/>
        </p:nvGrpSpPr>
        <p:grpSpPr>
          <a:xfrm flipH="1">
            <a:off x="97071" y="4642975"/>
            <a:ext cx="662220" cy="367622"/>
            <a:chOff x="812029" y="2555452"/>
            <a:chExt cx="1371577" cy="855494"/>
          </a:xfrm>
        </p:grpSpPr>
        <p:sp>
          <p:nvSpPr>
            <p:cNvPr id="1130" name="Google Shape;1130;p53"/>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1" name="Google Shape;1131;p53"/>
            <p:cNvGrpSpPr/>
            <p:nvPr/>
          </p:nvGrpSpPr>
          <p:grpSpPr>
            <a:xfrm>
              <a:off x="812029" y="2555452"/>
              <a:ext cx="1370423" cy="855494"/>
              <a:chOff x="812029" y="1940763"/>
              <a:chExt cx="1370423" cy="855494"/>
            </a:xfrm>
          </p:grpSpPr>
          <p:sp>
            <p:nvSpPr>
              <p:cNvPr id="1132" name="Google Shape;1132;p53"/>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3"/>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3"/>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3"/>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3"/>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3"/>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3"/>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3"/>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3"/>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3"/>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3"/>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3"/>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0" name="Google Shape;1150;p53"/>
          <p:cNvGrpSpPr/>
          <p:nvPr/>
        </p:nvGrpSpPr>
        <p:grpSpPr>
          <a:xfrm rot="600180">
            <a:off x="8640866" y="578352"/>
            <a:ext cx="386056" cy="504282"/>
            <a:chOff x="7379150" y="2617970"/>
            <a:chExt cx="731686" cy="730464"/>
          </a:xfrm>
        </p:grpSpPr>
        <p:sp>
          <p:nvSpPr>
            <p:cNvPr id="1151" name="Google Shape;1151;p53"/>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53"/>
            <p:cNvGrpSpPr/>
            <p:nvPr/>
          </p:nvGrpSpPr>
          <p:grpSpPr>
            <a:xfrm>
              <a:off x="7380342" y="2617970"/>
              <a:ext cx="730494" cy="730464"/>
              <a:chOff x="3378200" y="2169525"/>
              <a:chExt cx="360275" cy="356150"/>
            </a:xfrm>
          </p:grpSpPr>
          <p:sp>
            <p:nvSpPr>
              <p:cNvPr id="1153" name="Google Shape;1153;p53"/>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3"/>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3"/>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3"/>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7" name="Google Shape;1157;p53"/>
          <p:cNvGrpSpPr/>
          <p:nvPr/>
        </p:nvGrpSpPr>
        <p:grpSpPr>
          <a:xfrm rot="600120">
            <a:off x="61920" y="3961548"/>
            <a:ext cx="358110" cy="381387"/>
            <a:chOff x="654403" y="3686935"/>
            <a:chExt cx="729818" cy="636668"/>
          </a:xfrm>
        </p:grpSpPr>
        <p:sp>
          <p:nvSpPr>
            <p:cNvPr id="1158" name="Google Shape;1158;p53"/>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1159;p53"/>
            <p:cNvGrpSpPr/>
            <p:nvPr/>
          </p:nvGrpSpPr>
          <p:grpSpPr>
            <a:xfrm>
              <a:off x="654403" y="3686935"/>
              <a:ext cx="729818" cy="636668"/>
              <a:chOff x="5672100" y="2171625"/>
              <a:chExt cx="401175" cy="351925"/>
            </a:xfrm>
          </p:grpSpPr>
          <p:sp>
            <p:nvSpPr>
              <p:cNvPr id="1160" name="Google Shape;1160;p53"/>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3"/>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3"/>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3"/>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3"/>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3"/>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66" name="Google Shape;1166;p53"/>
          <p:cNvGrpSpPr/>
          <p:nvPr/>
        </p:nvGrpSpPr>
        <p:grpSpPr>
          <a:xfrm>
            <a:off x="8424332" y="73819"/>
            <a:ext cx="617444" cy="390801"/>
            <a:chOff x="6200532" y="2577974"/>
            <a:chExt cx="1371607" cy="810460"/>
          </a:xfrm>
        </p:grpSpPr>
        <p:sp>
          <p:nvSpPr>
            <p:cNvPr id="1167" name="Google Shape;1167;p53"/>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53"/>
            <p:cNvGrpSpPr/>
            <p:nvPr/>
          </p:nvGrpSpPr>
          <p:grpSpPr>
            <a:xfrm>
              <a:off x="6200532" y="2577974"/>
              <a:ext cx="1371607" cy="810460"/>
              <a:chOff x="6200532" y="1906498"/>
              <a:chExt cx="1371607" cy="810460"/>
            </a:xfrm>
          </p:grpSpPr>
          <p:sp>
            <p:nvSpPr>
              <p:cNvPr id="1169" name="Google Shape;1169;p53"/>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3"/>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3"/>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3"/>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3"/>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3"/>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3"/>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3"/>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3"/>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3"/>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3"/>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3"/>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3"/>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3"/>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3"/>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8" name="Google Shape;1188;p53"/>
          <p:cNvGrpSpPr/>
          <p:nvPr/>
        </p:nvGrpSpPr>
        <p:grpSpPr>
          <a:xfrm flipH="1">
            <a:off x="945580" y="4723770"/>
            <a:ext cx="560333" cy="292821"/>
            <a:chOff x="6102175" y="1488852"/>
            <a:chExt cx="1188666" cy="703743"/>
          </a:xfrm>
        </p:grpSpPr>
        <p:sp>
          <p:nvSpPr>
            <p:cNvPr id="1189" name="Google Shape;1189;p53"/>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0" name="Google Shape;1190;p53"/>
            <p:cNvGrpSpPr/>
            <p:nvPr/>
          </p:nvGrpSpPr>
          <p:grpSpPr>
            <a:xfrm>
              <a:off x="6102245" y="1488852"/>
              <a:ext cx="1188596" cy="703743"/>
              <a:chOff x="6102245" y="830313"/>
              <a:chExt cx="1188596" cy="703743"/>
            </a:xfrm>
          </p:grpSpPr>
          <p:sp>
            <p:nvSpPr>
              <p:cNvPr id="1191" name="Google Shape;1191;p53"/>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3"/>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3"/>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3"/>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3"/>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3"/>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3"/>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3"/>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3"/>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3"/>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3"/>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3"/>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3"/>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3"/>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3"/>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08" name="Google Shape;1208;p53"/>
          <p:cNvGrpSpPr/>
          <p:nvPr/>
        </p:nvGrpSpPr>
        <p:grpSpPr>
          <a:xfrm rot="-1200132">
            <a:off x="8554769" y="1225301"/>
            <a:ext cx="549199" cy="441735"/>
            <a:chOff x="5553447" y="3661691"/>
            <a:chExt cx="731410" cy="644411"/>
          </a:xfrm>
        </p:grpSpPr>
        <p:sp>
          <p:nvSpPr>
            <p:cNvPr id="1209" name="Google Shape;1209;p53"/>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0" name="Google Shape;1210;p53"/>
            <p:cNvGrpSpPr/>
            <p:nvPr/>
          </p:nvGrpSpPr>
          <p:grpSpPr>
            <a:xfrm>
              <a:off x="5553447" y="3661691"/>
              <a:ext cx="731410" cy="644411"/>
              <a:chOff x="3991850" y="2173450"/>
              <a:chExt cx="397225" cy="348500"/>
            </a:xfrm>
          </p:grpSpPr>
          <p:sp>
            <p:nvSpPr>
              <p:cNvPr id="1211" name="Google Shape;1211;p53"/>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3"/>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3"/>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3"/>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1" name="Google Shape;430;p40"/>
          <p:cNvSpPr txBox="1">
            <a:spLocks noGrp="1"/>
          </p:cNvSpPr>
          <p:nvPr>
            <p:ph type="title"/>
          </p:nvPr>
        </p:nvSpPr>
        <p:spPr>
          <a:xfrm>
            <a:off x="146577" y="492089"/>
            <a:ext cx="4485861" cy="528600"/>
          </a:xfrm>
          <a:prstGeom prst="rect">
            <a:avLst/>
          </a:prstGeom>
        </p:spPr>
        <p:txBody>
          <a:bodyPr spcFirstLastPara="1" wrap="square" lIns="91425" tIns="91425" rIns="91425" bIns="91425" anchor="t" anchorCtr="0">
            <a:noAutofit/>
          </a:bodyPr>
          <a:lstStyle/>
          <a:p>
            <a:pPr lvl="0"/>
            <a:r>
              <a:rPr lang="vi-VN" sz="2800" dirty="0" smtClean="0"/>
              <a:t>16. </a:t>
            </a:r>
            <a:r>
              <a:rPr lang="en-US" sz="2800" dirty="0"/>
              <a:t>means of transport</a:t>
            </a:r>
            <a:r>
              <a:rPr lang="vi-VN" sz="2800" dirty="0" smtClean="0"/>
              <a:t> </a:t>
            </a:r>
            <a:r>
              <a:rPr lang="vi-VN" sz="2800" dirty="0" smtClean="0">
                <a:ea typeface="Yu Gothic UI Semibold" panose="020B0700000000000000" pitchFamily="34" charset="-128"/>
              </a:rPr>
              <a:t>(v):</a:t>
            </a:r>
            <a:endParaRPr sz="2800" dirty="0"/>
          </a:p>
        </p:txBody>
      </p:sp>
      <p:sp>
        <p:nvSpPr>
          <p:cNvPr id="102" name="Google Shape;430;p40"/>
          <p:cNvSpPr txBox="1">
            <a:spLocks/>
          </p:cNvSpPr>
          <p:nvPr/>
        </p:nvSpPr>
        <p:spPr>
          <a:xfrm>
            <a:off x="3962202" y="464416"/>
            <a:ext cx="4139876"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mi:nz</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ɒf</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trænspɔ:t</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phương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tiện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giao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thông</a:t>
            </a:r>
            <a:endParaRPr lang="vi-VN" sz="2800" b="0" dirty="0">
              <a:latin typeface="Times New Roman" panose="02020603050405020304" pitchFamily="18" charset="0"/>
              <a:cs typeface="Times New Roman" panose="02020603050405020304" pitchFamily="18" charset="0"/>
            </a:endParaRPr>
          </a:p>
        </p:txBody>
      </p:sp>
      <p:sp>
        <p:nvSpPr>
          <p:cNvPr id="103" name="Google Shape;430;p40"/>
          <p:cNvSpPr txBox="1">
            <a:spLocks/>
          </p:cNvSpPr>
          <p:nvPr/>
        </p:nvSpPr>
        <p:spPr>
          <a:xfrm>
            <a:off x="53018" y="2639909"/>
            <a:ext cx="326971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17</a:t>
            </a:r>
            <a:r>
              <a:rPr lang="en-US" sz="2800" dirty="0" smtClean="0"/>
              <a:t>. </a:t>
            </a:r>
            <a:r>
              <a:rPr lang="vi-VN" sz="2800" dirty="0" smtClean="0"/>
              <a:t>m</a:t>
            </a:r>
            <a:r>
              <a:rPr lang="en-US" sz="2800" dirty="0" err="1" smtClean="0"/>
              <a:t>otorbike</a:t>
            </a:r>
            <a:r>
              <a:rPr lang="vi-VN" sz="2800" dirty="0" smtClean="0"/>
              <a:t> </a:t>
            </a:r>
            <a:r>
              <a:rPr lang="en-US" sz="2800" dirty="0" smtClean="0">
                <a:ea typeface="Yu Gothic UI Semibold" panose="020B0700000000000000" pitchFamily="34" charset="-128"/>
              </a:rPr>
              <a:t>(</a:t>
            </a:r>
            <a:r>
              <a:rPr lang="vi-VN" sz="2800" dirty="0" smtClean="0">
                <a:ea typeface="Yu Gothic UI Semibold" panose="020B0700000000000000" pitchFamily="34" charset="-128"/>
              </a:rPr>
              <a:t>n</a:t>
            </a:r>
            <a:r>
              <a:rPr lang="en-US" sz="2800" dirty="0" smtClean="0">
                <a:ea typeface="Yu Gothic UI Semibold" panose="020B0700000000000000" pitchFamily="34" charset="-128"/>
              </a:rPr>
              <a:t>):</a:t>
            </a:r>
            <a:endParaRPr lang="en-US" sz="2800" dirty="0"/>
          </a:p>
        </p:txBody>
      </p:sp>
      <p:sp>
        <p:nvSpPr>
          <p:cNvPr id="104" name="Google Shape;430;p40"/>
          <p:cNvSpPr txBox="1">
            <a:spLocks/>
          </p:cNvSpPr>
          <p:nvPr/>
        </p:nvSpPr>
        <p:spPr>
          <a:xfrm>
            <a:off x="2744742" y="2639909"/>
            <a:ext cx="230382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məʊtəbaɪk</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máy</a:t>
            </a:r>
            <a:endParaRPr lang="vi-VN" sz="2800" b="0" dirty="0">
              <a:latin typeface="Times New Roman" panose="02020603050405020304" pitchFamily="18" charset="0"/>
              <a:cs typeface="Times New Roman" panose="02020603050405020304" pitchFamily="18" charset="0"/>
            </a:endParaRPr>
          </a:p>
        </p:txBody>
      </p:sp>
      <p:sp>
        <p:nvSpPr>
          <p:cNvPr id="105" name="Google Shape;430;p40"/>
          <p:cNvSpPr txBox="1">
            <a:spLocks/>
          </p:cNvSpPr>
          <p:nvPr/>
        </p:nvSpPr>
        <p:spPr>
          <a:xfrm>
            <a:off x="4460305" y="1898387"/>
            <a:ext cx="326971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18</a:t>
            </a:r>
            <a:r>
              <a:rPr lang="en-US" sz="2800" dirty="0" smtClean="0"/>
              <a:t>. </a:t>
            </a:r>
            <a:r>
              <a:rPr lang="en-US" sz="2800" dirty="0"/>
              <a:t>no </a:t>
            </a:r>
            <a:r>
              <a:rPr lang="en-US" sz="2800" dirty="0" smtClean="0"/>
              <a:t>cycling</a:t>
            </a:r>
            <a:endParaRPr lang="vi-VN" sz="2800" dirty="0" smtClean="0"/>
          </a:p>
          <a:p>
            <a:r>
              <a:rPr lang="en-US" sz="2800" dirty="0" smtClean="0">
                <a:ea typeface="Yu Gothic UI Semibold" panose="020B0700000000000000" pitchFamily="34" charset="-128"/>
              </a:rPr>
              <a:t>(</a:t>
            </a:r>
            <a:r>
              <a:rPr lang="en-US" sz="2800" dirty="0" err="1"/>
              <a:t>phr</a:t>
            </a:r>
            <a:r>
              <a:rPr lang="en-US" sz="2800" dirty="0" smtClean="0">
                <a:ea typeface="Yu Gothic UI Semibold" panose="020B0700000000000000" pitchFamily="34" charset="-128"/>
              </a:rPr>
              <a:t>):</a:t>
            </a:r>
            <a:endParaRPr lang="en-US" sz="2800" dirty="0"/>
          </a:p>
        </p:txBody>
      </p:sp>
      <p:sp>
        <p:nvSpPr>
          <p:cNvPr id="106" name="Google Shape;430;p40"/>
          <p:cNvSpPr txBox="1">
            <a:spLocks/>
          </p:cNvSpPr>
          <p:nvPr/>
        </p:nvSpPr>
        <p:spPr>
          <a:xfrm>
            <a:off x="6432464" y="2308585"/>
            <a:ext cx="2317314"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nəʊ</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saɪkliŋ</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cấm</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đạp</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9"/>
          <a:stretch>
            <a:fillRect/>
          </a:stretch>
        </p:blipFill>
        <p:spPr>
          <a:xfrm>
            <a:off x="1054349" y="969378"/>
            <a:ext cx="2169081" cy="1590428"/>
          </a:xfrm>
          <a:prstGeom prst="rect">
            <a:avLst/>
          </a:prstGeom>
        </p:spPr>
      </p:pic>
      <p:pic>
        <p:nvPicPr>
          <p:cNvPr id="3" name="means-of-transport169651055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909199" y="1491987"/>
            <a:ext cx="406400" cy="406400"/>
          </a:xfrm>
          <a:prstGeom prst="rect">
            <a:avLst/>
          </a:prstGeom>
        </p:spPr>
      </p:pic>
      <p:pic>
        <p:nvPicPr>
          <p:cNvPr id="3074" name="Picture 2" descr="File:Clipart Motorcycle.svg - Wikimedia Common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22616" y="3377959"/>
            <a:ext cx="1463269" cy="1192564"/>
          </a:xfrm>
          <a:prstGeom prst="rect">
            <a:avLst/>
          </a:prstGeom>
          <a:noFill/>
          <a:extLst>
            <a:ext uri="{909E8E84-426E-40DD-AFC4-6F175D3DCCD1}">
              <a14:hiddenFill xmlns:a14="http://schemas.microsoft.com/office/drawing/2010/main">
                <a:solidFill>
                  <a:srgbClr val="FFFFFF"/>
                </a:solidFill>
              </a14:hiddenFill>
            </a:ext>
          </a:extLst>
        </p:spPr>
      </p:pic>
      <p:pic>
        <p:nvPicPr>
          <p:cNvPr id="4" name="motorbike169651065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3322729" y="3839062"/>
            <a:ext cx="406400" cy="406400"/>
          </a:xfrm>
          <a:prstGeom prst="rect">
            <a:avLst/>
          </a:prstGeom>
        </p:spPr>
      </p:pic>
      <p:pic>
        <p:nvPicPr>
          <p:cNvPr id="5" name="Picture 4"/>
          <p:cNvPicPr>
            <a:picLocks noChangeAspect="1"/>
          </p:cNvPicPr>
          <p:nvPr/>
        </p:nvPicPr>
        <p:blipFill>
          <a:blip r:embed="rId12"/>
          <a:stretch>
            <a:fillRect/>
          </a:stretch>
        </p:blipFill>
        <p:spPr>
          <a:xfrm>
            <a:off x="5552796" y="3140269"/>
            <a:ext cx="1015562" cy="1015562"/>
          </a:xfrm>
          <a:prstGeom prst="rect">
            <a:avLst/>
          </a:prstGeom>
        </p:spPr>
      </p:pic>
      <p:pic>
        <p:nvPicPr>
          <p:cNvPr id="6" name="no-cycling169651070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7322961" y="3635862"/>
            <a:ext cx="406400" cy="406400"/>
          </a:xfrm>
          <a:prstGeom prst="rect">
            <a:avLst/>
          </a:prstGeom>
        </p:spPr>
      </p:pic>
    </p:spTree>
    <p:extLst>
      <p:ext uri="{BB962C8B-B14F-4D97-AF65-F5344CB8AC3E}">
        <p14:creationId xmlns:p14="http://schemas.microsoft.com/office/powerpoint/2010/main" val="128806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2"/>
                                        </p:tgtEl>
                                        <p:attrNameLst>
                                          <p:attrName>style.visibility</p:attrName>
                                        </p:attrNameLst>
                                      </p:cBhvr>
                                      <p:to>
                                        <p:strVal val="visible"/>
                                      </p:to>
                                    </p:set>
                                    <p:anim calcmode="lin" valueType="num">
                                      <p:cBhvr additive="base">
                                        <p:cTn id="21" dur="500" fill="hold"/>
                                        <p:tgtEl>
                                          <p:spTgt spid="102"/>
                                        </p:tgtEl>
                                        <p:attrNameLst>
                                          <p:attrName>ppt_x</p:attrName>
                                        </p:attrNameLst>
                                      </p:cBhvr>
                                      <p:tavLst>
                                        <p:tav tm="0">
                                          <p:val>
                                            <p:strVal val="#ppt_x"/>
                                          </p:val>
                                        </p:tav>
                                        <p:tav tm="100000">
                                          <p:val>
                                            <p:strVal val="#ppt_x"/>
                                          </p:val>
                                        </p:tav>
                                      </p:tavLst>
                                    </p:anim>
                                    <p:anim calcmode="lin" valueType="num">
                                      <p:cBhvr additive="base">
                                        <p:cTn id="22"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500" fill="hold"/>
                                        <p:tgtEl>
                                          <p:spTgt spid="103"/>
                                        </p:tgtEl>
                                        <p:attrNameLst>
                                          <p:attrName>ppt_x</p:attrName>
                                        </p:attrNameLst>
                                      </p:cBhvr>
                                      <p:tavLst>
                                        <p:tav tm="0">
                                          <p:val>
                                            <p:strVal val="#ppt_x"/>
                                          </p:val>
                                        </p:tav>
                                        <p:tav tm="100000">
                                          <p:val>
                                            <p:strVal val="#ppt_x"/>
                                          </p:val>
                                        </p:tav>
                                      </p:tavLst>
                                    </p:anim>
                                    <p:anim calcmode="lin" valueType="num">
                                      <p:cBhvr additive="base">
                                        <p:cTn id="28" dur="500" fill="hold"/>
                                        <p:tgtEl>
                                          <p:spTgt spid="10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074"/>
                                        </p:tgtEl>
                                        <p:attrNameLst>
                                          <p:attrName>style.visibility</p:attrName>
                                        </p:attrNameLst>
                                      </p:cBhvr>
                                      <p:to>
                                        <p:strVal val="visible"/>
                                      </p:to>
                                    </p:set>
                                    <p:anim calcmode="lin" valueType="num">
                                      <p:cBhvr additive="base">
                                        <p:cTn id="31" dur="500" fill="hold"/>
                                        <p:tgtEl>
                                          <p:spTgt spid="3074"/>
                                        </p:tgtEl>
                                        <p:attrNameLst>
                                          <p:attrName>ppt_x</p:attrName>
                                        </p:attrNameLst>
                                      </p:cBhvr>
                                      <p:tavLst>
                                        <p:tav tm="0">
                                          <p:val>
                                            <p:strVal val="#ppt_x"/>
                                          </p:val>
                                        </p:tav>
                                        <p:tav tm="100000">
                                          <p:val>
                                            <p:strVal val="#ppt_x"/>
                                          </p:val>
                                        </p:tav>
                                      </p:tavLst>
                                    </p:anim>
                                    <p:anim calcmode="lin" valueType="num">
                                      <p:cBhvr additive="base">
                                        <p:cTn id="32"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additive="base">
                                        <p:cTn id="41" dur="500" fill="hold"/>
                                        <p:tgtEl>
                                          <p:spTgt spid="104"/>
                                        </p:tgtEl>
                                        <p:attrNameLst>
                                          <p:attrName>ppt_x</p:attrName>
                                        </p:attrNameLst>
                                      </p:cBhvr>
                                      <p:tavLst>
                                        <p:tav tm="0">
                                          <p:val>
                                            <p:strVal val="#ppt_x"/>
                                          </p:val>
                                        </p:tav>
                                        <p:tav tm="100000">
                                          <p:val>
                                            <p:strVal val="#ppt_x"/>
                                          </p:val>
                                        </p:tav>
                                      </p:tavLst>
                                    </p:anim>
                                    <p:anim calcmode="lin" valueType="num">
                                      <p:cBhvr additive="base">
                                        <p:cTn id="42"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5"/>
                                        </p:tgtEl>
                                        <p:attrNameLst>
                                          <p:attrName>style.visibility</p:attrName>
                                        </p:attrNameLst>
                                      </p:cBhvr>
                                      <p:to>
                                        <p:strVal val="visible"/>
                                      </p:to>
                                    </p:set>
                                    <p:anim calcmode="lin" valueType="num">
                                      <p:cBhvr additive="base">
                                        <p:cTn id="47" dur="500" fill="hold"/>
                                        <p:tgtEl>
                                          <p:spTgt spid="105"/>
                                        </p:tgtEl>
                                        <p:attrNameLst>
                                          <p:attrName>ppt_x</p:attrName>
                                        </p:attrNameLst>
                                      </p:cBhvr>
                                      <p:tavLst>
                                        <p:tav tm="0">
                                          <p:val>
                                            <p:strVal val="#ppt_x"/>
                                          </p:val>
                                        </p:tav>
                                        <p:tav tm="100000">
                                          <p:val>
                                            <p:strVal val="#ppt_x"/>
                                          </p:val>
                                        </p:tav>
                                      </p:tavLst>
                                    </p:anim>
                                    <p:anim calcmode="lin" valueType="num">
                                      <p:cBhvr additive="base">
                                        <p:cTn id="48" dur="500" fill="hold"/>
                                        <p:tgtEl>
                                          <p:spTgt spid="10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additive="base">
                                        <p:cTn id="61" dur="500" fill="hold"/>
                                        <p:tgtEl>
                                          <p:spTgt spid="106"/>
                                        </p:tgtEl>
                                        <p:attrNameLst>
                                          <p:attrName>ppt_x</p:attrName>
                                        </p:attrNameLst>
                                      </p:cBhvr>
                                      <p:tavLst>
                                        <p:tav tm="0">
                                          <p:val>
                                            <p:strVal val="#ppt_x"/>
                                          </p:val>
                                        </p:tav>
                                        <p:tav tm="100000">
                                          <p:val>
                                            <p:strVal val="#ppt_x"/>
                                          </p:val>
                                        </p:tav>
                                      </p:tavLst>
                                    </p:anim>
                                    <p:anim calcmode="lin" valueType="num">
                                      <p:cBhvr additive="base">
                                        <p:cTn id="62"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3" restart="whenNotActive" fill="hold" evtFilter="cancelBubble" nodeType="interactiveSeq">
                <p:stCondLst>
                  <p:cond evt="onClick" delay="0">
                    <p:tgtEl>
                      <p:spTgt spid="3"/>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680" fill="hold"/>
                                        <p:tgtEl>
                                          <p:spTgt spid="3"/>
                                        </p:tgtEl>
                                      </p:cBhvr>
                                    </p:cmd>
                                  </p:childTnLst>
                                </p:cTn>
                              </p:par>
                            </p:childTnLst>
                          </p:cTn>
                        </p:par>
                      </p:childTnLst>
                    </p:cTn>
                  </p:par>
                </p:childTnLst>
              </p:cTn>
              <p:nextCondLst>
                <p:cond evt="onClick" delay="0">
                  <p:tgtEl>
                    <p:spTgt spid="3"/>
                  </p:tgtEl>
                </p:cond>
              </p:nextCondLst>
            </p:seq>
            <p:audio>
              <p:cMediaNode vol="80000">
                <p:cTn id="68" fill="hold" display="0">
                  <p:stCondLst>
                    <p:cond delay="indefinite"/>
                  </p:stCondLst>
                  <p:endCondLst>
                    <p:cond evt="onStopAudio" delay="0">
                      <p:tgtEl>
                        <p:sldTgt/>
                      </p:tgtEl>
                    </p:cond>
                  </p:endCondLst>
                </p:cTn>
                <p:tgtEl>
                  <p:spTgt spid="3"/>
                </p:tgtEl>
              </p:cMediaNode>
            </p:audio>
            <p:seq concurrent="1" nextAc="seek">
              <p:cTn id="69" restart="whenNotActive" fill="hold" evtFilter="cancelBubble" nodeType="interactiveSeq">
                <p:stCondLst>
                  <p:cond evt="onClick" delay="0">
                    <p:tgtEl>
                      <p:spTgt spid="4"/>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200" fill="hold"/>
                                        <p:tgtEl>
                                          <p:spTgt spid="4"/>
                                        </p:tgtEl>
                                      </p:cBhvr>
                                    </p:cmd>
                                  </p:childTnLst>
                                </p:cTn>
                              </p:par>
                            </p:childTnLst>
                          </p:cTn>
                        </p:par>
                      </p:childTnLst>
                    </p:cTn>
                  </p:par>
                </p:childTnLst>
              </p:cTn>
              <p:nextCondLst>
                <p:cond evt="onClick" delay="0">
                  <p:tgtEl>
                    <p:spTgt spid="4"/>
                  </p:tgtEl>
                </p:cond>
              </p:nextCondLst>
            </p:seq>
            <p:audio>
              <p:cMediaNode vol="80000">
                <p:cTn id="74" fill="hold" display="0">
                  <p:stCondLst>
                    <p:cond delay="indefinite"/>
                  </p:stCondLst>
                  <p:endCondLst>
                    <p:cond evt="onStopAudio" delay="0">
                      <p:tgtEl>
                        <p:sldTgt/>
                      </p:tgtEl>
                    </p:cond>
                  </p:endCondLst>
                </p:cTn>
                <p:tgtEl>
                  <p:spTgt spid="4"/>
                </p:tgtEl>
              </p:cMediaNode>
            </p:audio>
            <p:seq concurrent="1" nextAc="seek">
              <p:cTn id="75" restart="whenNotActive" fill="hold" evtFilter="cancelBubble" nodeType="interactiveSeq">
                <p:stCondLst>
                  <p:cond evt="onClick" delay="0">
                    <p:tgtEl>
                      <p:spTgt spid="6"/>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320" fill="hold"/>
                                        <p:tgtEl>
                                          <p:spTgt spid="6"/>
                                        </p:tgtEl>
                                      </p:cBhvr>
                                    </p:cmd>
                                  </p:childTnLst>
                                </p:cTn>
                              </p:par>
                            </p:childTnLst>
                          </p:cTn>
                        </p:par>
                      </p:childTnLst>
                    </p:cTn>
                  </p:par>
                </p:childTnLst>
              </p:cTn>
              <p:nextCondLst>
                <p:cond evt="onClick" delay="0">
                  <p:tgtEl>
                    <p:spTgt spid="6"/>
                  </p:tgtEl>
                </p:cond>
              </p:nextCondLst>
            </p:seq>
            <p:audio>
              <p:cMediaNode vol="80000">
                <p:cTn id="80" fill="hold" display="0">
                  <p:stCondLst>
                    <p:cond delay="indefinite"/>
                  </p:stCondLst>
                  <p:endCondLst>
                    <p:cond evt="onStopAudio" delay="0">
                      <p:tgtEl>
                        <p:sldTgt/>
                      </p:tgtEl>
                    </p:cond>
                  </p:endCondLst>
                </p:cTn>
                <p:tgtEl>
                  <p:spTgt spid="6"/>
                </p:tgtEl>
              </p:cMediaNode>
            </p:audio>
          </p:childTnLst>
        </p:cTn>
      </p:par>
    </p:tnLst>
    <p:bldLst>
      <p:bldP spid="101" grpId="0"/>
      <p:bldP spid="102" grpId="0"/>
      <p:bldP spid="103" grpId="0"/>
      <p:bldP spid="104" grpId="0"/>
      <p:bldP spid="105" grpId="0"/>
      <p:bldP spid="10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21" name="Google Shape;1121;p53"/>
          <p:cNvSpPr/>
          <p:nvPr/>
        </p:nvSpPr>
        <p:spPr>
          <a:xfrm>
            <a:off x="8889461" y="1752678"/>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2" name="Google Shape;1122;p53"/>
          <p:cNvGrpSpPr/>
          <p:nvPr/>
        </p:nvGrpSpPr>
        <p:grpSpPr>
          <a:xfrm>
            <a:off x="7074120" y="84015"/>
            <a:ext cx="1083454" cy="525943"/>
            <a:chOff x="5650136" y="722365"/>
            <a:chExt cx="1083454" cy="525943"/>
          </a:xfrm>
        </p:grpSpPr>
        <p:sp>
          <p:nvSpPr>
            <p:cNvPr id="1123" name="Google Shape;1123;p53"/>
            <p:cNvSpPr/>
            <p:nvPr/>
          </p:nvSpPr>
          <p:spPr>
            <a:xfrm>
              <a:off x="5650136" y="106827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3"/>
            <p:cNvSpPr/>
            <p:nvPr/>
          </p:nvSpPr>
          <p:spPr>
            <a:xfrm>
              <a:off x="6592764" y="1107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3"/>
            <p:cNvSpPr/>
            <p:nvPr/>
          </p:nvSpPr>
          <p:spPr>
            <a:xfrm rot="1800110">
              <a:off x="6006511" y="75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53"/>
          <p:cNvGrpSpPr/>
          <p:nvPr/>
        </p:nvGrpSpPr>
        <p:grpSpPr>
          <a:xfrm>
            <a:off x="138213" y="96335"/>
            <a:ext cx="609389" cy="1368379"/>
            <a:chOff x="1219402" y="2115304"/>
            <a:chExt cx="609389" cy="1368379"/>
          </a:xfrm>
        </p:grpSpPr>
        <p:sp>
          <p:nvSpPr>
            <p:cNvPr id="1127" name="Google Shape;1127;p53"/>
            <p:cNvSpPr/>
            <p:nvPr/>
          </p:nvSpPr>
          <p:spPr>
            <a:xfrm>
              <a:off x="1655063" y="33041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3"/>
            <p:cNvSpPr/>
            <p:nvPr/>
          </p:nvSpPr>
          <p:spPr>
            <a:xfrm>
              <a:off x="1219402" y="21153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53"/>
          <p:cNvGrpSpPr/>
          <p:nvPr/>
        </p:nvGrpSpPr>
        <p:grpSpPr>
          <a:xfrm flipH="1">
            <a:off x="97071" y="4642975"/>
            <a:ext cx="662220" cy="367622"/>
            <a:chOff x="812029" y="2555452"/>
            <a:chExt cx="1371577" cy="855494"/>
          </a:xfrm>
        </p:grpSpPr>
        <p:sp>
          <p:nvSpPr>
            <p:cNvPr id="1130" name="Google Shape;1130;p53"/>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1" name="Google Shape;1131;p53"/>
            <p:cNvGrpSpPr/>
            <p:nvPr/>
          </p:nvGrpSpPr>
          <p:grpSpPr>
            <a:xfrm>
              <a:off x="812029" y="2555452"/>
              <a:ext cx="1370423" cy="855494"/>
              <a:chOff x="812029" y="1940763"/>
              <a:chExt cx="1370423" cy="855494"/>
            </a:xfrm>
          </p:grpSpPr>
          <p:sp>
            <p:nvSpPr>
              <p:cNvPr id="1132" name="Google Shape;1132;p53"/>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3"/>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3"/>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3"/>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3"/>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3"/>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3"/>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3"/>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3"/>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3"/>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3"/>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3"/>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0" name="Google Shape;1150;p53"/>
          <p:cNvGrpSpPr/>
          <p:nvPr/>
        </p:nvGrpSpPr>
        <p:grpSpPr>
          <a:xfrm rot="600180">
            <a:off x="8640866" y="578352"/>
            <a:ext cx="386056" cy="504282"/>
            <a:chOff x="7379150" y="2617970"/>
            <a:chExt cx="731686" cy="730464"/>
          </a:xfrm>
        </p:grpSpPr>
        <p:sp>
          <p:nvSpPr>
            <p:cNvPr id="1151" name="Google Shape;1151;p53"/>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53"/>
            <p:cNvGrpSpPr/>
            <p:nvPr/>
          </p:nvGrpSpPr>
          <p:grpSpPr>
            <a:xfrm>
              <a:off x="7380342" y="2617970"/>
              <a:ext cx="730494" cy="730464"/>
              <a:chOff x="3378200" y="2169525"/>
              <a:chExt cx="360275" cy="356150"/>
            </a:xfrm>
          </p:grpSpPr>
          <p:sp>
            <p:nvSpPr>
              <p:cNvPr id="1153" name="Google Shape;1153;p53"/>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3"/>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3"/>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3"/>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7" name="Google Shape;1157;p53"/>
          <p:cNvGrpSpPr/>
          <p:nvPr/>
        </p:nvGrpSpPr>
        <p:grpSpPr>
          <a:xfrm rot="600120">
            <a:off x="61920" y="3961548"/>
            <a:ext cx="358110" cy="381387"/>
            <a:chOff x="654403" y="3686935"/>
            <a:chExt cx="729818" cy="636668"/>
          </a:xfrm>
        </p:grpSpPr>
        <p:sp>
          <p:nvSpPr>
            <p:cNvPr id="1158" name="Google Shape;1158;p53"/>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1159;p53"/>
            <p:cNvGrpSpPr/>
            <p:nvPr/>
          </p:nvGrpSpPr>
          <p:grpSpPr>
            <a:xfrm>
              <a:off x="654403" y="3686935"/>
              <a:ext cx="729818" cy="636668"/>
              <a:chOff x="5672100" y="2171625"/>
              <a:chExt cx="401175" cy="351925"/>
            </a:xfrm>
          </p:grpSpPr>
          <p:sp>
            <p:nvSpPr>
              <p:cNvPr id="1160" name="Google Shape;1160;p53"/>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3"/>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3"/>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3"/>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3"/>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3"/>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66" name="Google Shape;1166;p53"/>
          <p:cNvGrpSpPr/>
          <p:nvPr/>
        </p:nvGrpSpPr>
        <p:grpSpPr>
          <a:xfrm>
            <a:off x="8424332" y="73819"/>
            <a:ext cx="617444" cy="390801"/>
            <a:chOff x="6200532" y="2577974"/>
            <a:chExt cx="1371607" cy="810460"/>
          </a:xfrm>
        </p:grpSpPr>
        <p:sp>
          <p:nvSpPr>
            <p:cNvPr id="1167" name="Google Shape;1167;p53"/>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53"/>
            <p:cNvGrpSpPr/>
            <p:nvPr/>
          </p:nvGrpSpPr>
          <p:grpSpPr>
            <a:xfrm>
              <a:off x="6200532" y="2577974"/>
              <a:ext cx="1371607" cy="810460"/>
              <a:chOff x="6200532" y="1906498"/>
              <a:chExt cx="1371607" cy="810460"/>
            </a:xfrm>
          </p:grpSpPr>
          <p:sp>
            <p:nvSpPr>
              <p:cNvPr id="1169" name="Google Shape;1169;p53"/>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3"/>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3"/>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3"/>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3"/>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3"/>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3"/>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3"/>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3"/>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3"/>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3"/>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3"/>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3"/>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3"/>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3"/>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8" name="Google Shape;1188;p53"/>
          <p:cNvGrpSpPr/>
          <p:nvPr/>
        </p:nvGrpSpPr>
        <p:grpSpPr>
          <a:xfrm flipH="1">
            <a:off x="945580" y="4723770"/>
            <a:ext cx="560333" cy="292821"/>
            <a:chOff x="6102175" y="1488852"/>
            <a:chExt cx="1188666" cy="703743"/>
          </a:xfrm>
        </p:grpSpPr>
        <p:sp>
          <p:nvSpPr>
            <p:cNvPr id="1189" name="Google Shape;1189;p53"/>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0" name="Google Shape;1190;p53"/>
            <p:cNvGrpSpPr/>
            <p:nvPr/>
          </p:nvGrpSpPr>
          <p:grpSpPr>
            <a:xfrm>
              <a:off x="6102245" y="1488852"/>
              <a:ext cx="1188596" cy="703743"/>
              <a:chOff x="6102245" y="830313"/>
              <a:chExt cx="1188596" cy="703743"/>
            </a:xfrm>
          </p:grpSpPr>
          <p:sp>
            <p:nvSpPr>
              <p:cNvPr id="1191" name="Google Shape;1191;p53"/>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3"/>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3"/>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3"/>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3"/>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3"/>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3"/>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3"/>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3"/>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3"/>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3"/>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3"/>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3"/>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3"/>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3"/>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08" name="Google Shape;1208;p53"/>
          <p:cNvGrpSpPr/>
          <p:nvPr/>
        </p:nvGrpSpPr>
        <p:grpSpPr>
          <a:xfrm rot="-1200132">
            <a:off x="8554769" y="1225301"/>
            <a:ext cx="549199" cy="441735"/>
            <a:chOff x="5553447" y="3661691"/>
            <a:chExt cx="731410" cy="644411"/>
          </a:xfrm>
        </p:grpSpPr>
        <p:sp>
          <p:nvSpPr>
            <p:cNvPr id="1209" name="Google Shape;1209;p53"/>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0" name="Google Shape;1210;p53"/>
            <p:cNvGrpSpPr/>
            <p:nvPr/>
          </p:nvGrpSpPr>
          <p:grpSpPr>
            <a:xfrm>
              <a:off x="5553447" y="3661691"/>
              <a:ext cx="731410" cy="644411"/>
              <a:chOff x="3991850" y="2173450"/>
              <a:chExt cx="397225" cy="348500"/>
            </a:xfrm>
          </p:grpSpPr>
          <p:sp>
            <p:nvSpPr>
              <p:cNvPr id="1211" name="Google Shape;1211;p53"/>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3"/>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3"/>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3"/>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1" name="Google Shape;430;p40"/>
          <p:cNvSpPr txBox="1">
            <a:spLocks noGrp="1"/>
          </p:cNvSpPr>
          <p:nvPr>
            <p:ph type="title"/>
          </p:nvPr>
        </p:nvSpPr>
        <p:spPr>
          <a:xfrm>
            <a:off x="-226777" y="511317"/>
            <a:ext cx="4485861" cy="528600"/>
          </a:xfrm>
          <a:prstGeom prst="rect">
            <a:avLst/>
          </a:prstGeom>
        </p:spPr>
        <p:txBody>
          <a:bodyPr spcFirstLastPara="1" wrap="square" lIns="91425" tIns="91425" rIns="91425" bIns="91425" anchor="t" anchorCtr="0">
            <a:noAutofit/>
          </a:bodyPr>
          <a:lstStyle/>
          <a:p>
            <a:pPr lvl="0"/>
            <a:r>
              <a:rPr lang="vi-VN" sz="2800" dirty="0" smtClean="0"/>
              <a:t>19. </a:t>
            </a:r>
            <a:r>
              <a:rPr lang="en-US" sz="2800" dirty="0"/>
              <a:t>no </a:t>
            </a:r>
            <a:r>
              <a:rPr lang="en-US" sz="2800" dirty="0" smtClean="0"/>
              <a:t>parking</a:t>
            </a:r>
            <a:r>
              <a:rPr lang="vi-VN" sz="2800" dirty="0" smtClean="0"/>
              <a:t> </a:t>
            </a:r>
            <a:r>
              <a:rPr lang="vi-VN" sz="2800" dirty="0" smtClean="0">
                <a:ea typeface="Yu Gothic UI Semibold" panose="020B0700000000000000" pitchFamily="34" charset="-128"/>
              </a:rPr>
              <a:t>(</a:t>
            </a:r>
            <a:r>
              <a:rPr lang="en-US" sz="2800" dirty="0" err="1"/>
              <a:t>phr</a:t>
            </a:r>
            <a:r>
              <a:rPr lang="vi-VN" sz="2800" dirty="0" smtClean="0">
                <a:ea typeface="Yu Gothic UI Semibold" panose="020B0700000000000000" pitchFamily="34" charset="-128"/>
              </a:rPr>
              <a:t>):</a:t>
            </a:r>
            <a:endParaRPr sz="2800" dirty="0"/>
          </a:p>
        </p:txBody>
      </p:sp>
      <p:sp>
        <p:nvSpPr>
          <p:cNvPr id="102" name="Google Shape;430;p40"/>
          <p:cNvSpPr txBox="1">
            <a:spLocks/>
          </p:cNvSpPr>
          <p:nvPr/>
        </p:nvSpPr>
        <p:spPr>
          <a:xfrm>
            <a:off x="3454139" y="497114"/>
            <a:ext cx="4011244"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nəʊ</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pɑːkɪŋ</a:t>
            </a:r>
            <a:r>
              <a:rPr lang="en-US" sz="2800" b="0" dirty="0">
                <a:latin typeface="Times New Roman" panose="02020603050405020304" pitchFamily="18" charset="0"/>
                <a:cs typeface="Times New Roman" panose="02020603050405020304" pitchFamily="18" charset="0"/>
              </a:rPr>
              <a:t>/ </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cấm</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đỗ</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endParaRPr lang="vi-VN" sz="2800" b="0" dirty="0">
              <a:latin typeface="Times New Roman" panose="02020603050405020304" pitchFamily="18" charset="0"/>
              <a:cs typeface="Times New Roman" panose="02020603050405020304" pitchFamily="18" charset="0"/>
            </a:endParaRPr>
          </a:p>
        </p:txBody>
      </p:sp>
      <p:sp>
        <p:nvSpPr>
          <p:cNvPr id="103" name="Google Shape;430;p40"/>
          <p:cNvSpPr txBox="1">
            <a:spLocks/>
          </p:cNvSpPr>
          <p:nvPr/>
        </p:nvSpPr>
        <p:spPr>
          <a:xfrm>
            <a:off x="-464789" y="2229073"/>
            <a:ext cx="525712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a:t>20</a:t>
            </a:r>
            <a:r>
              <a:rPr lang="en-US" sz="2800" dirty="0" smtClean="0"/>
              <a:t>. </a:t>
            </a:r>
            <a:r>
              <a:rPr lang="en-US" sz="2800" dirty="0"/>
              <a:t>no right </a:t>
            </a:r>
            <a:r>
              <a:rPr lang="en-US" sz="2800" dirty="0" smtClean="0"/>
              <a:t>turn</a:t>
            </a:r>
            <a:r>
              <a:rPr lang="vi-VN" sz="2800" dirty="0" smtClean="0"/>
              <a:t> </a:t>
            </a:r>
            <a:r>
              <a:rPr lang="en-US" sz="2800" dirty="0" smtClean="0">
                <a:ea typeface="Yu Gothic UI Semibold" panose="020B0700000000000000" pitchFamily="34" charset="-128"/>
              </a:rPr>
              <a:t>(</a:t>
            </a:r>
            <a:r>
              <a:rPr lang="en-US" sz="2800" dirty="0" err="1"/>
              <a:t>phr</a:t>
            </a:r>
            <a:r>
              <a:rPr lang="en-US" sz="2800" dirty="0" smtClean="0">
                <a:ea typeface="Yu Gothic UI Semibold" panose="020B0700000000000000" pitchFamily="34" charset="-128"/>
              </a:rPr>
              <a:t>):</a:t>
            </a:r>
            <a:endParaRPr lang="en-US" sz="2800" dirty="0"/>
          </a:p>
        </p:txBody>
      </p:sp>
      <p:sp>
        <p:nvSpPr>
          <p:cNvPr id="107" name="Google Shape;430;p40"/>
          <p:cNvSpPr txBox="1">
            <a:spLocks/>
          </p:cNvSpPr>
          <p:nvPr/>
        </p:nvSpPr>
        <p:spPr>
          <a:xfrm>
            <a:off x="3454139" y="2229073"/>
            <a:ext cx="475795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nəʊ</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raɪt</a:t>
            </a:r>
            <a:r>
              <a:rPr lang="en-US" sz="2800" b="0" dirty="0">
                <a:latin typeface="Times New Roman" panose="02020603050405020304" pitchFamily="18" charset="0"/>
                <a:cs typeface="Times New Roman" panose="02020603050405020304" pitchFamily="18" charset="0"/>
              </a:rPr>
              <a:t> </a:t>
            </a:r>
            <a:r>
              <a:rPr lang="en-US" sz="2800" b="0" dirty="0" err="1" smtClean="0">
                <a:latin typeface="Times New Roman" panose="02020603050405020304" pitchFamily="18" charset="0"/>
                <a:cs typeface="Times New Roman" panose="02020603050405020304" pitchFamily="18" charset="0"/>
              </a:rPr>
              <a:t>tɜ:n</a:t>
            </a:r>
            <a:r>
              <a:rPr lang="en-US" sz="2800" b="0" dirty="0" smtClean="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cấm</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rẽ</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phải</a:t>
            </a:r>
            <a:endParaRPr lang="vi-VN" sz="2800" b="0" dirty="0">
              <a:latin typeface="Times New Roman" panose="02020603050405020304" pitchFamily="18" charset="0"/>
              <a:cs typeface="Times New Roman" panose="02020603050405020304" pitchFamily="18" charset="0"/>
            </a:endParaRPr>
          </a:p>
        </p:txBody>
      </p:sp>
      <p:pic>
        <p:nvPicPr>
          <p:cNvPr id="100" name="Picture 99"/>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54011" y="1068758"/>
            <a:ext cx="1199184" cy="1122522"/>
          </a:xfrm>
          <a:prstGeom prst="rect">
            <a:avLst/>
          </a:prstGeom>
          <a:noFill/>
          <a:ln>
            <a:noFill/>
          </a:ln>
        </p:spPr>
      </p:pic>
      <p:pic>
        <p:nvPicPr>
          <p:cNvPr id="2" name="noparking169651082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52684" y="1257696"/>
            <a:ext cx="406400" cy="406400"/>
          </a:xfrm>
          <a:prstGeom prst="rect">
            <a:avLst/>
          </a:prstGeom>
        </p:spPr>
      </p:pic>
      <p:pic>
        <p:nvPicPr>
          <p:cNvPr id="104" name="Picture 103"/>
          <p:cNvPicPr/>
          <p:nvPr/>
        </p:nvPicPr>
        <p:blipFill>
          <a:blip r:embed="rId9">
            <a:extLst>
              <a:ext uri="{28A0092B-C50C-407E-A947-70E740481C1C}">
                <a14:useLocalDpi xmlns:a14="http://schemas.microsoft.com/office/drawing/2010/main" val="0"/>
              </a:ext>
            </a:extLst>
          </a:blip>
          <a:srcRect/>
          <a:stretch>
            <a:fillRect/>
          </a:stretch>
        </p:blipFill>
        <p:spPr bwMode="auto">
          <a:xfrm>
            <a:off x="1493561" y="2955639"/>
            <a:ext cx="1322596" cy="1242306"/>
          </a:xfrm>
          <a:prstGeom prst="rect">
            <a:avLst/>
          </a:prstGeom>
          <a:noFill/>
          <a:ln>
            <a:noFill/>
          </a:ln>
        </p:spPr>
      </p:pic>
      <p:pic>
        <p:nvPicPr>
          <p:cNvPr id="3" name="no-right-turn16965109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368800" y="3236097"/>
            <a:ext cx="406400" cy="406400"/>
          </a:xfrm>
          <a:prstGeom prst="rect">
            <a:avLst/>
          </a:prstGeom>
        </p:spPr>
      </p:pic>
    </p:spTree>
    <p:extLst>
      <p:ext uri="{BB962C8B-B14F-4D97-AF65-F5344CB8AC3E}">
        <p14:creationId xmlns:p14="http://schemas.microsoft.com/office/powerpoint/2010/main" val="198483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fill="hold"/>
                                        <p:tgtEl>
                                          <p:spTgt spid="101"/>
                                        </p:tgtEl>
                                        <p:attrNameLst>
                                          <p:attrName>ppt_x</p:attrName>
                                        </p:attrNameLst>
                                      </p:cBhvr>
                                      <p:tavLst>
                                        <p:tav tm="0">
                                          <p:val>
                                            <p:strVal val="#ppt_x"/>
                                          </p:val>
                                        </p:tav>
                                        <p:tav tm="100000">
                                          <p:val>
                                            <p:strVal val="#ppt_x"/>
                                          </p:val>
                                        </p:tav>
                                      </p:tavLst>
                                    </p:anim>
                                    <p:anim calcmode="lin" valueType="num">
                                      <p:cBhvr additive="base">
                                        <p:cTn id="8" dur="500" fill="hold"/>
                                        <p:tgtEl>
                                          <p:spTgt spid="10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additive="base">
                                        <p:cTn id="11" dur="500" fill="hold"/>
                                        <p:tgtEl>
                                          <p:spTgt spid="100"/>
                                        </p:tgtEl>
                                        <p:attrNameLst>
                                          <p:attrName>ppt_x</p:attrName>
                                        </p:attrNameLst>
                                      </p:cBhvr>
                                      <p:tavLst>
                                        <p:tav tm="0">
                                          <p:val>
                                            <p:strVal val="#ppt_x"/>
                                          </p:val>
                                        </p:tav>
                                        <p:tav tm="100000">
                                          <p:val>
                                            <p:strVal val="#ppt_x"/>
                                          </p:val>
                                        </p:tav>
                                      </p:tavLst>
                                    </p:anim>
                                    <p:anim calcmode="lin" valueType="num">
                                      <p:cBhvr additive="base">
                                        <p:cTn id="1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2"/>
                                        </p:tgtEl>
                                        <p:attrNameLst>
                                          <p:attrName>style.visibility</p:attrName>
                                        </p:attrNameLst>
                                      </p:cBhvr>
                                      <p:to>
                                        <p:strVal val="visible"/>
                                      </p:to>
                                    </p:set>
                                    <p:anim calcmode="lin" valueType="num">
                                      <p:cBhvr additive="base">
                                        <p:cTn id="21" dur="500" fill="hold"/>
                                        <p:tgtEl>
                                          <p:spTgt spid="102"/>
                                        </p:tgtEl>
                                        <p:attrNameLst>
                                          <p:attrName>ppt_x</p:attrName>
                                        </p:attrNameLst>
                                      </p:cBhvr>
                                      <p:tavLst>
                                        <p:tav tm="0">
                                          <p:val>
                                            <p:strVal val="#ppt_x"/>
                                          </p:val>
                                        </p:tav>
                                        <p:tav tm="100000">
                                          <p:val>
                                            <p:strVal val="#ppt_x"/>
                                          </p:val>
                                        </p:tav>
                                      </p:tavLst>
                                    </p:anim>
                                    <p:anim calcmode="lin" valueType="num">
                                      <p:cBhvr additive="base">
                                        <p:cTn id="22"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3"/>
                                        </p:tgtEl>
                                        <p:attrNameLst>
                                          <p:attrName>style.visibility</p:attrName>
                                        </p:attrNameLst>
                                      </p:cBhvr>
                                      <p:to>
                                        <p:strVal val="visible"/>
                                      </p:to>
                                    </p:set>
                                    <p:anim calcmode="lin" valueType="num">
                                      <p:cBhvr additive="base">
                                        <p:cTn id="27" dur="500" fill="hold"/>
                                        <p:tgtEl>
                                          <p:spTgt spid="103"/>
                                        </p:tgtEl>
                                        <p:attrNameLst>
                                          <p:attrName>ppt_x</p:attrName>
                                        </p:attrNameLst>
                                      </p:cBhvr>
                                      <p:tavLst>
                                        <p:tav tm="0">
                                          <p:val>
                                            <p:strVal val="#ppt_x"/>
                                          </p:val>
                                        </p:tav>
                                        <p:tav tm="100000">
                                          <p:val>
                                            <p:strVal val="#ppt_x"/>
                                          </p:val>
                                        </p:tav>
                                      </p:tavLst>
                                    </p:anim>
                                    <p:anim calcmode="lin" valueType="num">
                                      <p:cBhvr additive="base">
                                        <p:cTn id="28" dur="500" fill="hold"/>
                                        <p:tgtEl>
                                          <p:spTgt spid="10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4"/>
                                        </p:tgtEl>
                                        <p:attrNameLst>
                                          <p:attrName>style.visibility</p:attrName>
                                        </p:attrNameLst>
                                      </p:cBhvr>
                                      <p:to>
                                        <p:strVal val="visible"/>
                                      </p:to>
                                    </p:set>
                                    <p:anim calcmode="lin" valueType="num">
                                      <p:cBhvr additive="base">
                                        <p:cTn id="31" dur="500" fill="hold"/>
                                        <p:tgtEl>
                                          <p:spTgt spid="104"/>
                                        </p:tgtEl>
                                        <p:attrNameLst>
                                          <p:attrName>ppt_x</p:attrName>
                                        </p:attrNameLst>
                                      </p:cBhvr>
                                      <p:tavLst>
                                        <p:tav tm="0">
                                          <p:val>
                                            <p:strVal val="#ppt_x"/>
                                          </p:val>
                                        </p:tav>
                                        <p:tav tm="100000">
                                          <p:val>
                                            <p:strVal val="#ppt_x"/>
                                          </p:val>
                                        </p:tav>
                                      </p:tavLst>
                                    </p:anim>
                                    <p:anim calcmode="lin" valueType="num">
                                      <p:cBhvr additive="base">
                                        <p:cTn id="32"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7"/>
                                        </p:tgtEl>
                                        <p:attrNameLst>
                                          <p:attrName>style.visibility</p:attrName>
                                        </p:attrNameLst>
                                      </p:cBhvr>
                                      <p:to>
                                        <p:strVal val="visible"/>
                                      </p:to>
                                    </p:set>
                                    <p:anim calcmode="lin" valueType="num">
                                      <p:cBhvr additive="base">
                                        <p:cTn id="41" dur="500" fill="hold"/>
                                        <p:tgtEl>
                                          <p:spTgt spid="107"/>
                                        </p:tgtEl>
                                        <p:attrNameLst>
                                          <p:attrName>ppt_x</p:attrName>
                                        </p:attrNameLst>
                                      </p:cBhvr>
                                      <p:tavLst>
                                        <p:tav tm="0">
                                          <p:val>
                                            <p:strVal val="#ppt_x"/>
                                          </p:val>
                                        </p:tav>
                                        <p:tav tm="100000">
                                          <p:val>
                                            <p:strVal val="#ppt_x"/>
                                          </p:val>
                                        </p:tav>
                                      </p:tavLst>
                                    </p:anim>
                                    <p:anim calcmode="lin" valueType="num">
                                      <p:cBhvr additive="base">
                                        <p:cTn id="42"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344" fill="hold"/>
                                        <p:tgtEl>
                                          <p:spTgt spid="2"/>
                                        </p:tgtEl>
                                      </p:cBhvr>
                                    </p:cmd>
                                  </p:childTnLst>
                                </p:cTn>
                              </p:par>
                            </p:childTnLst>
                          </p:cTn>
                        </p:par>
                      </p:childTnLst>
                    </p:cTn>
                  </p:par>
                </p:childTnLst>
              </p:cTn>
              <p:nextCondLst>
                <p:cond evt="onClick" delay="0">
                  <p:tgtEl>
                    <p:spTgt spid="2"/>
                  </p:tgtEl>
                </p:cond>
              </p:nextCondLst>
            </p:seq>
            <p:audio>
              <p:cMediaNode vol="80000">
                <p:cTn id="48" fill="hold" display="0">
                  <p:stCondLst>
                    <p:cond delay="indefinite"/>
                  </p:stCondLst>
                  <p:endCondLst>
                    <p:cond evt="onStopAudio" delay="0">
                      <p:tgtEl>
                        <p:sldTgt/>
                      </p:tgtEl>
                    </p:cond>
                  </p:endCondLst>
                </p:cTn>
                <p:tgtEl>
                  <p:spTgt spid="2"/>
                </p:tgtEl>
              </p:cMediaNode>
            </p:audio>
            <p:seq concurrent="1" nextAc="seek">
              <p:cTn id="49" restart="whenNotActive" fill="hold" evtFilter="cancelBubble" nodeType="interactiveSeq">
                <p:stCondLst>
                  <p:cond evt="onClick" delay="0">
                    <p:tgtEl>
                      <p:spTgt spid="3"/>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20" fill="hold"/>
                                        <p:tgtEl>
                                          <p:spTgt spid="3"/>
                                        </p:tgtEl>
                                      </p:cBhvr>
                                    </p:cmd>
                                  </p:childTnLst>
                                </p:cTn>
                              </p:par>
                            </p:childTnLst>
                          </p:cTn>
                        </p:par>
                      </p:childTnLst>
                    </p:cTn>
                  </p:par>
                </p:childTnLst>
              </p:cTn>
              <p:nextCondLst>
                <p:cond evt="onClick" delay="0">
                  <p:tgtEl>
                    <p:spTgt spid="3"/>
                  </p:tgtEl>
                </p:cond>
              </p:nextCondLst>
            </p:seq>
            <p:audio>
              <p:cMediaNode vol="80000">
                <p:cTn id="54" fill="hold" display="0">
                  <p:stCondLst>
                    <p:cond delay="indefinite"/>
                  </p:stCondLst>
                  <p:endCondLst>
                    <p:cond evt="onStopAudio" delay="0">
                      <p:tgtEl>
                        <p:sldTgt/>
                      </p:tgtEl>
                    </p:cond>
                  </p:endCondLst>
                </p:cTn>
                <p:tgtEl>
                  <p:spTgt spid="3"/>
                </p:tgtEl>
              </p:cMediaNode>
            </p:audio>
          </p:childTnLst>
        </p:cTn>
      </p:par>
    </p:tnLst>
    <p:bldLst>
      <p:bldP spid="101" grpId="0"/>
      <p:bldP spid="102" grpId="0"/>
      <p:bldP spid="103" grpId="0"/>
      <p:bldP spid="10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548;p42"/>
          <p:cNvGrpSpPr/>
          <p:nvPr/>
        </p:nvGrpSpPr>
        <p:grpSpPr>
          <a:xfrm>
            <a:off x="7640375" y="4246043"/>
            <a:ext cx="1371607" cy="810460"/>
            <a:chOff x="6200532" y="2577974"/>
            <a:chExt cx="1371607" cy="810460"/>
          </a:xfrm>
        </p:grpSpPr>
        <p:sp>
          <p:nvSpPr>
            <p:cNvPr id="4" name="Google Shape;549;p42"/>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oogle Shape;550;p42"/>
            <p:cNvGrpSpPr/>
            <p:nvPr/>
          </p:nvGrpSpPr>
          <p:grpSpPr>
            <a:xfrm>
              <a:off x="6200532" y="2577974"/>
              <a:ext cx="1371607" cy="810460"/>
              <a:chOff x="6200532" y="1906498"/>
              <a:chExt cx="1371607" cy="810460"/>
            </a:xfrm>
          </p:grpSpPr>
          <p:sp>
            <p:nvSpPr>
              <p:cNvPr id="6" name="Google Shape;551;p42"/>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52;p42"/>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53;p42"/>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54;p42"/>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55;p42"/>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56;p42"/>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57;p42"/>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8;p42"/>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9;p42"/>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60;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61;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2;p42"/>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3;p42"/>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64;p42"/>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65;p42"/>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66;p42"/>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67;p42"/>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68;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69;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5" name="Google Shape;570;p42"/>
          <p:cNvGrpSpPr/>
          <p:nvPr/>
        </p:nvGrpSpPr>
        <p:grpSpPr>
          <a:xfrm flipH="1">
            <a:off x="164838" y="4607862"/>
            <a:ext cx="799828" cy="440836"/>
            <a:chOff x="6102175" y="1488852"/>
            <a:chExt cx="1188666" cy="703743"/>
          </a:xfrm>
        </p:grpSpPr>
        <p:sp>
          <p:nvSpPr>
            <p:cNvPr id="26" name="Google Shape;571;p42"/>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572;p42"/>
            <p:cNvGrpSpPr/>
            <p:nvPr/>
          </p:nvGrpSpPr>
          <p:grpSpPr>
            <a:xfrm>
              <a:off x="6102245" y="1488852"/>
              <a:ext cx="1188596" cy="703743"/>
              <a:chOff x="6102245" y="830313"/>
              <a:chExt cx="1188596" cy="703743"/>
            </a:xfrm>
          </p:grpSpPr>
          <p:sp>
            <p:nvSpPr>
              <p:cNvPr id="28" name="Google Shape;573;p42"/>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74;p42"/>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75;p42"/>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76;p42"/>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77;p42"/>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78;p42"/>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79;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80;p42"/>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81;p42"/>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82;p42"/>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83;p42"/>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84;p42"/>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85;p42"/>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86;p42"/>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87;p42"/>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88;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89;p42"/>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oogle Shape;2143;p72"/>
          <p:cNvGrpSpPr/>
          <p:nvPr/>
        </p:nvGrpSpPr>
        <p:grpSpPr>
          <a:xfrm rot="600240">
            <a:off x="-32194" y="18211"/>
            <a:ext cx="731554" cy="715245"/>
            <a:chOff x="4941650" y="3575258"/>
            <a:chExt cx="731625" cy="711059"/>
          </a:xfrm>
        </p:grpSpPr>
        <p:sp>
          <p:nvSpPr>
            <p:cNvPr id="46" name="Google Shape;2144;p72"/>
            <p:cNvSpPr/>
            <p:nvPr/>
          </p:nvSpPr>
          <p:spPr>
            <a:xfrm>
              <a:off x="4941650" y="3575258"/>
              <a:ext cx="731336" cy="711059"/>
            </a:xfrm>
            <a:custGeom>
              <a:avLst/>
              <a:gdLst/>
              <a:ahLst/>
              <a:cxnLst/>
              <a:rect l="l" t="t" r="r" b="b"/>
              <a:pathLst>
                <a:path w="14096" h="13928" extrusionOk="0">
                  <a:moveTo>
                    <a:pt x="7048" y="0"/>
                  </a:moveTo>
                  <a:cubicBezTo>
                    <a:pt x="6837" y="0"/>
                    <a:pt x="6625" y="79"/>
                    <a:pt x="6467" y="237"/>
                  </a:cubicBezTo>
                  <a:lnTo>
                    <a:pt x="326" y="6388"/>
                  </a:lnTo>
                  <a:cubicBezTo>
                    <a:pt x="1" y="6704"/>
                    <a:pt x="1" y="7224"/>
                    <a:pt x="326" y="7549"/>
                  </a:cubicBezTo>
                  <a:lnTo>
                    <a:pt x="6467" y="13690"/>
                  </a:lnTo>
                  <a:cubicBezTo>
                    <a:pt x="6625" y="13848"/>
                    <a:pt x="6837" y="13927"/>
                    <a:pt x="7048" y="13927"/>
                  </a:cubicBezTo>
                  <a:cubicBezTo>
                    <a:pt x="7259" y="13927"/>
                    <a:pt x="7471" y="13848"/>
                    <a:pt x="7629" y="13690"/>
                  </a:cubicBezTo>
                  <a:lnTo>
                    <a:pt x="13770" y="7549"/>
                  </a:lnTo>
                  <a:cubicBezTo>
                    <a:pt x="14095" y="7224"/>
                    <a:pt x="14095" y="6704"/>
                    <a:pt x="13770" y="6388"/>
                  </a:cubicBezTo>
                  <a:lnTo>
                    <a:pt x="7629" y="237"/>
                  </a:lnTo>
                  <a:cubicBezTo>
                    <a:pt x="7471" y="79"/>
                    <a:pt x="7259" y="0"/>
                    <a:pt x="704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 name="Google Shape;2145;p72"/>
            <p:cNvGrpSpPr/>
            <p:nvPr/>
          </p:nvGrpSpPr>
          <p:grpSpPr>
            <a:xfrm>
              <a:off x="4942459" y="3575335"/>
              <a:ext cx="730817" cy="710906"/>
              <a:chOff x="2749900" y="2173675"/>
              <a:chExt cx="352150" cy="348125"/>
            </a:xfrm>
          </p:grpSpPr>
          <p:sp>
            <p:nvSpPr>
              <p:cNvPr id="48" name="Google Shape;2146;p72"/>
              <p:cNvSpPr/>
              <p:nvPr/>
            </p:nvSpPr>
            <p:spPr>
              <a:xfrm>
                <a:off x="2749900" y="2173675"/>
                <a:ext cx="352150" cy="348125"/>
              </a:xfrm>
              <a:custGeom>
                <a:avLst/>
                <a:gdLst/>
                <a:ahLst/>
                <a:cxnLst/>
                <a:rect l="l" t="t" r="r" b="b"/>
                <a:pathLst>
                  <a:path w="14086" h="13925" extrusionOk="0">
                    <a:moveTo>
                      <a:pt x="7042" y="0"/>
                    </a:moveTo>
                    <a:cubicBezTo>
                      <a:pt x="6832" y="0"/>
                      <a:pt x="6620" y="81"/>
                      <a:pt x="6458" y="244"/>
                    </a:cubicBezTo>
                    <a:lnTo>
                      <a:pt x="316" y="6385"/>
                    </a:lnTo>
                    <a:cubicBezTo>
                      <a:pt x="0" y="6701"/>
                      <a:pt x="0" y="7221"/>
                      <a:pt x="316" y="7547"/>
                    </a:cubicBezTo>
                    <a:lnTo>
                      <a:pt x="6458" y="13688"/>
                    </a:lnTo>
                    <a:cubicBezTo>
                      <a:pt x="6620" y="13846"/>
                      <a:pt x="6832" y="13925"/>
                      <a:pt x="7042" y="13925"/>
                    </a:cubicBezTo>
                    <a:cubicBezTo>
                      <a:pt x="7252" y="13925"/>
                      <a:pt x="7461" y="13846"/>
                      <a:pt x="7619" y="13688"/>
                    </a:cubicBezTo>
                    <a:lnTo>
                      <a:pt x="13770" y="7547"/>
                    </a:lnTo>
                    <a:cubicBezTo>
                      <a:pt x="14085" y="7221"/>
                      <a:pt x="14085" y="6701"/>
                      <a:pt x="13770" y="6385"/>
                    </a:cubicBezTo>
                    <a:lnTo>
                      <a:pt x="7619" y="244"/>
                    </a:lnTo>
                    <a:cubicBezTo>
                      <a:pt x="7461" y="81"/>
                      <a:pt x="7252" y="0"/>
                      <a:pt x="7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47;p72"/>
              <p:cNvSpPr/>
              <p:nvPr/>
            </p:nvSpPr>
            <p:spPr>
              <a:xfrm>
                <a:off x="2781500" y="2205775"/>
                <a:ext cx="288950" cy="283850"/>
              </a:xfrm>
              <a:custGeom>
                <a:avLst/>
                <a:gdLst/>
                <a:ahLst/>
                <a:cxnLst/>
                <a:rect l="l" t="t" r="r" b="b"/>
                <a:pathLst>
                  <a:path w="11558" h="11354" extrusionOk="0">
                    <a:moveTo>
                      <a:pt x="5779" y="316"/>
                    </a:moveTo>
                    <a:cubicBezTo>
                      <a:pt x="5955" y="316"/>
                      <a:pt x="6123" y="382"/>
                      <a:pt x="6253" y="512"/>
                    </a:cubicBezTo>
                    <a:lnTo>
                      <a:pt x="10945" y="5203"/>
                    </a:lnTo>
                    <a:cubicBezTo>
                      <a:pt x="11205" y="5464"/>
                      <a:pt x="11205" y="5882"/>
                      <a:pt x="10945" y="6142"/>
                    </a:cubicBezTo>
                    <a:lnTo>
                      <a:pt x="6253" y="10843"/>
                    </a:lnTo>
                    <a:cubicBezTo>
                      <a:pt x="6118" y="10968"/>
                      <a:pt x="5949" y="11031"/>
                      <a:pt x="5780" y="11031"/>
                    </a:cubicBezTo>
                    <a:cubicBezTo>
                      <a:pt x="5612" y="11031"/>
                      <a:pt x="5444" y="10968"/>
                      <a:pt x="5314" y="10843"/>
                    </a:cubicBezTo>
                    <a:lnTo>
                      <a:pt x="613" y="6151"/>
                    </a:lnTo>
                    <a:cubicBezTo>
                      <a:pt x="353" y="5891"/>
                      <a:pt x="353" y="5464"/>
                      <a:pt x="613" y="5203"/>
                    </a:cubicBezTo>
                    <a:lnTo>
                      <a:pt x="5314" y="512"/>
                    </a:lnTo>
                    <a:cubicBezTo>
                      <a:pt x="5435" y="391"/>
                      <a:pt x="5602" y="316"/>
                      <a:pt x="5779" y="316"/>
                    </a:cubicBezTo>
                    <a:close/>
                    <a:moveTo>
                      <a:pt x="5779" y="1"/>
                    </a:moveTo>
                    <a:cubicBezTo>
                      <a:pt x="5528" y="1"/>
                      <a:pt x="5277" y="94"/>
                      <a:pt x="5082" y="279"/>
                    </a:cubicBezTo>
                    <a:lnTo>
                      <a:pt x="390" y="4971"/>
                    </a:lnTo>
                    <a:cubicBezTo>
                      <a:pt x="0" y="5361"/>
                      <a:pt x="0" y="5984"/>
                      <a:pt x="390" y="6365"/>
                    </a:cubicBezTo>
                    <a:lnTo>
                      <a:pt x="5082" y="11066"/>
                    </a:lnTo>
                    <a:cubicBezTo>
                      <a:pt x="5268" y="11252"/>
                      <a:pt x="5519" y="11354"/>
                      <a:pt x="5779" y="11354"/>
                    </a:cubicBezTo>
                    <a:cubicBezTo>
                      <a:pt x="6039" y="11354"/>
                      <a:pt x="6290" y="11252"/>
                      <a:pt x="6476" y="11066"/>
                    </a:cubicBezTo>
                    <a:lnTo>
                      <a:pt x="11168" y="6374"/>
                    </a:lnTo>
                    <a:cubicBezTo>
                      <a:pt x="11558" y="5984"/>
                      <a:pt x="11558" y="5361"/>
                      <a:pt x="11168" y="4980"/>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48;p72"/>
              <p:cNvSpPr/>
              <p:nvPr/>
            </p:nvSpPr>
            <p:spPr>
              <a:xfrm>
                <a:off x="2880675" y="2304725"/>
                <a:ext cx="74800" cy="101750"/>
              </a:xfrm>
              <a:custGeom>
                <a:avLst/>
                <a:gdLst/>
                <a:ahLst/>
                <a:cxnLst/>
                <a:rect l="l" t="t" r="r" b="b"/>
                <a:pathLst>
                  <a:path w="2992" h="4070" extrusionOk="0">
                    <a:moveTo>
                      <a:pt x="0" y="0"/>
                    </a:moveTo>
                    <a:lnTo>
                      <a:pt x="0" y="948"/>
                    </a:lnTo>
                    <a:lnTo>
                      <a:pt x="2035" y="948"/>
                    </a:lnTo>
                    <a:lnTo>
                      <a:pt x="2035" y="4070"/>
                    </a:lnTo>
                    <a:lnTo>
                      <a:pt x="2992" y="4070"/>
                    </a:lnTo>
                    <a:lnTo>
                      <a:pt x="2992" y="697"/>
                    </a:lnTo>
                    <a:cubicBezTo>
                      <a:pt x="2992" y="307"/>
                      <a:pt x="2676" y="0"/>
                      <a:pt x="2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49;p72"/>
              <p:cNvSpPr/>
              <p:nvPr/>
            </p:nvSpPr>
            <p:spPr>
              <a:xfrm>
                <a:off x="2863950" y="2281725"/>
                <a:ext cx="37175" cy="69700"/>
              </a:xfrm>
              <a:custGeom>
                <a:avLst/>
                <a:gdLst/>
                <a:ahLst/>
                <a:cxnLst/>
                <a:rect l="l" t="t" r="r" b="b"/>
                <a:pathLst>
                  <a:path w="1487" h="2788" extrusionOk="0">
                    <a:moveTo>
                      <a:pt x="1487" y="1"/>
                    </a:moveTo>
                    <a:lnTo>
                      <a:pt x="0" y="1394"/>
                    </a:lnTo>
                    <a:lnTo>
                      <a:pt x="1487" y="2788"/>
                    </a:lnTo>
                    <a:lnTo>
                      <a:pt x="1487" y="1394"/>
                    </a:lnTo>
                    <a:lnTo>
                      <a:pt x="14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oogle Shape;2150;p72"/>
          <p:cNvGrpSpPr/>
          <p:nvPr/>
        </p:nvGrpSpPr>
        <p:grpSpPr>
          <a:xfrm rot="600180">
            <a:off x="8576643" y="3208648"/>
            <a:ext cx="365801" cy="832202"/>
            <a:chOff x="421300" y="1281464"/>
            <a:chExt cx="365800" cy="832201"/>
          </a:xfrm>
        </p:grpSpPr>
        <p:sp>
          <p:nvSpPr>
            <p:cNvPr id="53" name="Google Shape;2151;p72"/>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2152;p72"/>
            <p:cNvGrpSpPr/>
            <p:nvPr/>
          </p:nvGrpSpPr>
          <p:grpSpPr>
            <a:xfrm>
              <a:off x="422775" y="1281464"/>
              <a:ext cx="364326" cy="832201"/>
              <a:chOff x="5205000" y="2129825"/>
              <a:chExt cx="188175" cy="435525"/>
            </a:xfrm>
          </p:grpSpPr>
          <p:sp>
            <p:nvSpPr>
              <p:cNvPr id="55" name="Google Shape;2153;p72"/>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54;p72"/>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55;p72"/>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56;p72"/>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9" name="Google Shape;430;p40"/>
          <p:cNvSpPr txBox="1">
            <a:spLocks noGrp="1"/>
          </p:cNvSpPr>
          <p:nvPr>
            <p:ph type="title"/>
          </p:nvPr>
        </p:nvSpPr>
        <p:spPr>
          <a:xfrm>
            <a:off x="-80759" y="443182"/>
            <a:ext cx="3282577" cy="528600"/>
          </a:xfrm>
          <a:prstGeom prst="rect">
            <a:avLst/>
          </a:prstGeom>
        </p:spPr>
        <p:txBody>
          <a:bodyPr spcFirstLastPara="1" wrap="square" lIns="91425" tIns="91425" rIns="91425" bIns="91425" anchor="t" anchorCtr="0">
            <a:noAutofit/>
          </a:bodyPr>
          <a:lstStyle/>
          <a:p>
            <a:pPr lvl="0"/>
            <a:r>
              <a:rPr lang="vi-VN" sz="2800" dirty="0"/>
              <a:t>21</a:t>
            </a:r>
            <a:r>
              <a:rPr lang="vi-VN" sz="2800" dirty="0" smtClean="0"/>
              <a:t>. </a:t>
            </a:r>
            <a:r>
              <a:rPr lang="en-US" sz="2800" dirty="0"/>
              <a:t>parking</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smtClean="0">
                <a:ea typeface="Yu Gothic UI Semibold" panose="020B0700000000000000" pitchFamily="34" charset="-128"/>
              </a:rPr>
              <a:t>):</a:t>
            </a:r>
            <a:endParaRPr sz="2800" dirty="0"/>
          </a:p>
        </p:txBody>
      </p:sp>
      <p:sp>
        <p:nvSpPr>
          <p:cNvPr id="60" name="Google Shape;430;p40"/>
          <p:cNvSpPr txBox="1">
            <a:spLocks/>
          </p:cNvSpPr>
          <p:nvPr/>
        </p:nvSpPr>
        <p:spPr>
          <a:xfrm>
            <a:off x="2421972" y="425807"/>
            <a:ext cx="209321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pɑːkɪŋ</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r>
              <a:rPr lang="en-US" sz="2800" b="0" i="1" dirty="0" smtClean="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biển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báo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cho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phép</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đỗ</a:t>
            </a:r>
            <a:endParaRPr lang="vi-VN" sz="2800" b="0" dirty="0" smtClean="0">
              <a:latin typeface="Times New Roman" panose="02020603050405020304" pitchFamily="18" charset="0"/>
              <a:cs typeface="Times New Roman" panose="02020603050405020304" pitchFamily="18" charset="0"/>
            </a:endParaRPr>
          </a:p>
          <a:p>
            <a:endParaRPr lang="vi-VN" sz="2800" b="0" dirty="0">
              <a:latin typeface="Times New Roman" panose="02020603050405020304" pitchFamily="18" charset="0"/>
              <a:cs typeface="Times New Roman" panose="02020603050405020304" pitchFamily="18" charset="0"/>
            </a:endParaRPr>
          </a:p>
        </p:txBody>
      </p:sp>
      <p:sp>
        <p:nvSpPr>
          <p:cNvPr id="61" name="Google Shape;430;p40"/>
          <p:cNvSpPr txBox="1">
            <a:spLocks/>
          </p:cNvSpPr>
          <p:nvPr/>
        </p:nvSpPr>
        <p:spPr>
          <a:xfrm>
            <a:off x="4199112" y="438978"/>
            <a:ext cx="3358064"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a:t>22</a:t>
            </a:r>
            <a:r>
              <a:rPr lang="vi-VN" sz="2800" dirty="0" smtClean="0"/>
              <a:t>. </a:t>
            </a:r>
            <a:r>
              <a:rPr lang="en-US" sz="2800" dirty="0"/>
              <a:t>pavement</a:t>
            </a:r>
            <a:r>
              <a:rPr lang="vi-VN" sz="2800" dirty="0" smtClean="0">
                <a:ea typeface="Yu Gothic UI Semibold" panose="020B0700000000000000" pitchFamily="34" charset="-128"/>
              </a:rPr>
              <a:t>(n):</a:t>
            </a:r>
            <a:endParaRPr lang="vi-VN" sz="2800" dirty="0"/>
          </a:p>
        </p:txBody>
      </p:sp>
      <p:sp>
        <p:nvSpPr>
          <p:cNvPr id="62" name="Google Shape;430;p40"/>
          <p:cNvSpPr txBox="1">
            <a:spLocks/>
          </p:cNvSpPr>
          <p:nvPr/>
        </p:nvSpPr>
        <p:spPr>
          <a:xfrm>
            <a:off x="7099252" y="346483"/>
            <a:ext cx="1760056"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peɪvmənt</a:t>
            </a:r>
            <a:r>
              <a:rPr lang="en-US" sz="2800" b="0" dirty="0" smtClean="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vỉa</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hè</a:t>
            </a:r>
            <a:endParaRPr lang="vi-VN" sz="2800" b="0" dirty="0">
              <a:latin typeface="Times New Roman" panose="02020603050405020304" pitchFamily="18" charset="0"/>
              <a:cs typeface="Times New Roman" panose="02020603050405020304" pitchFamily="18" charset="0"/>
            </a:endParaRPr>
          </a:p>
        </p:txBody>
      </p:sp>
      <p:sp>
        <p:nvSpPr>
          <p:cNvPr id="63" name="Google Shape;430;p40"/>
          <p:cNvSpPr txBox="1">
            <a:spLocks/>
          </p:cNvSpPr>
          <p:nvPr/>
        </p:nvSpPr>
        <p:spPr>
          <a:xfrm>
            <a:off x="-390111" y="2406677"/>
            <a:ext cx="3577590"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a:t>23</a:t>
            </a:r>
            <a:r>
              <a:rPr lang="vi-VN" sz="2800" dirty="0" smtClean="0"/>
              <a:t>. </a:t>
            </a:r>
            <a:r>
              <a:rPr lang="vi-VN" sz="2800" dirty="0"/>
              <a:t>p</a:t>
            </a:r>
            <a:r>
              <a:rPr lang="en-US" sz="2800" dirty="0" smtClean="0"/>
              <a:t>lane</a:t>
            </a:r>
            <a:r>
              <a:rPr lang="vi-VN" sz="2800" dirty="0" smtClean="0"/>
              <a:t> </a:t>
            </a:r>
            <a:r>
              <a:rPr lang="vi-VN" sz="2800" dirty="0" smtClean="0">
                <a:ea typeface="Yu Gothic UI Semibold" panose="020B0700000000000000" pitchFamily="34" charset="-128"/>
              </a:rPr>
              <a:t>(n):</a:t>
            </a:r>
            <a:endParaRPr lang="vi-VN" sz="2800" dirty="0"/>
          </a:p>
        </p:txBody>
      </p:sp>
      <p:sp>
        <p:nvSpPr>
          <p:cNvPr id="64" name="Google Shape;430;p40"/>
          <p:cNvSpPr txBox="1">
            <a:spLocks/>
          </p:cNvSpPr>
          <p:nvPr/>
        </p:nvSpPr>
        <p:spPr>
          <a:xfrm>
            <a:off x="1226400" y="2276878"/>
            <a:ext cx="3388403"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pleɪn</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máy</a:t>
            </a:r>
            <a:r>
              <a:rPr lang="en-US" sz="2800" b="0" i="1" dirty="0">
                <a:latin typeface="Times New Roman" panose="02020603050405020304" pitchFamily="18" charset="0"/>
                <a:cs typeface="Times New Roman" panose="02020603050405020304" pitchFamily="18" charset="0"/>
              </a:rPr>
              <a:t> bay</a:t>
            </a:r>
            <a:endParaRPr lang="vi-VN" sz="2800" b="0" dirty="0">
              <a:latin typeface="Times New Roman" panose="02020603050405020304" pitchFamily="18" charset="0"/>
              <a:cs typeface="Times New Roman" panose="02020603050405020304" pitchFamily="18" charset="0"/>
            </a:endParaRPr>
          </a:p>
        </p:txBody>
      </p:sp>
      <p:sp>
        <p:nvSpPr>
          <p:cNvPr id="65" name="Google Shape;430;p40"/>
          <p:cNvSpPr txBox="1">
            <a:spLocks/>
          </p:cNvSpPr>
          <p:nvPr/>
        </p:nvSpPr>
        <p:spPr>
          <a:xfrm>
            <a:off x="3788538" y="2417119"/>
            <a:ext cx="4723325"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smtClean="0"/>
              <a:t>24. </a:t>
            </a:r>
            <a:r>
              <a:rPr lang="en-US" sz="2800" dirty="0"/>
              <a:t>railway </a:t>
            </a:r>
            <a:r>
              <a:rPr lang="en-US" sz="2800" dirty="0" smtClean="0"/>
              <a:t>station</a:t>
            </a:r>
            <a:r>
              <a:rPr lang="vi-VN" sz="2800" dirty="0" smtClean="0"/>
              <a:t> </a:t>
            </a:r>
            <a:r>
              <a:rPr lang="vi-VN" sz="2800" dirty="0" smtClean="0">
                <a:ea typeface="Yu Gothic UI Semibold" panose="020B0700000000000000" pitchFamily="34" charset="-128"/>
              </a:rPr>
              <a:t>(n):</a:t>
            </a:r>
            <a:endParaRPr lang="vi-VN" sz="2800" dirty="0"/>
          </a:p>
        </p:txBody>
      </p:sp>
      <p:sp>
        <p:nvSpPr>
          <p:cNvPr id="66" name="Google Shape;430;p40"/>
          <p:cNvSpPr txBox="1">
            <a:spLocks/>
          </p:cNvSpPr>
          <p:nvPr/>
        </p:nvSpPr>
        <p:spPr>
          <a:xfrm>
            <a:off x="4545252" y="2705889"/>
            <a:ext cx="4198709"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reɪlweɪ</a:t>
            </a:r>
            <a:r>
              <a:rPr lang="en-US" sz="2800" b="0" dirty="0">
                <a:latin typeface="Times New Roman" panose="02020603050405020304" pitchFamily="18" charset="0"/>
                <a:cs typeface="Times New Roman" panose="02020603050405020304" pitchFamily="18" charset="0"/>
              </a:rPr>
              <a:t> </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steɪʃn</a:t>
            </a:r>
            <a:r>
              <a:rPr lang="en-US" sz="2800" b="0" dirty="0" smtClean="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trạm</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lửa</a:t>
            </a:r>
            <a:endParaRPr lang="vi-VN" sz="2800" b="0" dirty="0">
              <a:latin typeface="Times New Roman" panose="02020603050405020304" pitchFamily="18" charset="0"/>
              <a:cs typeface="Times New Roman" panose="02020603050405020304" pitchFamily="18" charset="0"/>
            </a:endParaRPr>
          </a:p>
        </p:txBody>
      </p:sp>
      <p:pic>
        <p:nvPicPr>
          <p:cNvPr id="67" name="Picture 66" descr="500+ Free Parking Sign &amp; No Parking Images - Pixabay"/>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4666" y="897314"/>
            <a:ext cx="1027175" cy="1158787"/>
          </a:xfrm>
          <a:prstGeom prst="rect">
            <a:avLst/>
          </a:prstGeom>
          <a:noFill/>
          <a:ln>
            <a:noFill/>
          </a:ln>
        </p:spPr>
      </p:pic>
      <p:pic>
        <p:nvPicPr>
          <p:cNvPr id="1026" name="Picture 2" descr="People walking on the pavement Royalty Free Vector Image"/>
          <p:cNvPicPr>
            <a:picLocks noChangeAspect="1" noChangeArrowheads="1"/>
          </p:cNvPicPr>
          <p:nvPr/>
        </p:nvPicPr>
        <p:blipFill rotWithShape="1">
          <a:blip r:embed="rId11">
            <a:extLst>
              <a:ext uri="{28A0092B-C50C-407E-A947-70E740481C1C}">
                <a14:useLocalDpi xmlns:a14="http://schemas.microsoft.com/office/drawing/2010/main" val="0"/>
              </a:ext>
            </a:extLst>
          </a:blip>
          <a:srcRect t="21424" b="8741"/>
          <a:stretch/>
        </p:blipFill>
        <p:spPr bwMode="auto">
          <a:xfrm>
            <a:off x="5135082" y="1062243"/>
            <a:ext cx="1686992" cy="1214635"/>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rot="9989164">
            <a:off x="6660879" y="1717653"/>
            <a:ext cx="720227" cy="24633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68" name="parking169651207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526936" y="1760090"/>
            <a:ext cx="406400" cy="406400"/>
          </a:xfrm>
          <a:prstGeom prst="rect">
            <a:avLst/>
          </a:prstGeom>
        </p:spPr>
      </p:pic>
      <p:pic>
        <p:nvPicPr>
          <p:cNvPr id="69" name="pavement169651220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7801842" y="1273443"/>
            <a:ext cx="406400" cy="406400"/>
          </a:xfrm>
          <a:prstGeom prst="rect">
            <a:avLst/>
          </a:prstGeom>
        </p:spPr>
      </p:pic>
      <p:pic>
        <p:nvPicPr>
          <p:cNvPr id="70" name="Picture 69"/>
          <p:cNvPicPr>
            <a:picLocks noChangeAspect="1"/>
          </p:cNvPicPr>
          <p:nvPr/>
        </p:nvPicPr>
        <p:blipFill>
          <a:blip r:embed="rId13">
            <a:extLst>
              <a:ext uri="{BEBA8EAE-BF5A-486C-A8C5-ECC9F3942E4B}">
                <a14:imgProps xmlns:a14="http://schemas.microsoft.com/office/drawing/2010/main">
                  <a14:imgLayer r:embed="rId14">
                    <a14:imgEffect>
                      <a14:backgroundRemoval t="158" b="89715" l="0" r="100000"/>
                    </a14:imgEffect>
                  </a14:imgLayer>
                </a14:imgProps>
              </a:ext>
            </a:extLst>
          </a:blip>
          <a:stretch>
            <a:fillRect/>
          </a:stretch>
        </p:blipFill>
        <p:spPr>
          <a:xfrm>
            <a:off x="344193" y="2995627"/>
            <a:ext cx="1972850" cy="1466872"/>
          </a:xfrm>
          <a:prstGeom prst="rect">
            <a:avLst/>
          </a:prstGeom>
        </p:spPr>
      </p:pic>
      <p:pic>
        <p:nvPicPr>
          <p:cNvPr id="71" name="Picture 70"/>
          <p:cNvPicPr>
            <a:picLocks noChangeAspect="1"/>
          </p:cNvPicPr>
          <p:nvPr/>
        </p:nvPicPr>
        <p:blipFill>
          <a:blip r:embed="rId15"/>
          <a:stretch>
            <a:fillRect/>
          </a:stretch>
        </p:blipFill>
        <p:spPr>
          <a:xfrm>
            <a:off x="4795823" y="3383529"/>
            <a:ext cx="2440381" cy="1284565"/>
          </a:xfrm>
          <a:prstGeom prst="rect">
            <a:avLst/>
          </a:prstGeom>
        </p:spPr>
      </p:pic>
      <p:pic>
        <p:nvPicPr>
          <p:cNvPr id="72" name="plane1696512649">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2632054" y="3642107"/>
            <a:ext cx="406400" cy="406400"/>
          </a:xfrm>
          <a:prstGeom prst="rect">
            <a:avLst/>
          </a:prstGeom>
        </p:spPr>
      </p:pic>
      <p:pic>
        <p:nvPicPr>
          <p:cNvPr id="73" name="railway-station169651266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7893432" y="3544091"/>
            <a:ext cx="406400" cy="406400"/>
          </a:xfrm>
          <a:prstGeom prst="rect">
            <a:avLst/>
          </a:prstGeom>
        </p:spPr>
      </p:pic>
    </p:spTree>
    <p:extLst>
      <p:ext uri="{BB962C8B-B14F-4D97-AF65-F5344CB8AC3E}">
        <p14:creationId xmlns:p14="http://schemas.microsoft.com/office/powerpoint/2010/main" val="145144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anim calcmode="lin" valueType="num">
                                      <p:cBhvr>
                                        <p:cTn id="13" dur="1000" fill="hold"/>
                                        <p:tgtEl>
                                          <p:spTgt spid="59"/>
                                        </p:tgtEl>
                                        <p:attrNameLst>
                                          <p:attrName>ppt_x</p:attrName>
                                        </p:attrNameLst>
                                      </p:cBhvr>
                                      <p:tavLst>
                                        <p:tav tm="0">
                                          <p:val>
                                            <p:strVal val="#ppt_x"/>
                                          </p:val>
                                        </p:tav>
                                        <p:tav tm="100000">
                                          <p:val>
                                            <p:strVal val="#ppt_x"/>
                                          </p:val>
                                        </p:tav>
                                      </p:tavLst>
                                    </p:anim>
                                    <p:anim calcmode="lin" valueType="num">
                                      <p:cBhvr>
                                        <p:cTn id="1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fill="hold"/>
                                        <p:tgtEl>
                                          <p:spTgt spid="68"/>
                                        </p:tgtEl>
                                        <p:attrNameLst>
                                          <p:attrName>ppt_x</p:attrName>
                                        </p:attrNameLst>
                                      </p:cBhvr>
                                      <p:tavLst>
                                        <p:tav tm="0">
                                          <p:val>
                                            <p:strVal val="#ppt_x"/>
                                          </p:val>
                                        </p:tav>
                                        <p:tav tm="100000">
                                          <p:val>
                                            <p:strVal val="#ppt_x"/>
                                          </p:val>
                                        </p:tav>
                                      </p:tavLst>
                                    </p:anim>
                                    <p:anim calcmode="lin" valueType="num">
                                      <p:cBhvr additive="base">
                                        <p:cTn id="20" dur="500" fill="hold"/>
                                        <p:tgtEl>
                                          <p:spTgt spid="6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fill="hold"/>
                                        <p:tgtEl>
                                          <p:spTgt spid="60"/>
                                        </p:tgtEl>
                                        <p:attrNameLst>
                                          <p:attrName>ppt_x</p:attrName>
                                        </p:attrNameLst>
                                      </p:cBhvr>
                                      <p:tavLst>
                                        <p:tav tm="0">
                                          <p:val>
                                            <p:strVal val="#ppt_x"/>
                                          </p:val>
                                        </p:tav>
                                        <p:tav tm="100000">
                                          <p:val>
                                            <p:strVal val="#ppt_x"/>
                                          </p:val>
                                        </p:tav>
                                      </p:tavLst>
                                    </p:anim>
                                    <p:anim calcmode="lin" valueType="num">
                                      <p:cBhvr additive="base">
                                        <p:cTn id="2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fade">
                                      <p:cBhvr>
                                        <p:cTn id="29" dur="1000"/>
                                        <p:tgtEl>
                                          <p:spTgt spid="1026"/>
                                        </p:tgtEl>
                                      </p:cBhvr>
                                    </p:animEffect>
                                    <p:anim calcmode="lin" valueType="num">
                                      <p:cBhvr>
                                        <p:cTn id="30" dur="1000" fill="hold"/>
                                        <p:tgtEl>
                                          <p:spTgt spid="1026"/>
                                        </p:tgtEl>
                                        <p:attrNameLst>
                                          <p:attrName>ppt_x</p:attrName>
                                        </p:attrNameLst>
                                      </p:cBhvr>
                                      <p:tavLst>
                                        <p:tav tm="0">
                                          <p:val>
                                            <p:strVal val="#ppt_x"/>
                                          </p:val>
                                        </p:tav>
                                        <p:tav tm="100000">
                                          <p:val>
                                            <p:strVal val="#ppt_x"/>
                                          </p:val>
                                        </p:tav>
                                      </p:tavLst>
                                    </p:anim>
                                    <p:anim calcmode="lin" valueType="num">
                                      <p:cBhvr>
                                        <p:cTn id="31" dur="1000" fill="hold"/>
                                        <p:tgtEl>
                                          <p:spTgt spid="10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1000"/>
                                        <p:tgtEl>
                                          <p:spTgt spid="61"/>
                                        </p:tgtEl>
                                      </p:cBhvr>
                                    </p:animEffect>
                                    <p:anim calcmode="lin" valueType="num">
                                      <p:cBhvr>
                                        <p:cTn id="40" dur="1000" fill="hold"/>
                                        <p:tgtEl>
                                          <p:spTgt spid="61"/>
                                        </p:tgtEl>
                                        <p:attrNameLst>
                                          <p:attrName>ppt_x</p:attrName>
                                        </p:attrNameLst>
                                      </p:cBhvr>
                                      <p:tavLst>
                                        <p:tav tm="0">
                                          <p:val>
                                            <p:strVal val="#ppt_x"/>
                                          </p:val>
                                        </p:tav>
                                        <p:tav tm="100000">
                                          <p:val>
                                            <p:strVal val="#ppt_x"/>
                                          </p:val>
                                        </p:tav>
                                      </p:tavLst>
                                    </p:anim>
                                    <p:anim calcmode="lin" valueType="num">
                                      <p:cBhvr>
                                        <p:cTn id="4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500" fill="hold"/>
                                        <p:tgtEl>
                                          <p:spTgt spid="62"/>
                                        </p:tgtEl>
                                        <p:attrNameLst>
                                          <p:attrName>ppt_x</p:attrName>
                                        </p:attrNameLst>
                                      </p:cBhvr>
                                      <p:tavLst>
                                        <p:tav tm="0">
                                          <p:val>
                                            <p:strVal val="#ppt_x"/>
                                          </p:val>
                                        </p:tav>
                                        <p:tav tm="100000">
                                          <p:val>
                                            <p:strVal val="#ppt_x"/>
                                          </p:val>
                                        </p:tav>
                                      </p:tavLst>
                                    </p:anim>
                                    <p:anim calcmode="lin" valueType="num">
                                      <p:cBhvr additive="base">
                                        <p:cTn id="51"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500" fill="hold"/>
                                        <p:tgtEl>
                                          <p:spTgt spid="63"/>
                                        </p:tgtEl>
                                        <p:attrNameLst>
                                          <p:attrName>ppt_x</p:attrName>
                                        </p:attrNameLst>
                                      </p:cBhvr>
                                      <p:tavLst>
                                        <p:tav tm="0">
                                          <p:val>
                                            <p:strVal val="#ppt_x"/>
                                          </p:val>
                                        </p:tav>
                                        <p:tav tm="100000">
                                          <p:val>
                                            <p:strVal val="#ppt_x"/>
                                          </p:val>
                                        </p:tav>
                                      </p:tavLst>
                                    </p:anim>
                                    <p:anim calcmode="lin" valueType="num">
                                      <p:cBhvr additive="base">
                                        <p:cTn id="57" dur="500" fill="hold"/>
                                        <p:tgtEl>
                                          <p:spTgt spid="63"/>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ppt_x"/>
                                          </p:val>
                                        </p:tav>
                                        <p:tav tm="100000">
                                          <p:val>
                                            <p:strVal val="#ppt_x"/>
                                          </p:val>
                                        </p:tav>
                                      </p:tavLst>
                                    </p:anim>
                                    <p:anim calcmode="lin" valueType="num">
                                      <p:cBhvr additive="base">
                                        <p:cTn id="61"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cBhvr additive="base">
                                        <p:cTn id="66" dur="500" fill="hold"/>
                                        <p:tgtEl>
                                          <p:spTgt spid="72"/>
                                        </p:tgtEl>
                                        <p:attrNameLst>
                                          <p:attrName>ppt_x</p:attrName>
                                        </p:attrNameLst>
                                      </p:cBhvr>
                                      <p:tavLst>
                                        <p:tav tm="0">
                                          <p:val>
                                            <p:strVal val="#ppt_x"/>
                                          </p:val>
                                        </p:tav>
                                        <p:tav tm="100000">
                                          <p:val>
                                            <p:strVal val="#ppt_x"/>
                                          </p:val>
                                        </p:tav>
                                      </p:tavLst>
                                    </p:anim>
                                    <p:anim calcmode="lin" valueType="num">
                                      <p:cBhvr additive="base">
                                        <p:cTn id="67" dur="500" fill="hold"/>
                                        <p:tgtEl>
                                          <p:spTgt spid="7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fill="hold"/>
                                        <p:tgtEl>
                                          <p:spTgt spid="64"/>
                                        </p:tgtEl>
                                        <p:attrNameLst>
                                          <p:attrName>ppt_x</p:attrName>
                                        </p:attrNameLst>
                                      </p:cBhvr>
                                      <p:tavLst>
                                        <p:tav tm="0">
                                          <p:val>
                                            <p:strVal val="#ppt_x"/>
                                          </p:val>
                                        </p:tav>
                                        <p:tav tm="100000">
                                          <p:val>
                                            <p:strVal val="#ppt_x"/>
                                          </p:val>
                                        </p:tav>
                                      </p:tavLst>
                                    </p:anim>
                                    <p:anim calcmode="lin" valueType="num">
                                      <p:cBhvr additive="base">
                                        <p:cTn id="71"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barn(inVertical)">
                                      <p:cBhvr>
                                        <p:cTn id="76" dur="500"/>
                                        <p:tgtEl>
                                          <p:spTgt spid="73"/>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barn(inVertical)">
                                      <p:cBhvr>
                                        <p:cTn id="79" dur="500"/>
                                        <p:tgtEl>
                                          <p:spTgt spid="65"/>
                                        </p:tgtEl>
                                      </p:cBhvr>
                                    </p:animEffect>
                                  </p:childTnLst>
                                </p:cTn>
                              </p:par>
                              <p:par>
                                <p:cTn id="80" presetID="16" presetClass="entr" presetSubtype="21" fill="hold" nodeType="with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barn(inVertical)">
                                      <p:cBhvr>
                                        <p:cTn id="82" dur="500"/>
                                        <p:tgtEl>
                                          <p:spTgt spid="71"/>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barn(inVertical)">
                                      <p:cBhvr>
                                        <p:cTn id="8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6" fill="hold" display="0">
                  <p:stCondLst>
                    <p:cond delay="indefinite"/>
                  </p:stCondLst>
                  <p:endCondLst>
                    <p:cond evt="onStopAudio" delay="0">
                      <p:tgtEl>
                        <p:sldTgt/>
                      </p:tgtEl>
                    </p:cond>
                  </p:endCondLst>
                </p:cTn>
                <p:tgtEl>
                  <p:spTgt spid="68"/>
                </p:tgtEl>
              </p:cMediaNode>
            </p:audio>
            <p:audio>
              <p:cMediaNode vol="80000">
                <p:cTn id="87" fill="hold" display="0">
                  <p:stCondLst>
                    <p:cond delay="indefinite"/>
                  </p:stCondLst>
                  <p:endCondLst>
                    <p:cond evt="onStopAudio" delay="0">
                      <p:tgtEl>
                        <p:sldTgt/>
                      </p:tgtEl>
                    </p:cond>
                  </p:endCondLst>
                </p:cTn>
                <p:tgtEl>
                  <p:spTgt spid="69"/>
                </p:tgtEl>
              </p:cMediaNode>
            </p:audio>
            <p:audio>
              <p:cMediaNode vol="80000">
                <p:cTn id="88" fill="hold" display="0">
                  <p:stCondLst>
                    <p:cond delay="indefinite"/>
                  </p:stCondLst>
                  <p:endCondLst>
                    <p:cond evt="onStopAudio" delay="0">
                      <p:tgtEl>
                        <p:sldTgt/>
                      </p:tgtEl>
                    </p:cond>
                  </p:endCondLst>
                </p:cTn>
                <p:tgtEl>
                  <p:spTgt spid="72"/>
                </p:tgtEl>
              </p:cMediaNode>
            </p:audio>
            <p:audio>
              <p:cMediaNode vol="80000">
                <p:cTn id="89" fill="hold" display="0">
                  <p:stCondLst>
                    <p:cond delay="indefinite"/>
                  </p:stCondLst>
                  <p:endCondLst>
                    <p:cond evt="onStopAudio" delay="0">
                      <p:tgtEl>
                        <p:sldTgt/>
                      </p:tgtEl>
                    </p:cond>
                  </p:endCondLst>
                </p:cTn>
                <p:tgtEl>
                  <p:spTgt spid="73"/>
                </p:tgtEl>
              </p:cMediaNode>
            </p:audio>
          </p:childTnLst>
        </p:cTn>
      </p:par>
    </p:tnLst>
    <p:bldLst>
      <p:bldP spid="59" grpId="0"/>
      <p:bldP spid="60" grpId="0"/>
      <p:bldP spid="61" grpId="0"/>
      <p:bldP spid="62" grpId="0"/>
      <p:bldP spid="63" grpId="0"/>
      <p:bldP spid="64" grpId="0"/>
      <p:bldP spid="65" grpId="0"/>
      <p:bldP spid="66"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548;p42"/>
          <p:cNvGrpSpPr/>
          <p:nvPr/>
        </p:nvGrpSpPr>
        <p:grpSpPr>
          <a:xfrm>
            <a:off x="7640375" y="4246043"/>
            <a:ext cx="1371607" cy="810460"/>
            <a:chOff x="6200532" y="2577974"/>
            <a:chExt cx="1371607" cy="810460"/>
          </a:xfrm>
        </p:grpSpPr>
        <p:sp>
          <p:nvSpPr>
            <p:cNvPr id="4" name="Google Shape;549;p42"/>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oogle Shape;550;p42"/>
            <p:cNvGrpSpPr/>
            <p:nvPr/>
          </p:nvGrpSpPr>
          <p:grpSpPr>
            <a:xfrm>
              <a:off x="6200532" y="2577974"/>
              <a:ext cx="1371607" cy="810460"/>
              <a:chOff x="6200532" y="1906498"/>
              <a:chExt cx="1371607" cy="810460"/>
            </a:xfrm>
          </p:grpSpPr>
          <p:sp>
            <p:nvSpPr>
              <p:cNvPr id="6" name="Google Shape;551;p42"/>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52;p42"/>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53;p42"/>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54;p42"/>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55;p42"/>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56;p42"/>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57;p42"/>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8;p42"/>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9;p42"/>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60;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61;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2;p42"/>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3;p42"/>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64;p42"/>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65;p42"/>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66;p42"/>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67;p42"/>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68;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69;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5" name="Google Shape;2143;p72"/>
          <p:cNvGrpSpPr/>
          <p:nvPr/>
        </p:nvGrpSpPr>
        <p:grpSpPr>
          <a:xfrm rot="600240">
            <a:off x="29797" y="46320"/>
            <a:ext cx="731554" cy="715245"/>
            <a:chOff x="4941650" y="3575258"/>
            <a:chExt cx="731625" cy="711059"/>
          </a:xfrm>
        </p:grpSpPr>
        <p:sp>
          <p:nvSpPr>
            <p:cNvPr id="46" name="Google Shape;2144;p72"/>
            <p:cNvSpPr/>
            <p:nvPr/>
          </p:nvSpPr>
          <p:spPr>
            <a:xfrm>
              <a:off x="4941650" y="3575258"/>
              <a:ext cx="731336" cy="711059"/>
            </a:xfrm>
            <a:custGeom>
              <a:avLst/>
              <a:gdLst/>
              <a:ahLst/>
              <a:cxnLst/>
              <a:rect l="l" t="t" r="r" b="b"/>
              <a:pathLst>
                <a:path w="14096" h="13928" extrusionOk="0">
                  <a:moveTo>
                    <a:pt x="7048" y="0"/>
                  </a:moveTo>
                  <a:cubicBezTo>
                    <a:pt x="6837" y="0"/>
                    <a:pt x="6625" y="79"/>
                    <a:pt x="6467" y="237"/>
                  </a:cubicBezTo>
                  <a:lnTo>
                    <a:pt x="326" y="6388"/>
                  </a:lnTo>
                  <a:cubicBezTo>
                    <a:pt x="1" y="6704"/>
                    <a:pt x="1" y="7224"/>
                    <a:pt x="326" y="7549"/>
                  </a:cubicBezTo>
                  <a:lnTo>
                    <a:pt x="6467" y="13690"/>
                  </a:lnTo>
                  <a:cubicBezTo>
                    <a:pt x="6625" y="13848"/>
                    <a:pt x="6837" y="13927"/>
                    <a:pt x="7048" y="13927"/>
                  </a:cubicBezTo>
                  <a:cubicBezTo>
                    <a:pt x="7259" y="13927"/>
                    <a:pt x="7471" y="13848"/>
                    <a:pt x="7629" y="13690"/>
                  </a:cubicBezTo>
                  <a:lnTo>
                    <a:pt x="13770" y="7549"/>
                  </a:lnTo>
                  <a:cubicBezTo>
                    <a:pt x="14095" y="7224"/>
                    <a:pt x="14095" y="6704"/>
                    <a:pt x="13770" y="6388"/>
                  </a:cubicBezTo>
                  <a:lnTo>
                    <a:pt x="7629" y="237"/>
                  </a:lnTo>
                  <a:cubicBezTo>
                    <a:pt x="7471" y="79"/>
                    <a:pt x="7259" y="0"/>
                    <a:pt x="704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 name="Google Shape;2145;p72"/>
            <p:cNvGrpSpPr/>
            <p:nvPr/>
          </p:nvGrpSpPr>
          <p:grpSpPr>
            <a:xfrm>
              <a:off x="4942459" y="3575335"/>
              <a:ext cx="730817" cy="710906"/>
              <a:chOff x="2749900" y="2173675"/>
              <a:chExt cx="352150" cy="348125"/>
            </a:xfrm>
          </p:grpSpPr>
          <p:sp>
            <p:nvSpPr>
              <p:cNvPr id="48" name="Google Shape;2146;p72"/>
              <p:cNvSpPr/>
              <p:nvPr/>
            </p:nvSpPr>
            <p:spPr>
              <a:xfrm>
                <a:off x="2749900" y="2173675"/>
                <a:ext cx="352150" cy="348125"/>
              </a:xfrm>
              <a:custGeom>
                <a:avLst/>
                <a:gdLst/>
                <a:ahLst/>
                <a:cxnLst/>
                <a:rect l="l" t="t" r="r" b="b"/>
                <a:pathLst>
                  <a:path w="14086" h="13925" extrusionOk="0">
                    <a:moveTo>
                      <a:pt x="7042" y="0"/>
                    </a:moveTo>
                    <a:cubicBezTo>
                      <a:pt x="6832" y="0"/>
                      <a:pt x="6620" y="81"/>
                      <a:pt x="6458" y="244"/>
                    </a:cubicBezTo>
                    <a:lnTo>
                      <a:pt x="316" y="6385"/>
                    </a:lnTo>
                    <a:cubicBezTo>
                      <a:pt x="0" y="6701"/>
                      <a:pt x="0" y="7221"/>
                      <a:pt x="316" y="7547"/>
                    </a:cubicBezTo>
                    <a:lnTo>
                      <a:pt x="6458" y="13688"/>
                    </a:lnTo>
                    <a:cubicBezTo>
                      <a:pt x="6620" y="13846"/>
                      <a:pt x="6832" y="13925"/>
                      <a:pt x="7042" y="13925"/>
                    </a:cubicBezTo>
                    <a:cubicBezTo>
                      <a:pt x="7252" y="13925"/>
                      <a:pt x="7461" y="13846"/>
                      <a:pt x="7619" y="13688"/>
                    </a:cubicBezTo>
                    <a:lnTo>
                      <a:pt x="13770" y="7547"/>
                    </a:lnTo>
                    <a:cubicBezTo>
                      <a:pt x="14085" y="7221"/>
                      <a:pt x="14085" y="6701"/>
                      <a:pt x="13770" y="6385"/>
                    </a:cubicBezTo>
                    <a:lnTo>
                      <a:pt x="7619" y="244"/>
                    </a:lnTo>
                    <a:cubicBezTo>
                      <a:pt x="7461" y="81"/>
                      <a:pt x="7252" y="0"/>
                      <a:pt x="7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147;p72"/>
              <p:cNvSpPr/>
              <p:nvPr/>
            </p:nvSpPr>
            <p:spPr>
              <a:xfrm>
                <a:off x="2781500" y="2205775"/>
                <a:ext cx="288950" cy="283850"/>
              </a:xfrm>
              <a:custGeom>
                <a:avLst/>
                <a:gdLst/>
                <a:ahLst/>
                <a:cxnLst/>
                <a:rect l="l" t="t" r="r" b="b"/>
                <a:pathLst>
                  <a:path w="11558" h="11354" extrusionOk="0">
                    <a:moveTo>
                      <a:pt x="5779" y="316"/>
                    </a:moveTo>
                    <a:cubicBezTo>
                      <a:pt x="5955" y="316"/>
                      <a:pt x="6123" y="382"/>
                      <a:pt x="6253" y="512"/>
                    </a:cubicBezTo>
                    <a:lnTo>
                      <a:pt x="10945" y="5203"/>
                    </a:lnTo>
                    <a:cubicBezTo>
                      <a:pt x="11205" y="5464"/>
                      <a:pt x="11205" y="5882"/>
                      <a:pt x="10945" y="6142"/>
                    </a:cubicBezTo>
                    <a:lnTo>
                      <a:pt x="6253" y="10843"/>
                    </a:lnTo>
                    <a:cubicBezTo>
                      <a:pt x="6118" y="10968"/>
                      <a:pt x="5949" y="11031"/>
                      <a:pt x="5780" y="11031"/>
                    </a:cubicBezTo>
                    <a:cubicBezTo>
                      <a:pt x="5612" y="11031"/>
                      <a:pt x="5444" y="10968"/>
                      <a:pt x="5314" y="10843"/>
                    </a:cubicBezTo>
                    <a:lnTo>
                      <a:pt x="613" y="6151"/>
                    </a:lnTo>
                    <a:cubicBezTo>
                      <a:pt x="353" y="5891"/>
                      <a:pt x="353" y="5464"/>
                      <a:pt x="613" y="5203"/>
                    </a:cubicBezTo>
                    <a:lnTo>
                      <a:pt x="5314" y="512"/>
                    </a:lnTo>
                    <a:cubicBezTo>
                      <a:pt x="5435" y="391"/>
                      <a:pt x="5602" y="316"/>
                      <a:pt x="5779" y="316"/>
                    </a:cubicBezTo>
                    <a:close/>
                    <a:moveTo>
                      <a:pt x="5779" y="1"/>
                    </a:moveTo>
                    <a:cubicBezTo>
                      <a:pt x="5528" y="1"/>
                      <a:pt x="5277" y="94"/>
                      <a:pt x="5082" y="279"/>
                    </a:cubicBezTo>
                    <a:lnTo>
                      <a:pt x="390" y="4971"/>
                    </a:lnTo>
                    <a:cubicBezTo>
                      <a:pt x="0" y="5361"/>
                      <a:pt x="0" y="5984"/>
                      <a:pt x="390" y="6365"/>
                    </a:cubicBezTo>
                    <a:lnTo>
                      <a:pt x="5082" y="11066"/>
                    </a:lnTo>
                    <a:cubicBezTo>
                      <a:pt x="5268" y="11252"/>
                      <a:pt x="5519" y="11354"/>
                      <a:pt x="5779" y="11354"/>
                    </a:cubicBezTo>
                    <a:cubicBezTo>
                      <a:pt x="6039" y="11354"/>
                      <a:pt x="6290" y="11252"/>
                      <a:pt x="6476" y="11066"/>
                    </a:cubicBezTo>
                    <a:lnTo>
                      <a:pt x="11168" y="6374"/>
                    </a:lnTo>
                    <a:cubicBezTo>
                      <a:pt x="11558" y="5984"/>
                      <a:pt x="11558" y="5361"/>
                      <a:pt x="11168" y="4980"/>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48;p72"/>
              <p:cNvSpPr/>
              <p:nvPr/>
            </p:nvSpPr>
            <p:spPr>
              <a:xfrm>
                <a:off x="2880675" y="2304725"/>
                <a:ext cx="74800" cy="101750"/>
              </a:xfrm>
              <a:custGeom>
                <a:avLst/>
                <a:gdLst/>
                <a:ahLst/>
                <a:cxnLst/>
                <a:rect l="l" t="t" r="r" b="b"/>
                <a:pathLst>
                  <a:path w="2992" h="4070" extrusionOk="0">
                    <a:moveTo>
                      <a:pt x="0" y="0"/>
                    </a:moveTo>
                    <a:lnTo>
                      <a:pt x="0" y="948"/>
                    </a:lnTo>
                    <a:lnTo>
                      <a:pt x="2035" y="948"/>
                    </a:lnTo>
                    <a:lnTo>
                      <a:pt x="2035" y="4070"/>
                    </a:lnTo>
                    <a:lnTo>
                      <a:pt x="2992" y="4070"/>
                    </a:lnTo>
                    <a:lnTo>
                      <a:pt x="2992" y="697"/>
                    </a:lnTo>
                    <a:cubicBezTo>
                      <a:pt x="2992" y="307"/>
                      <a:pt x="2676" y="0"/>
                      <a:pt x="2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49;p72"/>
              <p:cNvSpPr/>
              <p:nvPr/>
            </p:nvSpPr>
            <p:spPr>
              <a:xfrm>
                <a:off x="2863950" y="2281725"/>
                <a:ext cx="37175" cy="69700"/>
              </a:xfrm>
              <a:custGeom>
                <a:avLst/>
                <a:gdLst/>
                <a:ahLst/>
                <a:cxnLst/>
                <a:rect l="l" t="t" r="r" b="b"/>
                <a:pathLst>
                  <a:path w="1487" h="2788" extrusionOk="0">
                    <a:moveTo>
                      <a:pt x="1487" y="1"/>
                    </a:moveTo>
                    <a:lnTo>
                      <a:pt x="0" y="1394"/>
                    </a:lnTo>
                    <a:lnTo>
                      <a:pt x="1487" y="2788"/>
                    </a:lnTo>
                    <a:lnTo>
                      <a:pt x="1487" y="1394"/>
                    </a:lnTo>
                    <a:lnTo>
                      <a:pt x="14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 name="Google Shape;2150;p72"/>
          <p:cNvGrpSpPr/>
          <p:nvPr/>
        </p:nvGrpSpPr>
        <p:grpSpPr>
          <a:xfrm rot="600180">
            <a:off x="8576643" y="3208648"/>
            <a:ext cx="365801" cy="832202"/>
            <a:chOff x="421300" y="1281464"/>
            <a:chExt cx="365800" cy="832201"/>
          </a:xfrm>
        </p:grpSpPr>
        <p:sp>
          <p:nvSpPr>
            <p:cNvPr id="53" name="Google Shape;2151;p72"/>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2152;p72"/>
            <p:cNvGrpSpPr/>
            <p:nvPr/>
          </p:nvGrpSpPr>
          <p:grpSpPr>
            <a:xfrm>
              <a:off x="422775" y="1281464"/>
              <a:ext cx="364326" cy="832201"/>
              <a:chOff x="5205000" y="2129825"/>
              <a:chExt cx="188175" cy="435525"/>
            </a:xfrm>
          </p:grpSpPr>
          <p:sp>
            <p:nvSpPr>
              <p:cNvPr id="55" name="Google Shape;2153;p72"/>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54;p72"/>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55;p72"/>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56;p72"/>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9" name="Google Shape;430;p40"/>
          <p:cNvSpPr txBox="1">
            <a:spLocks noGrp="1"/>
          </p:cNvSpPr>
          <p:nvPr>
            <p:ph type="title"/>
          </p:nvPr>
        </p:nvSpPr>
        <p:spPr>
          <a:xfrm>
            <a:off x="-130375" y="456428"/>
            <a:ext cx="3282577" cy="528600"/>
          </a:xfrm>
          <a:prstGeom prst="rect">
            <a:avLst/>
          </a:prstGeom>
        </p:spPr>
        <p:txBody>
          <a:bodyPr spcFirstLastPara="1" wrap="square" lIns="91425" tIns="91425" rIns="91425" bIns="91425" anchor="t" anchorCtr="0">
            <a:noAutofit/>
          </a:bodyPr>
          <a:lstStyle/>
          <a:p>
            <a:pPr lvl="0"/>
            <a:r>
              <a:rPr lang="vi-VN" sz="2800" dirty="0"/>
              <a:t>25</a:t>
            </a:r>
            <a:r>
              <a:rPr lang="vi-VN" sz="2800" dirty="0" smtClean="0"/>
              <a:t>. </a:t>
            </a:r>
            <a:r>
              <a:rPr lang="en-US" sz="2800" dirty="0"/>
              <a:t>ride</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v</a:t>
            </a:r>
            <a:r>
              <a:rPr lang="vi-VN" sz="2800" dirty="0" smtClean="0">
                <a:ea typeface="Yu Gothic UI Semibold" panose="020B0700000000000000" pitchFamily="34" charset="-128"/>
              </a:rPr>
              <a:t>):</a:t>
            </a:r>
            <a:endParaRPr sz="2800" dirty="0"/>
          </a:p>
        </p:txBody>
      </p:sp>
      <p:sp>
        <p:nvSpPr>
          <p:cNvPr id="60" name="Google Shape;430;p40"/>
          <p:cNvSpPr txBox="1">
            <a:spLocks/>
          </p:cNvSpPr>
          <p:nvPr/>
        </p:nvSpPr>
        <p:spPr>
          <a:xfrm>
            <a:off x="1911413" y="360361"/>
            <a:ext cx="312252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raɪd</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cưỡi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lái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ngựa</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2 </a:t>
            </a:r>
            <a:r>
              <a:rPr lang="en-US" sz="2800" b="0" i="1" dirty="0" err="1">
                <a:latin typeface="Times New Roman" panose="02020603050405020304" pitchFamily="18" charset="0"/>
                <a:cs typeface="Times New Roman" panose="02020603050405020304" pitchFamily="18" charset="0"/>
              </a:rPr>
              <a:t>bánh</a:t>
            </a:r>
            <a:r>
              <a:rPr lang="en-US" sz="2800" b="0" i="1" dirty="0">
                <a:latin typeface="Times New Roman" panose="02020603050405020304" pitchFamily="18" charset="0"/>
                <a:cs typeface="Times New Roman" panose="02020603050405020304" pitchFamily="18" charset="0"/>
              </a:rPr>
              <a:t>)</a:t>
            </a:r>
            <a:endParaRPr lang="vi-VN" sz="2800" b="0" dirty="0">
              <a:latin typeface="Times New Roman" panose="02020603050405020304" pitchFamily="18" charset="0"/>
              <a:cs typeface="Times New Roman" panose="02020603050405020304" pitchFamily="18" charset="0"/>
            </a:endParaRPr>
          </a:p>
        </p:txBody>
      </p:sp>
      <p:sp>
        <p:nvSpPr>
          <p:cNvPr id="61" name="Google Shape;430;p40"/>
          <p:cNvSpPr txBox="1">
            <a:spLocks/>
          </p:cNvSpPr>
          <p:nvPr/>
        </p:nvSpPr>
        <p:spPr>
          <a:xfrm>
            <a:off x="4680554" y="470311"/>
            <a:ext cx="3358064"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a:t>26</a:t>
            </a:r>
            <a:r>
              <a:rPr lang="vi-VN" sz="2800" dirty="0" smtClean="0"/>
              <a:t>. </a:t>
            </a:r>
            <a:r>
              <a:rPr lang="vi-VN" sz="2800" dirty="0"/>
              <a:t>r</a:t>
            </a:r>
            <a:r>
              <a:rPr lang="en-US" sz="2800" dirty="0" err="1" smtClean="0"/>
              <a:t>oof</a:t>
            </a:r>
            <a:r>
              <a:rPr lang="vi-VN" sz="2800" dirty="0" smtClean="0"/>
              <a:t> </a:t>
            </a:r>
            <a:r>
              <a:rPr lang="vi-VN" sz="2800" dirty="0" smtClean="0">
                <a:ea typeface="Yu Gothic UI Semibold" panose="020B0700000000000000" pitchFamily="34" charset="-128"/>
              </a:rPr>
              <a:t>(n):</a:t>
            </a:r>
            <a:endParaRPr lang="vi-VN" sz="2800" dirty="0"/>
          </a:p>
        </p:txBody>
      </p:sp>
      <p:sp>
        <p:nvSpPr>
          <p:cNvPr id="62" name="Google Shape;430;p40"/>
          <p:cNvSpPr txBox="1">
            <a:spLocks/>
          </p:cNvSpPr>
          <p:nvPr/>
        </p:nvSpPr>
        <p:spPr>
          <a:xfrm>
            <a:off x="6239850" y="385373"/>
            <a:ext cx="2919875" cy="88485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ru:f</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mái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nhà</a:t>
            </a:r>
            <a:endParaRPr lang="vi-VN" sz="2800" b="0" dirty="0">
              <a:latin typeface="Times New Roman" panose="02020603050405020304" pitchFamily="18" charset="0"/>
              <a:cs typeface="Times New Roman" panose="02020603050405020304" pitchFamily="18" charset="0"/>
            </a:endParaRPr>
          </a:p>
        </p:txBody>
      </p:sp>
      <p:sp>
        <p:nvSpPr>
          <p:cNvPr id="65" name="Google Shape;430;p40"/>
          <p:cNvSpPr txBox="1">
            <a:spLocks/>
          </p:cNvSpPr>
          <p:nvPr/>
        </p:nvSpPr>
        <p:spPr>
          <a:xfrm>
            <a:off x="50100" y="2665524"/>
            <a:ext cx="328257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smtClean="0"/>
              <a:t>27. </a:t>
            </a:r>
            <a:r>
              <a:rPr lang="en-US" sz="2800" dirty="0"/>
              <a:t>safety</a:t>
            </a:r>
            <a:r>
              <a:rPr lang="vi-VN" sz="2800" dirty="0" smtClean="0"/>
              <a:t> </a:t>
            </a:r>
            <a:r>
              <a:rPr lang="vi-VN" sz="2800" dirty="0" smtClean="0">
                <a:ea typeface="Yu Gothic UI Semibold" panose="020B0700000000000000" pitchFamily="34" charset="-128"/>
              </a:rPr>
              <a:t>(n):</a:t>
            </a:r>
            <a:endParaRPr lang="vi-VN" sz="2800" dirty="0"/>
          </a:p>
        </p:txBody>
      </p:sp>
      <p:sp>
        <p:nvSpPr>
          <p:cNvPr id="66" name="Google Shape;430;p40"/>
          <p:cNvSpPr txBox="1">
            <a:spLocks/>
          </p:cNvSpPr>
          <p:nvPr/>
        </p:nvSpPr>
        <p:spPr>
          <a:xfrm>
            <a:off x="1771413" y="2603981"/>
            <a:ext cx="312252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seɪftɪ</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sự</a:t>
            </a:r>
            <a:r>
              <a:rPr lang="en-US" sz="2800" b="0" i="1" dirty="0">
                <a:latin typeface="Times New Roman" panose="02020603050405020304" pitchFamily="18" charset="0"/>
                <a:cs typeface="Times New Roman" panose="02020603050405020304" pitchFamily="18" charset="0"/>
              </a:rPr>
              <a:t> an </a:t>
            </a:r>
            <a:r>
              <a:rPr lang="en-US" sz="2800" b="0" i="1" dirty="0" err="1">
                <a:latin typeface="Times New Roman" panose="02020603050405020304" pitchFamily="18" charset="0"/>
                <a:cs typeface="Times New Roman" panose="02020603050405020304" pitchFamily="18" charset="0"/>
              </a:rPr>
              <a:t>toàn</a:t>
            </a:r>
            <a:endParaRPr lang="vi-VN" sz="2800" b="0" dirty="0">
              <a:latin typeface="Times New Roman" panose="02020603050405020304" pitchFamily="18" charset="0"/>
              <a:cs typeface="Times New Roman" panose="02020603050405020304" pitchFamily="18" charset="0"/>
            </a:endParaRPr>
          </a:p>
        </p:txBody>
      </p:sp>
      <p:sp>
        <p:nvSpPr>
          <p:cNvPr id="67" name="Google Shape;430;p40"/>
          <p:cNvSpPr txBox="1">
            <a:spLocks/>
          </p:cNvSpPr>
          <p:nvPr/>
        </p:nvSpPr>
        <p:spPr>
          <a:xfrm>
            <a:off x="4015468" y="2665524"/>
            <a:ext cx="3493696" cy="26637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Delius"/>
              <a:buNone/>
              <a:defRPr sz="60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4800"/>
              <a:buFont typeface="Delius"/>
              <a:buNone/>
              <a:defRPr sz="4800" b="1" i="0" u="none" strike="noStrike" cap="none">
                <a:solidFill>
                  <a:schemeClr val="dk1"/>
                </a:solidFill>
                <a:latin typeface="Delius"/>
                <a:ea typeface="Delius"/>
                <a:cs typeface="Delius"/>
                <a:sym typeface="Delius"/>
              </a:defRPr>
            </a:lvl9pPr>
          </a:lstStyle>
          <a:p>
            <a:r>
              <a:rPr lang="vi-VN" sz="2800" dirty="0" smtClean="0"/>
              <a:t>28. sail </a:t>
            </a:r>
            <a:r>
              <a:rPr lang="vi-VN" sz="2800" dirty="0" smtClean="0">
                <a:ea typeface="Yu Gothic UI Semibold" panose="020B0700000000000000" pitchFamily="34" charset="-128"/>
              </a:rPr>
              <a:t>(v):</a:t>
            </a:r>
            <a:endParaRPr lang="vi-VN" sz="2800" dirty="0"/>
          </a:p>
        </p:txBody>
      </p:sp>
      <p:sp>
        <p:nvSpPr>
          <p:cNvPr id="68" name="Google Shape;430;p40"/>
          <p:cNvSpPr txBox="1">
            <a:spLocks/>
          </p:cNvSpPr>
          <p:nvPr/>
        </p:nvSpPr>
        <p:spPr>
          <a:xfrm>
            <a:off x="5384619" y="2582262"/>
            <a:ext cx="3323352" cy="26637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seɪl</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chèo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thuyền</a:t>
            </a:r>
            <a:r>
              <a:rPr lang="en-US" sz="2800" b="0" i="1" dirty="0">
                <a:latin typeface="Times New Roman" panose="02020603050405020304" pitchFamily="18" charset="0"/>
                <a:cs typeface="Times New Roman" panose="02020603050405020304" pitchFamily="18" charset="0"/>
              </a:rPr>
              <a:t>)</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10"/>
          <a:stretch>
            <a:fillRect/>
          </a:stretch>
        </p:blipFill>
        <p:spPr>
          <a:xfrm>
            <a:off x="568353" y="740369"/>
            <a:ext cx="1794297" cy="1794297"/>
          </a:xfrm>
          <a:prstGeom prst="rect">
            <a:avLst/>
          </a:prstGeom>
        </p:spPr>
      </p:pic>
      <p:pic>
        <p:nvPicPr>
          <p:cNvPr id="2050" name="Picture 2" descr="Rooftop clipart. Free download transparent .PNG | Creazilla"/>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9117" y="940001"/>
            <a:ext cx="2261466" cy="116489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2"/>
          <p:cNvPicPr>
            <a:picLocks noChangeAspect="1"/>
          </p:cNvPicPr>
          <p:nvPr/>
        </p:nvPicPr>
        <p:blipFill rotWithShape="1">
          <a:blip r:embed="rId12"/>
          <a:srcRect r="2808" b="32479"/>
          <a:stretch/>
        </p:blipFill>
        <p:spPr>
          <a:xfrm>
            <a:off x="441150" y="3115935"/>
            <a:ext cx="2012207" cy="1453841"/>
          </a:xfrm>
          <a:prstGeom prst="rect">
            <a:avLst/>
          </a:prstGeom>
        </p:spPr>
      </p:pic>
      <p:pic>
        <p:nvPicPr>
          <p:cNvPr id="64" name="Picture 63"/>
          <p:cNvPicPr>
            <a:picLocks noChangeAspect="1"/>
          </p:cNvPicPr>
          <p:nvPr/>
        </p:nvPicPr>
        <p:blipFill>
          <a:blip r:embed="rId13">
            <a:extLst>
              <a:ext uri="{BEBA8EAE-BF5A-486C-A8C5-ECC9F3942E4B}">
                <a14:imgProps xmlns:a14="http://schemas.microsoft.com/office/drawing/2010/main">
                  <a14:imgLayer r:embed="rId14">
                    <a14:imgEffect>
                      <a14:backgroundRemoval t="0" b="95615" l="686" r="99543"/>
                    </a14:imgEffect>
                  </a14:imgLayer>
                </a14:imgProps>
              </a:ext>
            </a:extLst>
          </a:blip>
          <a:stretch>
            <a:fillRect/>
          </a:stretch>
        </p:blipFill>
        <p:spPr>
          <a:xfrm>
            <a:off x="5053990" y="3085500"/>
            <a:ext cx="1112870" cy="1653406"/>
          </a:xfrm>
          <a:prstGeom prst="rect">
            <a:avLst/>
          </a:prstGeom>
        </p:spPr>
      </p:pic>
      <p:pic>
        <p:nvPicPr>
          <p:cNvPr id="69" name="ride169651287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384813" y="1453024"/>
            <a:ext cx="406400" cy="406400"/>
          </a:xfrm>
          <a:prstGeom prst="rect">
            <a:avLst/>
          </a:prstGeom>
        </p:spPr>
      </p:pic>
      <p:pic>
        <p:nvPicPr>
          <p:cNvPr id="70" name="roof169651294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7762765" y="1440103"/>
            <a:ext cx="406400" cy="406400"/>
          </a:xfrm>
          <a:prstGeom prst="rect">
            <a:avLst/>
          </a:prstGeom>
        </p:spPr>
      </p:pic>
      <p:pic>
        <p:nvPicPr>
          <p:cNvPr id="71" name="safety169651300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2898567" y="3906505"/>
            <a:ext cx="406400" cy="406400"/>
          </a:xfrm>
          <a:prstGeom prst="rect">
            <a:avLst/>
          </a:prstGeom>
        </p:spPr>
      </p:pic>
      <p:pic>
        <p:nvPicPr>
          <p:cNvPr id="72" name="sail1696513066">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7046278" y="3729063"/>
            <a:ext cx="406400" cy="406400"/>
          </a:xfrm>
          <a:prstGeom prst="rect">
            <a:avLst/>
          </a:prstGeom>
        </p:spPr>
      </p:pic>
    </p:spTree>
    <p:extLst>
      <p:ext uri="{BB962C8B-B14F-4D97-AF65-F5344CB8AC3E}">
        <p14:creationId xmlns:p14="http://schemas.microsoft.com/office/powerpoint/2010/main" val="172991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anim calcmode="lin" valueType="num">
                                      <p:cBhvr>
                                        <p:cTn id="13" dur="1000" fill="hold"/>
                                        <p:tgtEl>
                                          <p:spTgt spid="59"/>
                                        </p:tgtEl>
                                        <p:attrNameLst>
                                          <p:attrName>ppt_x</p:attrName>
                                        </p:attrNameLst>
                                      </p:cBhvr>
                                      <p:tavLst>
                                        <p:tav tm="0">
                                          <p:val>
                                            <p:strVal val="#ppt_x"/>
                                          </p:val>
                                        </p:tav>
                                        <p:tav tm="100000">
                                          <p:val>
                                            <p:strVal val="#ppt_x"/>
                                          </p:val>
                                        </p:tav>
                                      </p:tavLst>
                                    </p:anim>
                                    <p:anim calcmode="lin" valueType="num">
                                      <p:cBhvr>
                                        <p:cTn id="1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ppt_x"/>
                                          </p:val>
                                        </p:tav>
                                        <p:tav tm="100000">
                                          <p:val>
                                            <p:strVal val="#ppt_x"/>
                                          </p:val>
                                        </p:tav>
                                      </p:tavLst>
                                    </p:anim>
                                    <p:anim calcmode="lin" valueType="num">
                                      <p:cBhvr additive="base">
                                        <p:cTn id="20" dur="500" fill="hold"/>
                                        <p:tgtEl>
                                          <p:spTgt spid="6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fill="hold"/>
                                        <p:tgtEl>
                                          <p:spTgt spid="60"/>
                                        </p:tgtEl>
                                        <p:attrNameLst>
                                          <p:attrName>ppt_x</p:attrName>
                                        </p:attrNameLst>
                                      </p:cBhvr>
                                      <p:tavLst>
                                        <p:tav tm="0">
                                          <p:val>
                                            <p:strVal val="#ppt_x"/>
                                          </p:val>
                                        </p:tav>
                                        <p:tav tm="100000">
                                          <p:val>
                                            <p:strVal val="#ppt_x"/>
                                          </p:val>
                                        </p:tav>
                                      </p:tavLst>
                                    </p:anim>
                                    <p:anim calcmode="lin" valueType="num">
                                      <p:cBhvr additive="base">
                                        <p:cTn id="2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additive="base">
                                        <p:cTn id="29" dur="500" fill="hold"/>
                                        <p:tgtEl>
                                          <p:spTgt spid="61"/>
                                        </p:tgtEl>
                                        <p:attrNameLst>
                                          <p:attrName>ppt_x</p:attrName>
                                        </p:attrNameLst>
                                      </p:cBhvr>
                                      <p:tavLst>
                                        <p:tav tm="0">
                                          <p:val>
                                            <p:strVal val="#ppt_x"/>
                                          </p:val>
                                        </p:tav>
                                        <p:tav tm="100000">
                                          <p:val>
                                            <p:strVal val="#ppt_x"/>
                                          </p:val>
                                        </p:tav>
                                      </p:tavLst>
                                    </p:anim>
                                    <p:anim calcmode="lin" valueType="num">
                                      <p:cBhvr additive="base">
                                        <p:cTn id="30" dur="500" fill="hold"/>
                                        <p:tgtEl>
                                          <p:spTgt spid="6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050"/>
                                        </p:tgtEl>
                                        <p:attrNameLst>
                                          <p:attrName>style.visibility</p:attrName>
                                        </p:attrNameLst>
                                      </p:cBhvr>
                                      <p:to>
                                        <p:strVal val="visible"/>
                                      </p:to>
                                    </p:set>
                                    <p:anim calcmode="lin" valueType="num">
                                      <p:cBhvr additive="base">
                                        <p:cTn id="33" dur="500" fill="hold"/>
                                        <p:tgtEl>
                                          <p:spTgt spid="2050"/>
                                        </p:tgtEl>
                                        <p:attrNameLst>
                                          <p:attrName>ppt_x</p:attrName>
                                        </p:attrNameLst>
                                      </p:cBhvr>
                                      <p:tavLst>
                                        <p:tav tm="0">
                                          <p:val>
                                            <p:strVal val="#ppt_x"/>
                                          </p:val>
                                        </p:tav>
                                        <p:tav tm="100000">
                                          <p:val>
                                            <p:strVal val="#ppt_x"/>
                                          </p:val>
                                        </p:tav>
                                      </p:tavLst>
                                    </p:anim>
                                    <p:anim calcmode="lin" valueType="num">
                                      <p:cBhvr additive="base">
                                        <p:cTn id="3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ppt_x"/>
                                          </p:val>
                                        </p:tav>
                                        <p:tav tm="100000">
                                          <p:val>
                                            <p:strVal val="#ppt_x"/>
                                          </p:val>
                                        </p:tav>
                                      </p:tavLst>
                                    </p:anim>
                                    <p:anim calcmode="lin" valueType="num">
                                      <p:cBhvr additive="base">
                                        <p:cTn id="40" dur="500" fill="hold"/>
                                        <p:tgtEl>
                                          <p:spTgt spid="7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ppt_x"/>
                                          </p:val>
                                        </p:tav>
                                        <p:tav tm="100000">
                                          <p:val>
                                            <p:strVal val="#ppt_x"/>
                                          </p:val>
                                        </p:tav>
                                      </p:tavLst>
                                    </p:anim>
                                    <p:anim calcmode="lin" valueType="num">
                                      <p:cBhvr additive="base">
                                        <p:cTn id="50" dur="500" fill="hold"/>
                                        <p:tgtEl>
                                          <p:spTgt spid="6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500" fill="hold"/>
                                        <p:tgtEl>
                                          <p:spTgt spid="63"/>
                                        </p:tgtEl>
                                        <p:attrNameLst>
                                          <p:attrName>ppt_x</p:attrName>
                                        </p:attrNameLst>
                                      </p:cBhvr>
                                      <p:tavLst>
                                        <p:tav tm="0">
                                          <p:val>
                                            <p:strVal val="#ppt_x"/>
                                          </p:val>
                                        </p:tav>
                                        <p:tav tm="100000">
                                          <p:val>
                                            <p:strVal val="#ppt_x"/>
                                          </p:val>
                                        </p:tav>
                                      </p:tavLst>
                                    </p:anim>
                                    <p:anim calcmode="lin" valueType="num">
                                      <p:cBhvr additive="base">
                                        <p:cTn id="54"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fill="hold"/>
                                        <p:tgtEl>
                                          <p:spTgt spid="71"/>
                                        </p:tgtEl>
                                        <p:attrNameLst>
                                          <p:attrName>ppt_x</p:attrName>
                                        </p:attrNameLst>
                                      </p:cBhvr>
                                      <p:tavLst>
                                        <p:tav tm="0">
                                          <p:val>
                                            <p:strVal val="#ppt_x"/>
                                          </p:val>
                                        </p:tav>
                                        <p:tav tm="100000">
                                          <p:val>
                                            <p:strVal val="#ppt_x"/>
                                          </p:val>
                                        </p:tav>
                                      </p:tavLst>
                                    </p:anim>
                                    <p:anim calcmode="lin" valueType="num">
                                      <p:cBhvr additive="base">
                                        <p:cTn id="60" dur="500" fill="hold"/>
                                        <p:tgtEl>
                                          <p:spTgt spid="7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ppt_x"/>
                                          </p:val>
                                        </p:tav>
                                        <p:tav tm="100000">
                                          <p:val>
                                            <p:strVal val="#ppt_x"/>
                                          </p:val>
                                        </p:tav>
                                      </p:tavLst>
                                    </p:anim>
                                    <p:anim calcmode="lin" valueType="num">
                                      <p:cBhvr additive="base">
                                        <p:cTn id="6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67"/>
                                        </p:tgtEl>
                                        <p:attrNameLst>
                                          <p:attrName>style.visibility</p:attrName>
                                        </p:attrNameLst>
                                      </p:cBhvr>
                                      <p:to>
                                        <p:strVal val="visible"/>
                                      </p:to>
                                    </p:set>
                                    <p:anim calcmode="lin" valueType="num">
                                      <p:cBhvr additive="base">
                                        <p:cTn id="69" dur="500" fill="hold"/>
                                        <p:tgtEl>
                                          <p:spTgt spid="67"/>
                                        </p:tgtEl>
                                        <p:attrNameLst>
                                          <p:attrName>ppt_x</p:attrName>
                                        </p:attrNameLst>
                                      </p:cBhvr>
                                      <p:tavLst>
                                        <p:tav tm="0">
                                          <p:val>
                                            <p:strVal val="#ppt_x"/>
                                          </p:val>
                                        </p:tav>
                                        <p:tav tm="100000">
                                          <p:val>
                                            <p:strVal val="#ppt_x"/>
                                          </p:val>
                                        </p:tav>
                                      </p:tavLst>
                                    </p:anim>
                                    <p:anim calcmode="lin" valueType="num">
                                      <p:cBhvr additive="base">
                                        <p:cTn id="70" dur="500" fill="hold"/>
                                        <p:tgtEl>
                                          <p:spTgt spid="67"/>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64"/>
                                        </p:tgtEl>
                                        <p:attrNameLst>
                                          <p:attrName>style.visibility</p:attrName>
                                        </p:attrNameLst>
                                      </p:cBhvr>
                                      <p:to>
                                        <p:strVal val="visible"/>
                                      </p:to>
                                    </p:set>
                                    <p:anim calcmode="lin" valueType="num">
                                      <p:cBhvr additive="base">
                                        <p:cTn id="73" dur="500" fill="hold"/>
                                        <p:tgtEl>
                                          <p:spTgt spid="64"/>
                                        </p:tgtEl>
                                        <p:attrNameLst>
                                          <p:attrName>ppt_x</p:attrName>
                                        </p:attrNameLst>
                                      </p:cBhvr>
                                      <p:tavLst>
                                        <p:tav tm="0">
                                          <p:val>
                                            <p:strVal val="#ppt_x"/>
                                          </p:val>
                                        </p:tav>
                                        <p:tav tm="100000">
                                          <p:val>
                                            <p:strVal val="#ppt_x"/>
                                          </p:val>
                                        </p:tav>
                                      </p:tavLst>
                                    </p:anim>
                                    <p:anim calcmode="lin" valueType="num">
                                      <p:cBhvr additive="base">
                                        <p:cTn id="7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fade">
                                      <p:cBhvr>
                                        <p:cTn id="79" dur="1000"/>
                                        <p:tgtEl>
                                          <p:spTgt spid="72"/>
                                        </p:tgtEl>
                                      </p:cBhvr>
                                    </p:animEffect>
                                    <p:anim calcmode="lin" valueType="num">
                                      <p:cBhvr>
                                        <p:cTn id="80" dur="1000" fill="hold"/>
                                        <p:tgtEl>
                                          <p:spTgt spid="72"/>
                                        </p:tgtEl>
                                        <p:attrNameLst>
                                          <p:attrName>ppt_x</p:attrName>
                                        </p:attrNameLst>
                                      </p:cBhvr>
                                      <p:tavLst>
                                        <p:tav tm="0">
                                          <p:val>
                                            <p:strVal val="#ppt_x"/>
                                          </p:val>
                                        </p:tav>
                                        <p:tav tm="100000">
                                          <p:val>
                                            <p:strVal val="#ppt_x"/>
                                          </p:val>
                                        </p:tav>
                                      </p:tavLst>
                                    </p:anim>
                                    <p:anim calcmode="lin" valueType="num">
                                      <p:cBhvr>
                                        <p:cTn id="81" dur="1000" fill="hold"/>
                                        <p:tgtEl>
                                          <p:spTgt spid="7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fade">
                                      <p:cBhvr>
                                        <p:cTn id="84" dur="1000"/>
                                        <p:tgtEl>
                                          <p:spTgt spid="68"/>
                                        </p:tgtEl>
                                      </p:cBhvr>
                                    </p:animEffect>
                                    <p:anim calcmode="lin" valueType="num">
                                      <p:cBhvr>
                                        <p:cTn id="85" dur="1000" fill="hold"/>
                                        <p:tgtEl>
                                          <p:spTgt spid="68"/>
                                        </p:tgtEl>
                                        <p:attrNameLst>
                                          <p:attrName>ppt_x</p:attrName>
                                        </p:attrNameLst>
                                      </p:cBhvr>
                                      <p:tavLst>
                                        <p:tav tm="0">
                                          <p:val>
                                            <p:strVal val="#ppt_x"/>
                                          </p:val>
                                        </p:tav>
                                        <p:tav tm="100000">
                                          <p:val>
                                            <p:strVal val="#ppt_x"/>
                                          </p:val>
                                        </p:tav>
                                      </p:tavLst>
                                    </p:anim>
                                    <p:anim calcmode="lin" valueType="num">
                                      <p:cBhvr>
                                        <p:cTn id="86"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7" fill="hold" display="0">
                  <p:stCondLst>
                    <p:cond delay="indefinite"/>
                  </p:stCondLst>
                  <p:endCondLst>
                    <p:cond evt="onStopAudio" delay="0">
                      <p:tgtEl>
                        <p:sldTgt/>
                      </p:tgtEl>
                    </p:cond>
                  </p:endCondLst>
                </p:cTn>
                <p:tgtEl>
                  <p:spTgt spid="69"/>
                </p:tgtEl>
              </p:cMediaNode>
            </p:audio>
            <p:audio>
              <p:cMediaNode vol="80000">
                <p:cTn id="88" fill="hold" display="0">
                  <p:stCondLst>
                    <p:cond delay="indefinite"/>
                  </p:stCondLst>
                  <p:endCondLst>
                    <p:cond evt="onStopAudio" delay="0">
                      <p:tgtEl>
                        <p:sldTgt/>
                      </p:tgtEl>
                    </p:cond>
                  </p:endCondLst>
                </p:cTn>
                <p:tgtEl>
                  <p:spTgt spid="70"/>
                </p:tgtEl>
              </p:cMediaNode>
            </p:audio>
            <p:audio>
              <p:cMediaNode vol="80000">
                <p:cTn id="89" fill="hold" display="0">
                  <p:stCondLst>
                    <p:cond delay="indefinite"/>
                  </p:stCondLst>
                  <p:endCondLst>
                    <p:cond evt="onStopAudio" delay="0">
                      <p:tgtEl>
                        <p:sldTgt/>
                      </p:tgtEl>
                    </p:cond>
                  </p:endCondLst>
                </p:cTn>
                <p:tgtEl>
                  <p:spTgt spid="71"/>
                </p:tgtEl>
              </p:cMediaNode>
            </p:audio>
            <p:audio>
              <p:cMediaNode vol="80000">
                <p:cTn id="90" fill="hold" display="0">
                  <p:stCondLst>
                    <p:cond delay="indefinite"/>
                  </p:stCondLst>
                  <p:endCondLst>
                    <p:cond evt="onStopAudio" delay="0">
                      <p:tgtEl>
                        <p:sldTgt/>
                      </p:tgtEl>
                    </p:cond>
                  </p:endCondLst>
                </p:cTn>
                <p:tgtEl>
                  <p:spTgt spid="72"/>
                </p:tgtEl>
              </p:cMediaNode>
            </p:audio>
          </p:childTnLst>
        </p:cTn>
      </p:par>
    </p:tnLst>
    <p:bldLst>
      <p:bldP spid="59" grpId="0"/>
      <p:bldP spid="60" grpId="0"/>
      <p:bldP spid="61" grpId="0"/>
      <p:bldP spid="62" grpId="0"/>
      <p:bldP spid="65" grpId="0"/>
      <p:bldP spid="66" grpId="0"/>
      <p:bldP spid="67"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21" name="Google Shape;1121;p53"/>
          <p:cNvSpPr/>
          <p:nvPr/>
        </p:nvSpPr>
        <p:spPr>
          <a:xfrm>
            <a:off x="8889461" y="1752678"/>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2" name="Google Shape;1122;p53"/>
          <p:cNvGrpSpPr/>
          <p:nvPr/>
        </p:nvGrpSpPr>
        <p:grpSpPr>
          <a:xfrm>
            <a:off x="7074120" y="84015"/>
            <a:ext cx="1083454" cy="525943"/>
            <a:chOff x="5650136" y="722365"/>
            <a:chExt cx="1083454" cy="525943"/>
          </a:xfrm>
        </p:grpSpPr>
        <p:sp>
          <p:nvSpPr>
            <p:cNvPr id="1123" name="Google Shape;1123;p53"/>
            <p:cNvSpPr/>
            <p:nvPr/>
          </p:nvSpPr>
          <p:spPr>
            <a:xfrm>
              <a:off x="5650136" y="106827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3"/>
            <p:cNvSpPr/>
            <p:nvPr/>
          </p:nvSpPr>
          <p:spPr>
            <a:xfrm>
              <a:off x="6592764" y="1107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3"/>
            <p:cNvSpPr/>
            <p:nvPr/>
          </p:nvSpPr>
          <p:spPr>
            <a:xfrm rot="1800110">
              <a:off x="6006511" y="75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53"/>
          <p:cNvGrpSpPr/>
          <p:nvPr/>
        </p:nvGrpSpPr>
        <p:grpSpPr>
          <a:xfrm>
            <a:off x="138213" y="96335"/>
            <a:ext cx="609389" cy="1368379"/>
            <a:chOff x="1219402" y="2115304"/>
            <a:chExt cx="609389" cy="1368379"/>
          </a:xfrm>
        </p:grpSpPr>
        <p:sp>
          <p:nvSpPr>
            <p:cNvPr id="1127" name="Google Shape;1127;p53"/>
            <p:cNvSpPr/>
            <p:nvPr/>
          </p:nvSpPr>
          <p:spPr>
            <a:xfrm>
              <a:off x="1655063" y="33041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3"/>
            <p:cNvSpPr/>
            <p:nvPr/>
          </p:nvSpPr>
          <p:spPr>
            <a:xfrm>
              <a:off x="1219402" y="21153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53"/>
          <p:cNvGrpSpPr/>
          <p:nvPr/>
        </p:nvGrpSpPr>
        <p:grpSpPr>
          <a:xfrm flipH="1">
            <a:off x="97071" y="4642975"/>
            <a:ext cx="662220" cy="367622"/>
            <a:chOff x="812029" y="2555452"/>
            <a:chExt cx="1371577" cy="855494"/>
          </a:xfrm>
        </p:grpSpPr>
        <p:sp>
          <p:nvSpPr>
            <p:cNvPr id="1130" name="Google Shape;1130;p53"/>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1" name="Google Shape;1131;p53"/>
            <p:cNvGrpSpPr/>
            <p:nvPr/>
          </p:nvGrpSpPr>
          <p:grpSpPr>
            <a:xfrm>
              <a:off x="812029" y="2555452"/>
              <a:ext cx="1370423" cy="855494"/>
              <a:chOff x="812029" y="1940763"/>
              <a:chExt cx="1370423" cy="855494"/>
            </a:xfrm>
          </p:grpSpPr>
          <p:sp>
            <p:nvSpPr>
              <p:cNvPr id="1132" name="Google Shape;1132;p53"/>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3"/>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3"/>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3"/>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3"/>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3"/>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3"/>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3"/>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3"/>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3"/>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3"/>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3"/>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0" name="Google Shape;1150;p53"/>
          <p:cNvGrpSpPr/>
          <p:nvPr/>
        </p:nvGrpSpPr>
        <p:grpSpPr>
          <a:xfrm rot="600180">
            <a:off x="8640866" y="578352"/>
            <a:ext cx="386056" cy="504282"/>
            <a:chOff x="7379150" y="2617970"/>
            <a:chExt cx="731686" cy="730464"/>
          </a:xfrm>
        </p:grpSpPr>
        <p:sp>
          <p:nvSpPr>
            <p:cNvPr id="1151" name="Google Shape;1151;p53"/>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53"/>
            <p:cNvGrpSpPr/>
            <p:nvPr/>
          </p:nvGrpSpPr>
          <p:grpSpPr>
            <a:xfrm>
              <a:off x="7380342" y="2617970"/>
              <a:ext cx="730494" cy="730464"/>
              <a:chOff x="3378200" y="2169525"/>
              <a:chExt cx="360275" cy="356150"/>
            </a:xfrm>
          </p:grpSpPr>
          <p:sp>
            <p:nvSpPr>
              <p:cNvPr id="1153" name="Google Shape;1153;p53"/>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3"/>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3"/>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3"/>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7" name="Google Shape;1157;p53"/>
          <p:cNvGrpSpPr/>
          <p:nvPr/>
        </p:nvGrpSpPr>
        <p:grpSpPr>
          <a:xfrm rot="600120">
            <a:off x="61920" y="3961548"/>
            <a:ext cx="358110" cy="381387"/>
            <a:chOff x="654403" y="3686935"/>
            <a:chExt cx="729818" cy="636668"/>
          </a:xfrm>
        </p:grpSpPr>
        <p:sp>
          <p:nvSpPr>
            <p:cNvPr id="1158" name="Google Shape;1158;p53"/>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1159;p53"/>
            <p:cNvGrpSpPr/>
            <p:nvPr/>
          </p:nvGrpSpPr>
          <p:grpSpPr>
            <a:xfrm>
              <a:off x="654403" y="3686935"/>
              <a:ext cx="729818" cy="636668"/>
              <a:chOff x="5672100" y="2171625"/>
              <a:chExt cx="401175" cy="351925"/>
            </a:xfrm>
          </p:grpSpPr>
          <p:sp>
            <p:nvSpPr>
              <p:cNvPr id="1160" name="Google Shape;1160;p53"/>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3"/>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3"/>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3"/>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3"/>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3"/>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66" name="Google Shape;1166;p53"/>
          <p:cNvGrpSpPr/>
          <p:nvPr/>
        </p:nvGrpSpPr>
        <p:grpSpPr>
          <a:xfrm>
            <a:off x="8424332" y="73819"/>
            <a:ext cx="617444" cy="390801"/>
            <a:chOff x="6200532" y="2577974"/>
            <a:chExt cx="1371607" cy="810460"/>
          </a:xfrm>
        </p:grpSpPr>
        <p:sp>
          <p:nvSpPr>
            <p:cNvPr id="1167" name="Google Shape;1167;p53"/>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53"/>
            <p:cNvGrpSpPr/>
            <p:nvPr/>
          </p:nvGrpSpPr>
          <p:grpSpPr>
            <a:xfrm>
              <a:off x="6200532" y="2577974"/>
              <a:ext cx="1371607" cy="810460"/>
              <a:chOff x="6200532" y="1906498"/>
              <a:chExt cx="1371607" cy="810460"/>
            </a:xfrm>
          </p:grpSpPr>
          <p:sp>
            <p:nvSpPr>
              <p:cNvPr id="1169" name="Google Shape;1169;p53"/>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3"/>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3"/>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3"/>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3"/>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3"/>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3"/>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3"/>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3"/>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3"/>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3"/>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3"/>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3"/>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3"/>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3"/>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8" name="Google Shape;1188;p53"/>
          <p:cNvGrpSpPr/>
          <p:nvPr/>
        </p:nvGrpSpPr>
        <p:grpSpPr>
          <a:xfrm flipH="1">
            <a:off x="945580" y="4723770"/>
            <a:ext cx="560333" cy="292821"/>
            <a:chOff x="6102175" y="1488852"/>
            <a:chExt cx="1188666" cy="703743"/>
          </a:xfrm>
        </p:grpSpPr>
        <p:sp>
          <p:nvSpPr>
            <p:cNvPr id="1189" name="Google Shape;1189;p53"/>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0" name="Google Shape;1190;p53"/>
            <p:cNvGrpSpPr/>
            <p:nvPr/>
          </p:nvGrpSpPr>
          <p:grpSpPr>
            <a:xfrm>
              <a:off x="6102245" y="1488852"/>
              <a:ext cx="1188596" cy="703743"/>
              <a:chOff x="6102245" y="830313"/>
              <a:chExt cx="1188596" cy="703743"/>
            </a:xfrm>
          </p:grpSpPr>
          <p:sp>
            <p:nvSpPr>
              <p:cNvPr id="1191" name="Google Shape;1191;p53"/>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3"/>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3"/>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3"/>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3"/>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3"/>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3"/>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3"/>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3"/>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3"/>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3"/>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3"/>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3"/>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3"/>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3"/>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08" name="Google Shape;1208;p53"/>
          <p:cNvGrpSpPr/>
          <p:nvPr/>
        </p:nvGrpSpPr>
        <p:grpSpPr>
          <a:xfrm rot="-1200132">
            <a:off x="8554769" y="1225301"/>
            <a:ext cx="549199" cy="441735"/>
            <a:chOff x="5553447" y="3661691"/>
            <a:chExt cx="731410" cy="644411"/>
          </a:xfrm>
        </p:grpSpPr>
        <p:sp>
          <p:nvSpPr>
            <p:cNvPr id="1209" name="Google Shape;1209;p53"/>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0" name="Google Shape;1210;p53"/>
            <p:cNvGrpSpPr/>
            <p:nvPr/>
          </p:nvGrpSpPr>
          <p:grpSpPr>
            <a:xfrm>
              <a:off x="5553447" y="3661691"/>
              <a:ext cx="731410" cy="644411"/>
              <a:chOff x="3991850" y="2173450"/>
              <a:chExt cx="397225" cy="348500"/>
            </a:xfrm>
          </p:grpSpPr>
          <p:sp>
            <p:nvSpPr>
              <p:cNvPr id="1211" name="Google Shape;1211;p53"/>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3"/>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3"/>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3"/>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1" name="Google Shape;430;p40"/>
          <p:cNvSpPr txBox="1">
            <a:spLocks noGrp="1"/>
          </p:cNvSpPr>
          <p:nvPr>
            <p:ph type="title"/>
          </p:nvPr>
        </p:nvSpPr>
        <p:spPr>
          <a:xfrm>
            <a:off x="280145" y="435678"/>
            <a:ext cx="4485861" cy="528600"/>
          </a:xfrm>
          <a:prstGeom prst="rect">
            <a:avLst/>
          </a:prstGeom>
        </p:spPr>
        <p:txBody>
          <a:bodyPr spcFirstLastPara="1" wrap="square" lIns="91425" tIns="91425" rIns="91425" bIns="91425" anchor="t" anchorCtr="0">
            <a:noAutofit/>
          </a:bodyPr>
          <a:lstStyle/>
          <a:p>
            <a:pPr lvl="0"/>
            <a:r>
              <a:rPr lang="vi-VN" sz="2800" dirty="0"/>
              <a:t>2</a:t>
            </a:r>
            <a:r>
              <a:rPr lang="vi-VN" sz="2800" dirty="0" smtClean="0"/>
              <a:t>9. </a:t>
            </a:r>
            <a:r>
              <a:rPr lang="en-US" sz="2800" dirty="0"/>
              <a:t>school </a:t>
            </a:r>
            <a:r>
              <a:rPr lang="en-US" sz="2800" dirty="0" smtClean="0"/>
              <a:t>ahead</a:t>
            </a:r>
            <a:r>
              <a:rPr lang="vi-VN" sz="2800" dirty="0" smtClean="0"/>
              <a:t> </a:t>
            </a:r>
            <a:r>
              <a:rPr lang="vi-VN" sz="2800" dirty="0" smtClean="0">
                <a:ea typeface="Yu Gothic UI Semibold" panose="020B0700000000000000" pitchFamily="34" charset="-128"/>
              </a:rPr>
              <a:t>(</a:t>
            </a:r>
            <a:r>
              <a:rPr lang="en-US" sz="2800" dirty="0" err="1"/>
              <a:t>phr</a:t>
            </a:r>
            <a:r>
              <a:rPr lang="vi-VN" sz="2800" dirty="0" smtClean="0">
                <a:ea typeface="Yu Gothic UI Semibold" panose="020B0700000000000000" pitchFamily="34" charset="-128"/>
              </a:rPr>
              <a:t>):</a:t>
            </a:r>
            <a:endParaRPr sz="2800" dirty="0"/>
          </a:p>
        </p:txBody>
      </p:sp>
      <p:sp>
        <p:nvSpPr>
          <p:cNvPr id="102" name="Google Shape;430;p40"/>
          <p:cNvSpPr txBox="1">
            <a:spLocks/>
          </p:cNvSpPr>
          <p:nvPr/>
        </p:nvSpPr>
        <p:spPr>
          <a:xfrm>
            <a:off x="3831650" y="422804"/>
            <a:ext cx="4795764"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sku:l</a:t>
            </a:r>
            <a:r>
              <a:rPr lang="en-US" sz="2800" b="0" dirty="0">
                <a:latin typeface="Times New Roman" panose="02020603050405020304" pitchFamily="18" charset="0"/>
                <a:cs typeface="Times New Roman" panose="02020603050405020304" pitchFamily="18" charset="0"/>
              </a:rPr>
              <a:t> </a:t>
            </a:r>
            <a:r>
              <a:rPr lang="en-US" sz="2800" b="0" dirty="0" err="1" smtClean="0">
                <a:latin typeface="Times New Roman" panose="02020603050405020304" pitchFamily="18" charset="0"/>
                <a:cs typeface="Times New Roman" panose="02020603050405020304" pitchFamily="18" charset="0"/>
              </a:rPr>
              <a:t>ə'hed</a:t>
            </a:r>
            <a:r>
              <a:rPr lang="en-US" sz="2800" b="0" dirty="0" smtClean="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phía</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trước</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có</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trường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học</a:t>
            </a:r>
            <a:endParaRPr lang="vi-VN" sz="2800" b="0" dirty="0">
              <a:latin typeface="Times New Roman" panose="02020603050405020304" pitchFamily="18" charset="0"/>
              <a:cs typeface="Times New Roman" panose="02020603050405020304" pitchFamily="18" charset="0"/>
            </a:endParaRPr>
          </a:p>
        </p:txBody>
      </p:sp>
      <p:sp>
        <p:nvSpPr>
          <p:cNvPr id="103" name="Google Shape;430;p40"/>
          <p:cNvSpPr txBox="1">
            <a:spLocks/>
          </p:cNvSpPr>
          <p:nvPr/>
        </p:nvSpPr>
        <p:spPr>
          <a:xfrm>
            <a:off x="235008" y="2157646"/>
            <a:ext cx="3042736"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30</a:t>
            </a:r>
            <a:r>
              <a:rPr lang="en-US" sz="2800" dirty="0" smtClean="0"/>
              <a:t>. </a:t>
            </a:r>
            <a:r>
              <a:rPr lang="en-US" sz="2800" dirty="0"/>
              <a:t>seat </a:t>
            </a:r>
            <a:r>
              <a:rPr lang="en-US" sz="2800" dirty="0" smtClean="0"/>
              <a:t>belt</a:t>
            </a:r>
            <a:r>
              <a:rPr lang="vi-VN" sz="2800" dirty="0" smtClean="0"/>
              <a:t> </a:t>
            </a:r>
            <a:r>
              <a:rPr lang="en-US" sz="2800" dirty="0" smtClean="0">
                <a:ea typeface="Yu Gothic UI Semibold" panose="020B0700000000000000" pitchFamily="34" charset="-128"/>
              </a:rPr>
              <a:t>(</a:t>
            </a:r>
            <a:r>
              <a:rPr lang="vi-VN" sz="2800" dirty="0">
                <a:ea typeface="Yu Gothic UI Semibold" panose="020B0700000000000000" pitchFamily="34" charset="-128"/>
              </a:rPr>
              <a:t>n</a:t>
            </a:r>
            <a:r>
              <a:rPr lang="en-US" sz="2800" dirty="0" smtClean="0">
                <a:ea typeface="Yu Gothic UI Semibold" panose="020B0700000000000000" pitchFamily="34" charset="-128"/>
              </a:rPr>
              <a:t>):</a:t>
            </a:r>
            <a:endParaRPr lang="en-US" sz="2800" dirty="0"/>
          </a:p>
        </p:txBody>
      </p:sp>
      <p:sp>
        <p:nvSpPr>
          <p:cNvPr id="107" name="Google Shape;430;p40"/>
          <p:cNvSpPr txBox="1">
            <a:spLocks/>
          </p:cNvSpPr>
          <p:nvPr/>
        </p:nvSpPr>
        <p:spPr>
          <a:xfrm>
            <a:off x="2617752" y="2143167"/>
            <a:ext cx="235335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si:t</a:t>
            </a:r>
            <a:r>
              <a:rPr lang="en-US" sz="2800" b="0" dirty="0">
                <a:latin typeface="Times New Roman" panose="02020603050405020304" pitchFamily="18" charset="0"/>
                <a:cs typeface="Times New Roman" panose="02020603050405020304" pitchFamily="18" charset="0"/>
              </a:rPr>
              <a:t> belt</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p>
          <a:p>
            <a:r>
              <a:rPr lang="en-US" sz="2800" b="0" i="1" dirty="0" err="1" smtClean="0">
                <a:latin typeface="Times New Roman" panose="02020603050405020304" pitchFamily="18" charset="0"/>
                <a:cs typeface="Times New Roman" panose="02020603050405020304" pitchFamily="18" charset="0"/>
              </a:rPr>
              <a:t>đai</a:t>
            </a:r>
            <a:r>
              <a:rPr lang="en-US" sz="2800" b="0" i="1" dirty="0" smtClean="0">
                <a:latin typeface="Times New Roman" panose="02020603050405020304" pitchFamily="18" charset="0"/>
                <a:cs typeface="Times New Roman" panose="02020603050405020304" pitchFamily="18" charset="0"/>
              </a:rPr>
              <a:t> </a:t>
            </a:r>
            <a:r>
              <a:rPr lang="en-US" sz="2800" b="0" i="1" dirty="0">
                <a:latin typeface="Times New Roman" panose="02020603050405020304" pitchFamily="18" charset="0"/>
                <a:cs typeface="Times New Roman" panose="02020603050405020304" pitchFamily="18" charset="0"/>
              </a:rPr>
              <a:t>an </a:t>
            </a:r>
            <a:r>
              <a:rPr lang="en-US" sz="2800" b="0" i="1" dirty="0" err="1">
                <a:latin typeface="Times New Roman" panose="02020603050405020304" pitchFamily="18" charset="0"/>
                <a:cs typeface="Times New Roman" panose="02020603050405020304" pitchFamily="18" charset="0"/>
              </a:rPr>
              <a:t>toàn</a:t>
            </a:r>
            <a:endParaRPr lang="vi-VN" sz="2800" b="0" dirty="0">
              <a:latin typeface="Times New Roman" panose="02020603050405020304" pitchFamily="18" charset="0"/>
              <a:cs typeface="Times New Roman" panose="02020603050405020304" pitchFamily="18" charset="0"/>
            </a:endParaRPr>
          </a:p>
        </p:txBody>
      </p:sp>
      <p:sp>
        <p:nvSpPr>
          <p:cNvPr id="100" name="Google Shape;430;p40"/>
          <p:cNvSpPr txBox="1">
            <a:spLocks/>
          </p:cNvSpPr>
          <p:nvPr/>
        </p:nvSpPr>
        <p:spPr>
          <a:xfrm>
            <a:off x="5419750" y="2143167"/>
            <a:ext cx="3042736"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31</a:t>
            </a:r>
            <a:r>
              <a:rPr lang="en-US" sz="2800" dirty="0" smtClean="0"/>
              <a:t>. </a:t>
            </a:r>
            <a:r>
              <a:rPr lang="en-US" sz="2800" dirty="0"/>
              <a:t>speed </a:t>
            </a:r>
            <a:r>
              <a:rPr lang="en-US" sz="2800" dirty="0" smtClean="0"/>
              <a:t>limit</a:t>
            </a:r>
            <a:r>
              <a:rPr lang="vi-VN" sz="2800" dirty="0" smtClean="0"/>
              <a:t> </a:t>
            </a:r>
            <a:r>
              <a:rPr lang="en-US" sz="2800" dirty="0" smtClean="0">
                <a:ea typeface="Yu Gothic UI Semibold" panose="020B0700000000000000" pitchFamily="34" charset="-128"/>
              </a:rPr>
              <a:t>(</a:t>
            </a:r>
            <a:r>
              <a:rPr lang="vi-VN" sz="2800" dirty="0">
                <a:ea typeface="Yu Gothic UI Semibold" panose="020B0700000000000000" pitchFamily="34" charset="-128"/>
              </a:rPr>
              <a:t>n</a:t>
            </a:r>
            <a:r>
              <a:rPr lang="en-US" sz="2800" dirty="0" smtClean="0">
                <a:ea typeface="Yu Gothic UI Semibold" panose="020B0700000000000000" pitchFamily="34" charset="-128"/>
              </a:rPr>
              <a:t>):</a:t>
            </a:r>
            <a:endParaRPr lang="en-US" sz="2800" dirty="0"/>
          </a:p>
        </p:txBody>
      </p:sp>
      <p:sp>
        <p:nvSpPr>
          <p:cNvPr id="104" name="Google Shape;430;p40"/>
          <p:cNvSpPr txBox="1">
            <a:spLocks/>
          </p:cNvSpPr>
          <p:nvPr/>
        </p:nvSpPr>
        <p:spPr>
          <a:xfrm>
            <a:off x="5457492" y="2550994"/>
            <a:ext cx="3348466" cy="6127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spi:d</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lɪmɪt</a:t>
            </a:r>
            <a:r>
              <a:rPr lang="en-US" sz="2800" b="0" dirty="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tốc</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độ</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giới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hạn</a:t>
            </a:r>
            <a:endParaRPr lang="vi-VN" sz="2800" b="0" dirty="0">
              <a:latin typeface="Times New Roman" panose="02020603050405020304" pitchFamily="18" charset="0"/>
              <a:cs typeface="Times New Roman" panose="02020603050405020304" pitchFamily="18" charset="0"/>
            </a:endParaRPr>
          </a:p>
        </p:txBody>
      </p:sp>
      <p:pic>
        <p:nvPicPr>
          <p:cNvPr id="3074" name="Picture 2" descr="School Ahead Symbol Stock Illustrations – 470 School Ahead Symbol Stock  Illustrations, Vectors &amp; Clipart - Dreamstime"/>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4500" b="92000" l="6375" r="99375"/>
                    </a14:imgEffect>
                  </a14:imgLayer>
                </a14:imgProps>
              </a:ext>
              <a:ext uri="{28A0092B-C50C-407E-A947-70E740481C1C}">
                <a14:useLocalDpi xmlns:a14="http://schemas.microsoft.com/office/drawing/2010/main" val="0"/>
              </a:ext>
            </a:extLst>
          </a:blip>
          <a:srcRect/>
          <a:stretch>
            <a:fillRect/>
          </a:stretch>
        </p:blipFill>
        <p:spPr bwMode="auto">
          <a:xfrm>
            <a:off x="1306247" y="831662"/>
            <a:ext cx="1311505" cy="13115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o.remove.bg/downloads/cb3c2e23-3e8c-4e11-84c7-5f9a139b7965/image-removebg-preview.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4860" y="2845987"/>
            <a:ext cx="2119990" cy="171891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12"/>
          <a:srcRect l="6080" t="6331" r="5898" b="6949"/>
          <a:stretch/>
        </p:blipFill>
        <p:spPr>
          <a:xfrm>
            <a:off x="5073386" y="3243778"/>
            <a:ext cx="1258141" cy="1239503"/>
          </a:xfrm>
          <a:prstGeom prst="rect">
            <a:avLst/>
          </a:prstGeom>
        </p:spPr>
      </p:pic>
      <p:pic>
        <p:nvPicPr>
          <p:cNvPr id="4" name="school-ahead169651325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3971307" y="1038559"/>
            <a:ext cx="406400" cy="406400"/>
          </a:xfrm>
          <a:prstGeom prst="rect">
            <a:avLst/>
          </a:prstGeom>
        </p:spPr>
      </p:pic>
      <p:pic>
        <p:nvPicPr>
          <p:cNvPr id="5" name="seat-belt169651333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3259281" y="3394730"/>
            <a:ext cx="406400" cy="406400"/>
          </a:xfrm>
          <a:prstGeom prst="rect">
            <a:avLst/>
          </a:prstGeom>
        </p:spPr>
      </p:pic>
      <p:pic>
        <p:nvPicPr>
          <p:cNvPr id="6" name="speed-limit169651342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7247635" y="3975369"/>
            <a:ext cx="406400" cy="406400"/>
          </a:xfrm>
          <a:prstGeom prst="rect">
            <a:avLst/>
          </a:prstGeom>
        </p:spPr>
      </p:pic>
    </p:spTree>
    <p:extLst>
      <p:ext uri="{BB962C8B-B14F-4D97-AF65-F5344CB8AC3E}">
        <p14:creationId xmlns:p14="http://schemas.microsoft.com/office/powerpoint/2010/main" val="297930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1000"/>
                                        <p:tgtEl>
                                          <p:spTgt spid="101"/>
                                        </p:tgtEl>
                                      </p:cBhvr>
                                    </p:animEffect>
                                    <p:anim calcmode="lin" valueType="num">
                                      <p:cBhvr>
                                        <p:cTn id="13" dur="1000" fill="hold"/>
                                        <p:tgtEl>
                                          <p:spTgt spid="101"/>
                                        </p:tgtEl>
                                        <p:attrNameLst>
                                          <p:attrName>ppt_x</p:attrName>
                                        </p:attrNameLst>
                                      </p:cBhvr>
                                      <p:tavLst>
                                        <p:tav tm="0">
                                          <p:val>
                                            <p:strVal val="#ppt_x"/>
                                          </p:val>
                                        </p:tav>
                                        <p:tav tm="100000">
                                          <p:val>
                                            <p:strVal val="#ppt_x"/>
                                          </p:val>
                                        </p:tav>
                                      </p:tavLst>
                                    </p:anim>
                                    <p:anim calcmode="lin" valueType="num">
                                      <p:cBhvr>
                                        <p:cTn id="14"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fade">
                                      <p:cBhvr>
                                        <p:cTn id="24" dur="1000"/>
                                        <p:tgtEl>
                                          <p:spTgt spid="102"/>
                                        </p:tgtEl>
                                      </p:cBhvr>
                                    </p:animEffect>
                                    <p:anim calcmode="lin" valueType="num">
                                      <p:cBhvr>
                                        <p:cTn id="25" dur="1000" fill="hold"/>
                                        <p:tgtEl>
                                          <p:spTgt spid="102"/>
                                        </p:tgtEl>
                                        <p:attrNameLst>
                                          <p:attrName>ppt_x</p:attrName>
                                        </p:attrNameLst>
                                      </p:cBhvr>
                                      <p:tavLst>
                                        <p:tav tm="0">
                                          <p:val>
                                            <p:strVal val="#ppt_x"/>
                                          </p:val>
                                        </p:tav>
                                        <p:tav tm="100000">
                                          <p:val>
                                            <p:strVal val="#ppt_x"/>
                                          </p:val>
                                        </p:tav>
                                      </p:tavLst>
                                    </p:anim>
                                    <p:anim calcmode="lin" valueType="num">
                                      <p:cBhvr>
                                        <p:cTn id="26"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3"/>
                                        </p:tgtEl>
                                        <p:attrNameLst>
                                          <p:attrName>style.visibility</p:attrName>
                                        </p:attrNameLst>
                                      </p:cBhvr>
                                      <p:to>
                                        <p:strVal val="visible"/>
                                      </p:to>
                                    </p:set>
                                    <p:anim calcmode="lin" valueType="num">
                                      <p:cBhvr additive="base">
                                        <p:cTn id="31" dur="500" fill="hold"/>
                                        <p:tgtEl>
                                          <p:spTgt spid="103"/>
                                        </p:tgtEl>
                                        <p:attrNameLst>
                                          <p:attrName>ppt_x</p:attrName>
                                        </p:attrNameLst>
                                      </p:cBhvr>
                                      <p:tavLst>
                                        <p:tav tm="0">
                                          <p:val>
                                            <p:strVal val="#ppt_x"/>
                                          </p:val>
                                        </p:tav>
                                        <p:tav tm="100000">
                                          <p:val>
                                            <p:strVal val="#ppt_x"/>
                                          </p:val>
                                        </p:tav>
                                      </p:tavLst>
                                    </p:anim>
                                    <p:anim calcmode="lin" valueType="num">
                                      <p:cBhvr additive="base">
                                        <p:cTn id="32" dur="500" fill="hold"/>
                                        <p:tgtEl>
                                          <p:spTgt spid="10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076"/>
                                        </p:tgtEl>
                                        <p:attrNameLst>
                                          <p:attrName>style.visibility</p:attrName>
                                        </p:attrNameLst>
                                      </p:cBhvr>
                                      <p:to>
                                        <p:strVal val="visible"/>
                                      </p:to>
                                    </p:set>
                                    <p:anim calcmode="lin" valueType="num">
                                      <p:cBhvr additive="base">
                                        <p:cTn id="35" dur="500" fill="hold"/>
                                        <p:tgtEl>
                                          <p:spTgt spid="3076"/>
                                        </p:tgtEl>
                                        <p:attrNameLst>
                                          <p:attrName>ppt_x</p:attrName>
                                        </p:attrNameLst>
                                      </p:cBhvr>
                                      <p:tavLst>
                                        <p:tav tm="0">
                                          <p:val>
                                            <p:strVal val="#ppt_x"/>
                                          </p:val>
                                        </p:tav>
                                        <p:tav tm="100000">
                                          <p:val>
                                            <p:strVal val="#ppt_x"/>
                                          </p:val>
                                        </p:tav>
                                      </p:tavLst>
                                    </p:anim>
                                    <p:anim calcmode="lin" valueType="num">
                                      <p:cBhvr additive="base">
                                        <p:cTn id="36"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7"/>
                                        </p:tgtEl>
                                        <p:attrNameLst>
                                          <p:attrName>style.visibility</p:attrName>
                                        </p:attrNameLst>
                                      </p:cBhvr>
                                      <p:to>
                                        <p:strVal val="visible"/>
                                      </p:to>
                                    </p:set>
                                    <p:anim calcmode="lin" valueType="num">
                                      <p:cBhvr additive="base">
                                        <p:cTn id="45" dur="500" fill="hold"/>
                                        <p:tgtEl>
                                          <p:spTgt spid="107"/>
                                        </p:tgtEl>
                                        <p:attrNameLst>
                                          <p:attrName>ppt_x</p:attrName>
                                        </p:attrNameLst>
                                      </p:cBhvr>
                                      <p:tavLst>
                                        <p:tav tm="0">
                                          <p:val>
                                            <p:strVal val="#ppt_x"/>
                                          </p:val>
                                        </p:tav>
                                        <p:tav tm="100000">
                                          <p:val>
                                            <p:strVal val="#ppt_x"/>
                                          </p:val>
                                        </p:tav>
                                      </p:tavLst>
                                    </p:anim>
                                    <p:anim calcmode="lin" valueType="num">
                                      <p:cBhvr additive="base">
                                        <p:cTn id="46"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500" fill="hold"/>
                                        <p:tgtEl>
                                          <p:spTgt spid="100"/>
                                        </p:tgtEl>
                                        <p:attrNameLst>
                                          <p:attrName>ppt_x</p:attrName>
                                        </p:attrNameLst>
                                      </p:cBhvr>
                                      <p:tavLst>
                                        <p:tav tm="0">
                                          <p:val>
                                            <p:strVal val="#ppt_x"/>
                                          </p:val>
                                        </p:tav>
                                        <p:tav tm="100000">
                                          <p:val>
                                            <p:strVal val="#ppt_x"/>
                                          </p:val>
                                        </p:tav>
                                      </p:tavLst>
                                    </p:anim>
                                    <p:anim calcmode="lin" valueType="num">
                                      <p:cBhvr additive="base">
                                        <p:cTn id="56" dur="500" fill="hold"/>
                                        <p:tgtEl>
                                          <p:spTgt spid="10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ppt_x"/>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additive="base">
                                        <p:cTn id="63" dur="500" fill="hold"/>
                                        <p:tgtEl>
                                          <p:spTgt spid="3"/>
                                        </p:tgtEl>
                                        <p:attrNameLst>
                                          <p:attrName>ppt_x</p:attrName>
                                        </p:attrNameLst>
                                      </p:cBhvr>
                                      <p:tavLst>
                                        <p:tav tm="0">
                                          <p:val>
                                            <p:strVal val="#ppt_x"/>
                                          </p:val>
                                        </p:tav>
                                        <p:tav tm="100000">
                                          <p:val>
                                            <p:strVal val="#ppt_x"/>
                                          </p:val>
                                        </p:tav>
                                      </p:tavLst>
                                    </p:anim>
                                    <p:anim calcmode="lin" valueType="num">
                                      <p:cBhvr additive="base">
                                        <p:cTn id="6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5" fill="hold" display="0">
                  <p:stCondLst>
                    <p:cond delay="indefinite"/>
                  </p:stCondLst>
                  <p:endCondLst>
                    <p:cond evt="onStopAudio" delay="0">
                      <p:tgtEl>
                        <p:sldTgt/>
                      </p:tgtEl>
                    </p:cond>
                  </p:endCondLst>
                </p:cTn>
                <p:tgtEl>
                  <p:spTgt spid="4"/>
                </p:tgtEl>
              </p:cMediaNode>
            </p:audio>
            <p:audio>
              <p:cMediaNode vol="80000">
                <p:cTn id="66" fill="hold" display="0">
                  <p:stCondLst>
                    <p:cond delay="indefinite"/>
                  </p:stCondLst>
                  <p:endCondLst>
                    <p:cond evt="onStopAudio" delay="0">
                      <p:tgtEl>
                        <p:sldTgt/>
                      </p:tgtEl>
                    </p:cond>
                  </p:endCondLst>
                </p:cTn>
                <p:tgtEl>
                  <p:spTgt spid="5"/>
                </p:tgtEl>
              </p:cMediaNode>
            </p:audio>
            <p:audio>
              <p:cMediaNode vol="80000">
                <p:cTn id="67" fill="hold" display="0">
                  <p:stCondLst>
                    <p:cond delay="indefinite"/>
                  </p:stCondLst>
                  <p:endCondLst>
                    <p:cond evt="onStopAudio" delay="0">
                      <p:tgtEl>
                        <p:sldTgt/>
                      </p:tgtEl>
                    </p:cond>
                  </p:endCondLst>
                </p:cTn>
                <p:tgtEl>
                  <p:spTgt spid="6"/>
                </p:tgtEl>
              </p:cMediaNode>
            </p:audio>
          </p:childTnLst>
        </p:cTn>
      </p:par>
    </p:tnLst>
    <p:bldLst>
      <p:bldP spid="101" grpId="0"/>
      <p:bldP spid="102" grpId="0"/>
      <p:bldP spid="103" grpId="0"/>
      <p:bldP spid="107" grpId="0"/>
      <p:bldP spid="100" grpId="0"/>
      <p:bldP spid="1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grpSp>
        <p:nvGrpSpPr>
          <p:cNvPr id="604" name="Google Shape;604;p43"/>
          <p:cNvGrpSpPr/>
          <p:nvPr/>
        </p:nvGrpSpPr>
        <p:grpSpPr>
          <a:xfrm rot="1200044">
            <a:off x="8204692" y="106789"/>
            <a:ext cx="731457" cy="606900"/>
            <a:chOff x="575787" y="2342429"/>
            <a:chExt cx="731525" cy="606957"/>
          </a:xfrm>
        </p:grpSpPr>
        <p:sp>
          <p:nvSpPr>
            <p:cNvPr id="605" name="Google Shape;605;p43"/>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6" name="Google Shape;606;p43"/>
            <p:cNvGrpSpPr/>
            <p:nvPr/>
          </p:nvGrpSpPr>
          <p:grpSpPr>
            <a:xfrm>
              <a:off x="575787" y="2342429"/>
              <a:ext cx="731525" cy="606957"/>
              <a:chOff x="857125" y="2195550"/>
              <a:chExt cx="367250" cy="304300"/>
            </a:xfrm>
          </p:grpSpPr>
          <p:sp>
            <p:nvSpPr>
              <p:cNvPr id="607" name="Google Shape;607;p43"/>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3"/>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3"/>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3"/>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11" name="Google Shape;611;p43"/>
          <p:cNvGrpSpPr/>
          <p:nvPr/>
        </p:nvGrpSpPr>
        <p:grpSpPr>
          <a:xfrm>
            <a:off x="7442748" y="330457"/>
            <a:ext cx="406012" cy="421031"/>
            <a:chOff x="8024709" y="2982890"/>
            <a:chExt cx="406012" cy="421031"/>
          </a:xfrm>
        </p:grpSpPr>
        <p:sp>
          <p:nvSpPr>
            <p:cNvPr id="612" name="Google Shape;612;p43"/>
            <p:cNvSpPr/>
            <p:nvPr/>
          </p:nvSpPr>
          <p:spPr>
            <a:xfrm>
              <a:off x="8024709" y="2982889"/>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3"/>
            <p:cNvSpPr/>
            <p:nvPr/>
          </p:nvSpPr>
          <p:spPr>
            <a:xfrm>
              <a:off x="8258389" y="322388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4" name="Google Shape;614;p43"/>
          <p:cNvGrpSpPr/>
          <p:nvPr/>
        </p:nvGrpSpPr>
        <p:grpSpPr>
          <a:xfrm>
            <a:off x="501189" y="4089597"/>
            <a:ext cx="567141" cy="617767"/>
            <a:chOff x="713224" y="2571739"/>
            <a:chExt cx="567141" cy="617767"/>
          </a:xfrm>
        </p:grpSpPr>
        <p:sp>
          <p:nvSpPr>
            <p:cNvPr id="615" name="Google Shape;615;p43"/>
            <p:cNvSpPr/>
            <p:nvPr/>
          </p:nvSpPr>
          <p:spPr>
            <a:xfrm>
              <a:off x="1095425" y="30099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3"/>
            <p:cNvSpPr/>
            <p:nvPr/>
          </p:nvSpPr>
          <p:spPr>
            <a:xfrm rot="1800110">
              <a:off x="1056829" y="2607512"/>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3"/>
            <p:cNvSpPr/>
            <p:nvPr/>
          </p:nvSpPr>
          <p:spPr>
            <a:xfrm>
              <a:off x="713224" y="2982900"/>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Google Shape;430;p40"/>
          <p:cNvSpPr txBox="1">
            <a:spLocks noGrp="1"/>
          </p:cNvSpPr>
          <p:nvPr>
            <p:ph type="title"/>
          </p:nvPr>
        </p:nvSpPr>
        <p:spPr>
          <a:xfrm>
            <a:off x="357808" y="401101"/>
            <a:ext cx="3527647" cy="528600"/>
          </a:xfrm>
          <a:prstGeom prst="rect">
            <a:avLst/>
          </a:prstGeom>
        </p:spPr>
        <p:txBody>
          <a:bodyPr spcFirstLastPara="1" wrap="square" lIns="91425" tIns="91425" rIns="91425" bIns="91425" anchor="t" anchorCtr="0">
            <a:noAutofit/>
          </a:bodyPr>
          <a:lstStyle/>
          <a:p>
            <a:pPr lvl="0"/>
            <a:r>
              <a:rPr lang="vi-VN" sz="2800" dirty="0"/>
              <a:t>3</a:t>
            </a:r>
            <a:r>
              <a:rPr lang="vi-VN" sz="2800" dirty="0" smtClean="0"/>
              <a:t>2. </a:t>
            </a:r>
            <a:r>
              <a:rPr lang="en-US" sz="2800" dirty="0"/>
              <a:t>traffic jam</a:t>
            </a:r>
            <a:r>
              <a:rPr lang="vi-VN" sz="2800" dirty="0" smtClean="0"/>
              <a:t> </a:t>
            </a:r>
            <a:r>
              <a:rPr lang="vi-VN" sz="2800" dirty="0" smtClean="0">
                <a:ea typeface="Yu Gothic UI Semibold" panose="020B0700000000000000" pitchFamily="34" charset="-128"/>
              </a:rPr>
              <a:t>(n):</a:t>
            </a:r>
            <a:endParaRPr sz="2800" dirty="0"/>
          </a:p>
        </p:txBody>
      </p:sp>
      <p:sp>
        <p:nvSpPr>
          <p:cNvPr id="23" name="Google Shape;430;p40"/>
          <p:cNvSpPr txBox="1">
            <a:spLocks/>
          </p:cNvSpPr>
          <p:nvPr/>
        </p:nvSpPr>
        <p:spPr>
          <a:xfrm>
            <a:off x="129838" y="775277"/>
            <a:ext cx="4283136"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træfɪk</a:t>
            </a:r>
            <a:r>
              <a:rPr lang="en-US" sz="2800" b="0" dirty="0">
                <a:latin typeface="Times New Roman" panose="02020603050405020304" pitchFamily="18" charset="0"/>
                <a:cs typeface="Times New Roman" panose="02020603050405020304" pitchFamily="18" charset="0"/>
              </a:rPr>
              <a:t> </a:t>
            </a:r>
            <a:r>
              <a:rPr lang="en-US" sz="2800" b="0" dirty="0" err="1" smtClean="0">
                <a:latin typeface="Times New Roman" panose="02020603050405020304" pitchFamily="18" charset="0"/>
                <a:cs typeface="Times New Roman" panose="02020603050405020304" pitchFamily="18" charset="0"/>
              </a:rPr>
              <a:t>dʒæm</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tắc</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đường</a:t>
            </a:r>
            <a:endParaRPr lang="vi-VN" sz="2800" b="0" dirty="0">
              <a:latin typeface="Times New Roman" panose="02020603050405020304" pitchFamily="18" charset="0"/>
              <a:cs typeface="Times New Roman" panose="02020603050405020304" pitchFamily="18" charset="0"/>
            </a:endParaRPr>
          </a:p>
        </p:txBody>
      </p:sp>
      <p:sp>
        <p:nvSpPr>
          <p:cNvPr id="24" name="Google Shape;430;p40"/>
          <p:cNvSpPr txBox="1">
            <a:spLocks/>
          </p:cNvSpPr>
          <p:nvPr/>
        </p:nvSpPr>
        <p:spPr>
          <a:xfrm>
            <a:off x="4317264" y="318406"/>
            <a:ext cx="355663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a:t>3</a:t>
            </a:r>
            <a:r>
              <a:rPr lang="vi-VN" sz="2800" dirty="0" smtClean="0"/>
              <a:t>3. </a:t>
            </a:r>
            <a:r>
              <a:rPr lang="en-US" sz="2800" dirty="0"/>
              <a:t>traffic light</a:t>
            </a:r>
            <a:r>
              <a:rPr lang="vi-VN" sz="2800" dirty="0" smtClean="0"/>
              <a:t> </a:t>
            </a:r>
            <a:r>
              <a:rPr lang="vi-VN" sz="2800" dirty="0" smtClean="0">
                <a:ea typeface="Yu Gothic UI Semibold" panose="020B0700000000000000" pitchFamily="34" charset="-128"/>
              </a:rPr>
              <a:t>(n):</a:t>
            </a:r>
            <a:endParaRPr lang="vi-VN" sz="2800" dirty="0"/>
          </a:p>
        </p:txBody>
      </p:sp>
      <p:sp>
        <p:nvSpPr>
          <p:cNvPr id="25" name="Google Shape;430;p40"/>
          <p:cNvSpPr txBox="1">
            <a:spLocks/>
          </p:cNvSpPr>
          <p:nvPr/>
        </p:nvSpPr>
        <p:spPr>
          <a:xfrm>
            <a:off x="4412974" y="771737"/>
            <a:ext cx="435584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træfɪk</a:t>
            </a:r>
            <a:r>
              <a:rPr lang="en-US" sz="2800" b="0" dirty="0">
                <a:latin typeface="Times New Roman" panose="02020603050405020304" pitchFamily="18" charset="0"/>
                <a:cs typeface="Times New Roman" panose="02020603050405020304" pitchFamily="18" charset="0"/>
              </a:rPr>
              <a:t> </a:t>
            </a:r>
            <a:r>
              <a:rPr lang="en-US" sz="2800" b="0" dirty="0" err="1" smtClean="0">
                <a:latin typeface="Times New Roman" panose="02020603050405020304" pitchFamily="18" charset="0"/>
                <a:cs typeface="Times New Roman" panose="02020603050405020304" pitchFamily="18" charset="0"/>
              </a:rPr>
              <a:t>laɪt</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đèn</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giao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thông</a:t>
            </a:r>
            <a:endParaRPr lang="vi-VN" sz="2800" b="0" dirty="0">
              <a:latin typeface="Times New Roman" panose="02020603050405020304" pitchFamily="18" charset="0"/>
              <a:cs typeface="Times New Roman" panose="02020603050405020304" pitchFamily="18" charset="0"/>
            </a:endParaRPr>
          </a:p>
        </p:txBody>
      </p:sp>
      <p:sp>
        <p:nvSpPr>
          <p:cNvPr id="26" name="Google Shape;430;p40"/>
          <p:cNvSpPr txBox="1">
            <a:spLocks/>
          </p:cNvSpPr>
          <p:nvPr/>
        </p:nvSpPr>
        <p:spPr>
          <a:xfrm>
            <a:off x="462250" y="2468104"/>
            <a:ext cx="3215754"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a:t>3</a:t>
            </a:r>
            <a:r>
              <a:rPr lang="vi-VN" sz="2800" dirty="0" smtClean="0"/>
              <a:t>4. </a:t>
            </a:r>
            <a:r>
              <a:rPr lang="en-US" sz="2800" dirty="0"/>
              <a:t>traffic </a:t>
            </a:r>
            <a:r>
              <a:rPr lang="en-US" sz="2800" dirty="0" smtClean="0"/>
              <a:t>rule</a:t>
            </a:r>
            <a:r>
              <a:rPr lang="vi-VN" sz="2800" dirty="0" smtClean="0"/>
              <a:t> </a:t>
            </a:r>
            <a:r>
              <a:rPr lang="vi-VN" sz="2800" dirty="0" smtClean="0">
                <a:ea typeface="Yu Gothic UI Semibold" panose="020B0700000000000000" pitchFamily="34" charset="-128"/>
              </a:rPr>
              <a:t>(n):</a:t>
            </a:r>
            <a:endParaRPr lang="vi-VN" sz="2800" dirty="0"/>
          </a:p>
        </p:txBody>
      </p:sp>
      <p:sp>
        <p:nvSpPr>
          <p:cNvPr id="27" name="Google Shape;430;p40"/>
          <p:cNvSpPr txBox="1">
            <a:spLocks/>
          </p:cNvSpPr>
          <p:nvPr/>
        </p:nvSpPr>
        <p:spPr>
          <a:xfrm>
            <a:off x="244575" y="2853246"/>
            <a:ext cx="4502489" cy="5279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træfɪk</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ru:l</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luật</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lệ</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giao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thông</a:t>
            </a:r>
            <a:endParaRPr lang="vi-VN" sz="2800" b="0" dirty="0">
              <a:latin typeface="Times New Roman" panose="02020603050405020304" pitchFamily="18" charset="0"/>
              <a:cs typeface="Times New Roman" panose="02020603050405020304" pitchFamily="18" charset="0"/>
            </a:endParaRPr>
          </a:p>
        </p:txBody>
      </p:sp>
      <p:sp>
        <p:nvSpPr>
          <p:cNvPr id="28" name="Google Shape;430;p40"/>
          <p:cNvSpPr txBox="1">
            <a:spLocks/>
          </p:cNvSpPr>
          <p:nvPr/>
        </p:nvSpPr>
        <p:spPr>
          <a:xfrm>
            <a:off x="4651261" y="2554889"/>
            <a:ext cx="3230634"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sz="2800" dirty="0"/>
              <a:t>3</a:t>
            </a:r>
            <a:r>
              <a:rPr lang="vi-VN" sz="2800" dirty="0" smtClean="0"/>
              <a:t>5. </a:t>
            </a:r>
            <a:r>
              <a:rPr lang="en-US" sz="2800" dirty="0"/>
              <a:t>train</a:t>
            </a:r>
            <a:r>
              <a:rPr lang="vi-VN" sz="2800" dirty="0" smtClean="0">
                <a:ea typeface="Yu Gothic UI Semibold" panose="020B0700000000000000" pitchFamily="34" charset="-128"/>
              </a:rPr>
              <a:t>(n):</a:t>
            </a:r>
            <a:endParaRPr lang="vi-VN" sz="2800" dirty="0"/>
          </a:p>
        </p:txBody>
      </p:sp>
      <p:sp>
        <p:nvSpPr>
          <p:cNvPr id="29" name="Google Shape;430;p40"/>
          <p:cNvSpPr txBox="1">
            <a:spLocks/>
          </p:cNvSpPr>
          <p:nvPr/>
        </p:nvSpPr>
        <p:spPr>
          <a:xfrm>
            <a:off x="4801017" y="2941055"/>
            <a:ext cx="3183875"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treɪn</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xe</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lửa</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rotWithShape="1">
          <a:blip r:embed="rId11"/>
          <a:srcRect b="12725"/>
          <a:stretch/>
        </p:blipFill>
        <p:spPr>
          <a:xfrm>
            <a:off x="812587" y="1349941"/>
            <a:ext cx="1457564" cy="1083815"/>
          </a:xfrm>
          <a:prstGeom prst="rect">
            <a:avLst/>
          </a:prstGeom>
        </p:spPr>
      </p:pic>
      <p:pic>
        <p:nvPicPr>
          <p:cNvPr id="4098" name="Picture 2" descr="https://o.remove.bg/downloads/8a251d98-9a27-48d7-bcef-5b141189de53/image-removebg-preview.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17811" y="1099115"/>
            <a:ext cx="1732265" cy="17322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3"/>
          <a:stretch>
            <a:fillRect/>
          </a:stretch>
        </p:blipFill>
        <p:spPr>
          <a:xfrm>
            <a:off x="682736" y="3520713"/>
            <a:ext cx="2296839" cy="1054779"/>
          </a:xfrm>
          <a:prstGeom prst="rect">
            <a:avLst/>
          </a:prstGeom>
        </p:spPr>
      </p:pic>
      <p:pic>
        <p:nvPicPr>
          <p:cNvPr id="4" name="Picture 3"/>
          <p:cNvPicPr>
            <a:picLocks noChangeAspect="1"/>
          </p:cNvPicPr>
          <p:nvPr/>
        </p:nvPicPr>
        <p:blipFill>
          <a:blip r:embed="rId14"/>
          <a:stretch>
            <a:fillRect/>
          </a:stretch>
        </p:blipFill>
        <p:spPr>
          <a:xfrm>
            <a:off x="5874688" y="3435350"/>
            <a:ext cx="1518177" cy="1518177"/>
          </a:xfrm>
          <a:prstGeom prst="rect">
            <a:avLst/>
          </a:prstGeom>
        </p:spPr>
      </p:pic>
      <p:pic>
        <p:nvPicPr>
          <p:cNvPr id="5" name="traffic-jam169651357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722471" y="1550645"/>
            <a:ext cx="406400" cy="406400"/>
          </a:xfrm>
          <a:prstGeom prst="rect">
            <a:avLst/>
          </a:prstGeom>
        </p:spPr>
      </p:pic>
      <p:pic>
        <p:nvPicPr>
          <p:cNvPr id="6" name="traffic-light169651364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6590897" y="1688648"/>
            <a:ext cx="406400" cy="406400"/>
          </a:xfrm>
          <a:prstGeom prst="rect">
            <a:avLst/>
          </a:prstGeom>
        </p:spPr>
      </p:pic>
      <p:pic>
        <p:nvPicPr>
          <p:cNvPr id="7" name="traffic-rule169651368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3271604" y="3809015"/>
            <a:ext cx="406400" cy="406400"/>
          </a:xfrm>
          <a:prstGeom prst="rect">
            <a:avLst/>
          </a:prstGeom>
        </p:spPr>
      </p:pic>
      <p:pic>
        <p:nvPicPr>
          <p:cNvPr id="8" name="train169651374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7676428" y="3886399"/>
            <a:ext cx="406400" cy="406400"/>
          </a:xfrm>
          <a:prstGeom prst="rect">
            <a:avLst/>
          </a:prstGeom>
        </p:spPr>
      </p:pic>
    </p:spTree>
    <p:extLst>
      <p:ext uri="{BB962C8B-B14F-4D97-AF65-F5344CB8AC3E}">
        <p14:creationId xmlns:p14="http://schemas.microsoft.com/office/powerpoint/2010/main" val="331923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098"/>
                                        </p:tgtEl>
                                        <p:attrNameLst>
                                          <p:attrName>style.visibility</p:attrName>
                                        </p:attrNameLst>
                                      </p:cBhvr>
                                      <p:to>
                                        <p:strVal val="visible"/>
                                      </p:to>
                                    </p:set>
                                    <p:anim calcmode="lin" valueType="num">
                                      <p:cBhvr additive="base">
                                        <p:cTn id="33" dur="500" fill="hold"/>
                                        <p:tgtEl>
                                          <p:spTgt spid="4098"/>
                                        </p:tgtEl>
                                        <p:attrNameLst>
                                          <p:attrName>ppt_x</p:attrName>
                                        </p:attrNameLst>
                                      </p:cBhvr>
                                      <p:tavLst>
                                        <p:tav tm="0">
                                          <p:val>
                                            <p:strVal val="#ppt_x"/>
                                          </p:val>
                                        </p:tav>
                                        <p:tav tm="100000">
                                          <p:val>
                                            <p:strVal val="#ppt_x"/>
                                          </p:val>
                                        </p:tav>
                                      </p:tavLst>
                                    </p:anim>
                                    <p:anim calcmode="lin" valueType="num">
                                      <p:cBhvr additive="base">
                                        <p:cTn id="34" dur="500" fill="hold"/>
                                        <p:tgtEl>
                                          <p:spTgt spid="409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ppt_x"/>
                                          </p:val>
                                        </p:tav>
                                        <p:tav tm="100000">
                                          <p:val>
                                            <p:strVal val="#ppt_x"/>
                                          </p:val>
                                        </p:tav>
                                      </p:tavLst>
                                    </p:anim>
                                    <p:anim calcmode="lin" valueType="num">
                                      <p:cBhvr additive="base">
                                        <p:cTn id="5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ppt_x"/>
                                          </p:val>
                                        </p:tav>
                                        <p:tav tm="100000">
                                          <p:val>
                                            <p:strVal val="#ppt_x"/>
                                          </p:val>
                                        </p:tav>
                                      </p:tavLst>
                                    </p:anim>
                                    <p:anim calcmode="lin" valueType="num">
                                      <p:cBhvr additive="base">
                                        <p:cTn id="66" dur="500" fill="hold"/>
                                        <p:tgtEl>
                                          <p:spTgt spid="2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ppt_x"/>
                                          </p:val>
                                        </p:tav>
                                        <p:tav tm="100000">
                                          <p:val>
                                            <p:strVal val="#ppt_x"/>
                                          </p:val>
                                        </p:tav>
                                      </p:tavLst>
                                    </p:anim>
                                    <p:anim calcmode="lin" valueType="num">
                                      <p:cBhvr additive="base">
                                        <p:cTn id="70" dur="500" fill="hold"/>
                                        <p:tgtEl>
                                          <p:spTgt spid="29"/>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fill="hold"/>
                                        <p:tgtEl>
                                          <p:spTgt spid="4"/>
                                        </p:tgtEl>
                                        <p:attrNameLst>
                                          <p:attrName>ppt_x</p:attrName>
                                        </p:attrNameLst>
                                      </p:cBhvr>
                                      <p:tavLst>
                                        <p:tav tm="0">
                                          <p:val>
                                            <p:strVal val="#ppt_x"/>
                                          </p:val>
                                        </p:tav>
                                        <p:tav tm="100000">
                                          <p:val>
                                            <p:strVal val="#ppt_x"/>
                                          </p:val>
                                        </p:tav>
                                      </p:tavLst>
                                    </p:anim>
                                    <p:anim calcmode="lin" valueType="num">
                                      <p:cBhvr additive="base">
                                        <p:cTn id="7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5"/>
                </p:tgtEl>
              </p:cMediaNode>
            </p:audio>
            <p:audio>
              <p:cMediaNode vol="80000">
                <p:cTn id="76" fill="hold" display="0">
                  <p:stCondLst>
                    <p:cond delay="indefinite"/>
                  </p:stCondLst>
                  <p:endCondLst>
                    <p:cond evt="onStopAudio" delay="0">
                      <p:tgtEl>
                        <p:sldTgt/>
                      </p:tgtEl>
                    </p:cond>
                  </p:endCondLst>
                </p:cTn>
                <p:tgtEl>
                  <p:spTgt spid="6"/>
                </p:tgtEl>
              </p:cMediaNode>
            </p:audio>
            <p:audio>
              <p:cMediaNode vol="80000">
                <p:cTn id="77" fill="hold" display="0">
                  <p:stCondLst>
                    <p:cond delay="indefinite"/>
                  </p:stCondLst>
                  <p:endCondLst>
                    <p:cond evt="onStopAudio" delay="0">
                      <p:tgtEl>
                        <p:sldTgt/>
                      </p:tgtEl>
                    </p:cond>
                  </p:endCondLst>
                </p:cTn>
                <p:tgtEl>
                  <p:spTgt spid="7"/>
                </p:tgtEl>
              </p:cMediaNode>
            </p:audio>
            <p:audio>
              <p:cMediaNode vol="80000">
                <p:cTn id="78" fill="hold" display="0">
                  <p:stCondLst>
                    <p:cond delay="indefinite"/>
                  </p:stCondLst>
                  <p:endCondLst>
                    <p:cond evt="onStopAudio" delay="0">
                      <p:tgtEl>
                        <p:sldTgt/>
                      </p:tgtEl>
                    </p:cond>
                  </p:endCondLst>
                </p:cTn>
                <p:tgtEl>
                  <p:spTgt spid="8"/>
                </p:tgtEl>
              </p:cMediaNode>
            </p:audio>
          </p:childTnLst>
        </p:cTn>
      </p:par>
    </p:tnLst>
    <p:bldLst>
      <p:bldP spid="22" grpId="0"/>
      <p:bldP spid="23" grpId="0"/>
      <p:bldP spid="24" grpId="0"/>
      <p:bldP spid="25" grpId="0"/>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21" name="Google Shape;1121;p53"/>
          <p:cNvSpPr/>
          <p:nvPr/>
        </p:nvSpPr>
        <p:spPr>
          <a:xfrm>
            <a:off x="8889461" y="1752678"/>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2" name="Google Shape;1122;p53"/>
          <p:cNvGrpSpPr/>
          <p:nvPr/>
        </p:nvGrpSpPr>
        <p:grpSpPr>
          <a:xfrm>
            <a:off x="7074120" y="84015"/>
            <a:ext cx="1083454" cy="525943"/>
            <a:chOff x="5650136" y="722365"/>
            <a:chExt cx="1083454" cy="525943"/>
          </a:xfrm>
        </p:grpSpPr>
        <p:sp>
          <p:nvSpPr>
            <p:cNvPr id="1123" name="Google Shape;1123;p53"/>
            <p:cNvSpPr/>
            <p:nvPr/>
          </p:nvSpPr>
          <p:spPr>
            <a:xfrm>
              <a:off x="5650136" y="106827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3"/>
            <p:cNvSpPr/>
            <p:nvPr/>
          </p:nvSpPr>
          <p:spPr>
            <a:xfrm>
              <a:off x="6592764" y="1107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3"/>
            <p:cNvSpPr/>
            <p:nvPr/>
          </p:nvSpPr>
          <p:spPr>
            <a:xfrm rot="1800110">
              <a:off x="6006511" y="75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53"/>
          <p:cNvGrpSpPr/>
          <p:nvPr/>
        </p:nvGrpSpPr>
        <p:grpSpPr>
          <a:xfrm>
            <a:off x="138213" y="96335"/>
            <a:ext cx="609389" cy="1368379"/>
            <a:chOff x="1219402" y="2115304"/>
            <a:chExt cx="609389" cy="1368379"/>
          </a:xfrm>
        </p:grpSpPr>
        <p:sp>
          <p:nvSpPr>
            <p:cNvPr id="1127" name="Google Shape;1127;p53"/>
            <p:cNvSpPr/>
            <p:nvPr/>
          </p:nvSpPr>
          <p:spPr>
            <a:xfrm>
              <a:off x="1655063" y="33041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3"/>
            <p:cNvSpPr/>
            <p:nvPr/>
          </p:nvSpPr>
          <p:spPr>
            <a:xfrm>
              <a:off x="1219402" y="21153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0" name="Google Shape;1150;p53"/>
          <p:cNvGrpSpPr/>
          <p:nvPr/>
        </p:nvGrpSpPr>
        <p:grpSpPr>
          <a:xfrm rot="600180">
            <a:off x="8640866" y="578352"/>
            <a:ext cx="386056" cy="504282"/>
            <a:chOff x="7379150" y="2617970"/>
            <a:chExt cx="731686" cy="730464"/>
          </a:xfrm>
        </p:grpSpPr>
        <p:sp>
          <p:nvSpPr>
            <p:cNvPr id="1151" name="Google Shape;1151;p53"/>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53"/>
            <p:cNvGrpSpPr/>
            <p:nvPr/>
          </p:nvGrpSpPr>
          <p:grpSpPr>
            <a:xfrm>
              <a:off x="7380342" y="2617970"/>
              <a:ext cx="730494" cy="730464"/>
              <a:chOff x="3378200" y="2169525"/>
              <a:chExt cx="360275" cy="356150"/>
            </a:xfrm>
          </p:grpSpPr>
          <p:sp>
            <p:nvSpPr>
              <p:cNvPr id="1153" name="Google Shape;1153;p53"/>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3"/>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3"/>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3"/>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7" name="Google Shape;1157;p53"/>
          <p:cNvGrpSpPr/>
          <p:nvPr/>
        </p:nvGrpSpPr>
        <p:grpSpPr>
          <a:xfrm rot="600120">
            <a:off x="135559" y="4581366"/>
            <a:ext cx="358110" cy="381387"/>
            <a:chOff x="654403" y="3686935"/>
            <a:chExt cx="729818" cy="636668"/>
          </a:xfrm>
        </p:grpSpPr>
        <p:sp>
          <p:nvSpPr>
            <p:cNvPr id="1158" name="Google Shape;1158;p53"/>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1159;p53"/>
            <p:cNvGrpSpPr/>
            <p:nvPr/>
          </p:nvGrpSpPr>
          <p:grpSpPr>
            <a:xfrm>
              <a:off x="654403" y="3686935"/>
              <a:ext cx="729818" cy="636668"/>
              <a:chOff x="5672100" y="2171625"/>
              <a:chExt cx="401175" cy="351925"/>
            </a:xfrm>
          </p:grpSpPr>
          <p:sp>
            <p:nvSpPr>
              <p:cNvPr id="1160" name="Google Shape;1160;p53"/>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3"/>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3"/>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3"/>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3"/>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3"/>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66" name="Google Shape;1166;p53"/>
          <p:cNvGrpSpPr/>
          <p:nvPr/>
        </p:nvGrpSpPr>
        <p:grpSpPr>
          <a:xfrm>
            <a:off x="8465790" y="4629187"/>
            <a:ext cx="617444" cy="390801"/>
            <a:chOff x="6200532" y="2577974"/>
            <a:chExt cx="1371607" cy="810460"/>
          </a:xfrm>
        </p:grpSpPr>
        <p:sp>
          <p:nvSpPr>
            <p:cNvPr id="1167" name="Google Shape;1167;p53"/>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53"/>
            <p:cNvGrpSpPr/>
            <p:nvPr/>
          </p:nvGrpSpPr>
          <p:grpSpPr>
            <a:xfrm>
              <a:off x="6200532" y="2577974"/>
              <a:ext cx="1371607" cy="810460"/>
              <a:chOff x="6200532" y="1906498"/>
              <a:chExt cx="1371607" cy="810460"/>
            </a:xfrm>
          </p:grpSpPr>
          <p:sp>
            <p:nvSpPr>
              <p:cNvPr id="1169" name="Google Shape;1169;p53"/>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3"/>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3"/>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3"/>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3"/>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3"/>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3"/>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3"/>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3"/>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3"/>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3"/>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3"/>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3"/>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3"/>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3"/>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08" name="Google Shape;1208;p53"/>
          <p:cNvGrpSpPr/>
          <p:nvPr/>
        </p:nvGrpSpPr>
        <p:grpSpPr>
          <a:xfrm rot="-1200132">
            <a:off x="8554769" y="1225301"/>
            <a:ext cx="549199" cy="441735"/>
            <a:chOff x="5553447" y="3661691"/>
            <a:chExt cx="731410" cy="644411"/>
          </a:xfrm>
        </p:grpSpPr>
        <p:sp>
          <p:nvSpPr>
            <p:cNvPr id="1209" name="Google Shape;1209;p53"/>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0" name="Google Shape;1210;p53"/>
            <p:cNvGrpSpPr/>
            <p:nvPr/>
          </p:nvGrpSpPr>
          <p:grpSpPr>
            <a:xfrm>
              <a:off x="5553447" y="3661691"/>
              <a:ext cx="731410" cy="644411"/>
              <a:chOff x="3991850" y="2173450"/>
              <a:chExt cx="397225" cy="348500"/>
            </a:xfrm>
          </p:grpSpPr>
          <p:sp>
            <p:nvSpPr>
              <p:cNvPr id="1211" name="Google Shape;1211;p53"/>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3"/>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3"/>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3"/>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1" name="Google Shape;430;p40"/>
          <p:cNvSpPr txBox="1">
            <a:spLocks noGrp="1"/>
          </p:cNvSpPr>
          <p:nvPr>
            <p:ph type="title"/>
          </p:nvPr>
        </p:nvSpPr>
        <p:spPr>
          <a:xfrm>
            <a:off x="-472471" y="413091"/>
            <a:ext cx="4485861" cy="528600"/>
          </a:xfrm>
          <a:prstGeom prst="rect">
            <a:avLst/>
          </a:prstGeom>
        </p:spPr>
        <p:txBody>
          <a:bodyPr spcFirstLastPara="1" wrap="square" lIns="91425" tIns="91425" rIns="91425" bIns="91425" anchor="t" anchorCtr="0">
            <a:noAutofit/>
          </a:bodyPr>
          <a:lstStyle/>
          <a:p>
            <a:pPr lvl="0"/>
            <a:r>
              <a:rPr lang="vi-VN" sz="2800" dirty="0"/>
              <a:t>36</a:t>
            </a:r>
            <a:r>
              <a:rPr lang="vi-VN" sz="2800" dirty="0" smtClean="0"/>
              <a:t>. </a:t>
            </a:r>
            <a:r>
              <a:rPr lang="en-US" sz="2800" dirty="0"/>
              <a:t>train </a:t>
            </a:r>
            <a:r>
              <a:rPr lang="en-US" sz="2800" dirty="0" smtClean="0"/>
              <a:t>ticket</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smtClean="0">
                <a:ea typeface="Yu Gothic UI Semibold" panose="020B0700000000000000" pitchFamily="34" charset="-128"/>
              </a:rPr>
              <a:t>):</a:t>
            </a:r>
            <a:endParaRPr sz="2800" dirty="0"/>
          </a:p>
        </p:txBody>
      </p:sp>
      <p:sp>
        <p:nvSpPr>
          <p:cNvPr id="102" name="Google Shape;430;p40"/>
          <p:cNvSpPr txBox="1">
            <a:spLocks/>
          </p:cNvSpPr>
          <p:nvPr/>
        </p:nvSpPr>
        <p:spPr>
          <a:xfrm>
            <a:off x="1704514" y="323060"/>
            <a:ext cx="494115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treɪn</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tɪkɪt</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vé</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xe</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lửa</a:t>
            </a:r>
            <a:r>
              <a:rPr lang="vi-VN" sz="2800" b="0" dirty="0" smtClean="0">
                <a:latin typeface="Times New Roman" panose="02020603050405020304" pitchFamily="18" charset="0"/>
                <a:cs typeface="Times New Roman" panose="02020603050405020304" pitchFamily="18" charset="0"/>
              </a:rPr>
              <a:t> </a:t>
            </a:r>
            <a:endParaRPr lang="vi-VN" sz="2800" b="0" dirty="0">
              <a:latin typeface="Times New Roman" panose="02020603050405020304" pitchFamily="18" charset="0"/>
              <a:cs typeface="Times New Roman" panose="02020603050405020304" pitchFamily="18" charset="0"/>
            </a:endParaRPr>
          </a:p>
        </p:txBody>
      </p:sp>
      <p:sp>
        <p:nvSpPr>
          <p:cNvPr id="103" name="Google Shape;430;p40"/>
          <p:cNvSpPr txBox="1">
            <a:spLocks/>
          </p:cNvSpPr>
          <p:nvPr/>
        </p:nvSpPr>
        <p:spPr>
          <a:xfrm>
            <a:off x="4787594" y="348575"/>
            <a:ext cx="3042736"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37</a:t>
            </a:r>
            <a:r>
              <a:rPr lang="en-US" sz="2800" dirty="0" smtClean="0"/>
              <a:t>. </a:t>
            </a:r>
            <a:r>
              <a:rPr lang="vi-VN" sz="2800" dirty="0"/>
              <a:t>t</a:t>
            </a:r>
            <a:r>
              <a:rPr lang="en-US" sz="2800" dirty="0" smtClean="0"/>
              <a:t>ruck</a:t>
            </a:r>
            <a:r>
              <a:rPr lang="vi-VN" sz="2800" dirty="0" smtClean="0"/>
              <a:t> </a:t>
            </a:r>
            <a:r>
              <a:rPr lang="en-US" sz="2800" dirty="0" smtClean="0">
                <a:ea typeface="Yu Gothic UI Semibold" panose="020B0700000000000000" pitchFamily="34" charset="-128"/>
              </a:rPr>
              <a:t>(</a:t>
            </a:r>
            <a:r>
              <a:rPr lang="vi-VN" sz="2800" dirty="0">
                <a:ea typeface="Yu Gothic UI Semibold" panose="020B0700000000000000" pitchFamily="34" charset="-128"/>
              </a:rPr>
              <a:t>n</a:t>
            </a:r>
            <a:r>
              <a:rPr lang="en-US" sz="2800" dirty="0" smtClean="0">
                <a:ea typeface="Yu Gothic UI Semibold" panose="020B0700000000000000" pitchFamily="34" charset="-128"/>
              </a:rPr>
              <a:t>):</a:t>
            </a:r>
            <a:endParaRPr lang="en-US" sz="2800" dirty="0"/>
          </a:p>
        </p:txBody>
      </p:sp>
      <p:sp>
        <p:nvSpPr>
          <p:cNvPr id="107" name="Google Shape;430;p40"/>
          <p:cNvSpPr txBox="1">
            <a:spLocks/>
          </p:cNvSpPr>
          <p:nvPr/>
        </p:nvSpPr>
        <p:spPr>
          <a:xfrm>
            <a:off x="2267168" y="2143225"/>
            <a:ext cx="235335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00" dirty="0">
                <a:latin typeface="Times New Roman" panose="02020603050405020304" pitchFamily="18" charset="0"/>
                <a:cs typeface="Times New Roman" panose="02020603050405020304" pitchFamily="18" charset="0"/>
              </a:rPr>
              <a:t>/</a:t>
            </a:r>
            <a:r>
              <a:rPr lang="en-US" sz="200" dirty="0" err="1">
                <a:latin typeface="Times New Roman" panose="02020603050405020304" pitchFamily="18" charset="0"/>
                <a:cs typeface="Times New Roman" panose="02020603050405020304" pitchFamily="18" charset="0"/>
              </a:rPr>
              <a:t>trʌk</a:t>
            </a:r>
            <a:r>
              <a:rPr lang="en-US" sz="200" dirty="0" smtClean="0">
                <a:latin typeface="Times New Roman" panose="02020603050405020304" pitchFamily="18" charset="0"/>
                <a:cs typeface="Times New Roman" panose="02020603050405020304" pitchFamily="18" charset="0"/>
              </a:rPr>
              <a:t>/</a:t>
            </a:r>
            <a:endParaRPr lang="vi-VN" sz="200" dirty="0" smtClean="0">
              <a:latin typeface="Times New Roman" panose="02020603050405020304" pitchFamily="18" charset="0"/>
              <a:cs typeface="Times New Roman" panose="02020603050405020304" pitchFamily="18" charset="0"/>
            </a:endParaRPr>
          </a:p>
          <a:p>
            <a:r>
              <a:rPr lang="en-US" sz="200" i="1" dirty="0" err="1">
                <a:latin typeface="Times New Roman" panose="02020603050405020304" pitchFamily="18" charset="0"/>
                <a:cs typeface="Times New Roman" panose="02020603050405020304" pitchFamily="18" charset="0"/>
              </a:rPr>
              <a:t>xe</a:t>
            </a:r>
            <a:r>
              <a:rPr lang="en-US" sz="200" i="1" dirty="0">
                <a:latin typeface="Times New Roman" panose="02020603050405020304" pitchFamily="18" charset="0"/>
                <a:cs typeface="Times New Roman" panose="02020603050405020304" pitchFamily="18" charset="0"/>
              </a:rPr>
              <a:t> </a:t>
            </a:r>
            <a:r>
              <a:rPr lang="en-US" sz="200" i="1" dirty="0" err="1">
                <a:latin typeface="Times New Roman" panose="02020603050405020304" pitchFamily="18" charset="0"/>
                <a:cs typeface="Times New Roman" panose="02020603050405020304" pitchFamily="18" charset="0"/>
              </a:rPr>
              <a:t>tải</a:t>
            </a:r>
            <a:endParaRPr lang="vi-VN" sz="200" b="0" dirty="0">
              <a:latin typeface="Times New Roman" panose="02020603050405020304" pitchFamily="18" charset="0"/>
              <a:cs typeface="Times New Roman" panose="02020603050405020304" pitchFamily="18" charset="0"/>
            </a:endParaRPr>
          </a:p>
        </p:txBody>
      </p:sp>
      <p:sp>
        <p:nvSpPr>
          <p:cNvPr id="100" name="Google Shape;430;p40"/>
          <p:cNvSpPr txBox="1">
            <a:spLocks/>
          </p:cNvSpPr>
          <p:nvPr/>
        </p:nvSpPr>
        <p:spPr>
          <a:xfrm>
            <a:off x="-15488" y="2424340"/>
            <a:ext cx="3042736"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38</a:t>
            </a:r>
            <a:r>
              <a:rPr lang="en-US" sz="2800" dirty="0" smtClean="0"/>
              <a:t>. </a:t>
            </a:r>
            <a:r>
              <a:rPr lang="vi-VN" sz="2800" dirty="0"/>
              <a:t>v</a:t>
            </a:r>
            <a:r>
              <a:rPr lang="en-US" sz="2800" dirty="0" err="1" smtClean="0"/>
              <a:t>ehicle</a:t>
            </a:r>
            <a:r>
              <a:rPr lang="vi-VN" sz="2800" dirty="0" smtClean="0"/>
              <a:t> </a:t>
            </a:r>
            <a:r>
              <a:rPr lang="en-US" sz="2800" dirty="0" smtClean="0">
                <a:ea typeface="Yu Gothic UI Semibold" panose="020B0700000000000000" pitchFamily="34" charset="-128"/>
              </a:rPr>
              <a:t>(</a:t>
            </a:r>
            <a:r>
              <a:rPr lang="vi-VN" sz="2800" dirty="0">
                <a:ea typeface="Yu Gothic UI Semibold" panose="020B0700000000000000" pitchFamily="34" charset="-128"/>
              </a:rPr>
              <a:t>n</a:t>
            </a:r>
            <a:r>
              <a:rPr lang="en-US" sz="2800" dirty="0" smtClean="0">
                <a:ea typeface="Yu Gothic UI Semibold" panose="020B0700000000000000" pitchFamily="34" charset="-128"/>
              </a:rPr>
              <a:t>):</a:t>
            </a:r>
            <a:endParaRPr lang="en-US" sz="2800" dirty="0"/>
          </a:p>
        </p:txBody>
      </p:sp>
      <p:sp>
        <p:nvSpPr>
          <p:cNvPr id="104" name="Google Shape;430;p40"/>
          <p:cNvSpPr txBox="1">
            <a:spLocks/>
          </p:cNvSpPr>
          <p:nvPr/>
        </p:nvSpPr>
        <p:spPr>
          <a:xfrm>
            <a:off x="1505880" y="2429567"/>
            <a:ext cx="4218892"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vi:əkl</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xe cộ</a:t>
            </a:r>
            <a:endParaRPr lang="vi-VN" sz="2800" b="0" dirty="0">
              <a:latin typeface="Times New Roman" panose="02020603050405020304" pitchFamily="18" charset="0"/>
              <a:cs typeface="Times New Roman" panose="02020603050405020304" pitchFamily="18" charset="0"/>
            </a:endParaRPr>
          </a:p>
        </p:txBody>
      </p:sp>
      <p:sp>
        <p:nvSpPr>
          <p:cNvPr id="105" name="Google Shape;430;p40"/>
          <p:cNvSpPr txBox="1">
            <a:spLocks/>
          </p:cNvSpPr>
          <p:nvPr/>
        </p:nvSpPr>
        <p:spPr>
          <a:xfrm>
            <a:off x="6526532" y="379080"/>
            <a:ext cx="249882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trʌk</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x</a:t>
            </a:r>
            <a:r>
              <a:rPr lang="vi-VN" sz="2800" b="0" dirty="0" smtClean="0">
                <a:latin typeface="Times New Roman" panose="02020603050405020304" pitchFamily="18" charset="0"/>
                <a:cs typeface="Times New Roman" panose="02020603050405020304" pitchFamily="18" charset="0"/>
              </a:rPr>
              <a:t>e tải</a:t>
            </a:r>
            <a:endParaRPr lang="vi-VN" sz="2800" b="0" dirty="0">
              <a:latin typeface="Times New Roman" panose="02020603050405020304" pitchFamily="18" charset="0"/>
              <a:cs typeface="Times New Roman" panose="02020603050405020304" pitchFamily="18" charset="0"/>
            </a:endParaRPr>
          </a:p>
        </p:txBody>
      </p:sp>
      <p:sp>
        <p:nvSpPr>
          <p:cNvPr id="106" name="Google Shape;430;p40"/>
          <p:cNvSpPr txBox="1">
            <a:spLocks/>
          </p:cNvSpPr>
          <p:nvPr/>
        </p:nvSpPr>
        <p:spPr>
          <a:xfrm>
            <a:off x="4526760" y="2424340"/>
            <a:ext cx="461724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9600"/>
              <a:buFont typeface="Delius"/>
              <a:buNone/>
              <a:defRPr sz="60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9600"/>
              <a:buFont typeface="Delius"/>
              <a:buNone/>
              <a:defRPr sz="9600" b="1" i="0" u="none" strike="noStrike" cap="none">
                <a:solidFill>
                  <a:schemeClr val="dk1"/>
                </a:solidFill>
                <a:latin typeface="Delius"/>
                <a:ea typeface="Delius"/>
                <a:cs typeface="Delius"/>
                <a:sym typeface="Delius"/>
              </a:defRPr>
            </a:lvl9pPr>
          </a:lstStyle>
          <a:p>
            <a:r>
              <a:rPr lang="vi-VN" sz="2800" dirty="0" smtClean="0"/>
              <a:t>39</a:t>
            </a:r>
            <a:r>
              <a:rPr lang="en-US" sz="2800" dirty="0" smtClean="0"/>
              <a:t>. </a:t>
            </a:r>
            <a:r>
              <a:rPr lang="en-US" sz="2800" dirty="0"/>
              <a:t>zebra </a:t>
            </a:r>
            <a:r>
              <a:rPr lang="en-US" sz="2800" dirty="0" smtClean="0"/>
              <a:t>crossing</a:t>
            </a:r>
            <a:r>
              <a:rPr lang="vi-VN" sz="2800" dirty="0" smtClean="0"/>
              <a:t> </a:t>
            </a:r>
            <a:r>
              <a:rPr lang="en-US" sz="2800" dirty="0" smtClean="0">
                <a:ea typeface="Yu Gothic UI Semibold" panose="020B0700000000000000" pitchFamily="34" charset="-128"/>
              </a:rPr>
              <a:t>(</a:t>
            </a:r>
            <a:r>
              <a:rPr lang="vi-VN" sz="2800" dirty="0">
                <a:ea typeface="Yu Gothic UI Semibold" panose="020B0700000000000000" pitchFamily="34" charset="-128"/>
              </a:rPr>
              <a:t>n</a:t>
            </a:r>
            <a:r>
              <a:rPr lang="en-US" sz="2800" dirty="0" smtClean="0">
                <a:ea typeface="Yu Gothic UI Semibold" panose="020B0700000000000000" pitchFamily="34" charset="-128"/>
              </a:rPr>
              <a:t>):</a:t>
            </a:r>
            <a:endParaRPr lang="en-US" sz="2800" dirty="0"/>
          </a:p>
        </p:txBody>
      </p:sp>
      <p:sp>
        <p:nvSpPr>
          <p:cNvPr id="108" name="Google Shape;430;p40"/>
          <p:cNvSpPr txBox="1">
            <a:spLocks/>
          </p:cNvSpPr>
          <p:nvPr/>
        </p:nvSpPr>
        <p:spPr>
          <a:xfrm>
            <a:off x="4609742" y="2771047"/>
            <a:ext cx="4218892"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zebrə</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krɒsɪŋ</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vạch</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kẻ</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sọc</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cho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người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bộ</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rotWithShape="1">
          <a:blip r:embed="rId11"/>
          <a:srcRect l="10784" t="18856" r="10309" b="19780"/>
          <a:stretch/>
        </p:blipFill>
        <p:spPr>
          <a:xfrm>
            <a:off x="660737" y="1025175"/>
            <a:ext cx="2010797" cy="1308230"/>
          </a:xfrm>
          <a:prstGeom prst="rect">
            <a:avLst/>
          </a:prstGeom>
        </p:spPr>
      </p:pic>
      <p:pic>
        <p:nvPicPr>
          <p:cNvPr id="3" name="Picture 2"/>
          <p:cNvPicPr>
            <a:picLocks noChangeAspect="1"/>
          </p:cNvPicPr>
          <p:nvPr/>
        </p:nvPicPr>
        <p:blipFill>
          <a:blip r:embed="rId12"/>
          <a:stretch>
            <a:fillRect/>
          </a:stretch>
        </p:blipFill>
        <p:spPr>
          <a:xfrm>
            <a:off x="5282073" y="879040"/>
            <a:ext cx="1955397" cy="1303598"/>
          </a:xfrm>
          <a:prstGeom prst="rect">
            <a:avLst/>
          </a:prstGeom>
        </p:spPr>
      </p:pic>
      <p:pic>
        <p:nvPicPr>
          <p:cNvPr id="4" name="Picture 3"/>
          <p:cNvPicPr>
            <a:picLocks noChangeAspect="1"/>
          </p:cNvPicPr>
          <p:nvPr/>
        </p:nvPicPr>
        <p:blipFill>
          <a:blip r:embed="rId13"/>
          <a:stretch>
            <a:fillRect/>
          </a:stretch>
        </p:blipFill>
        <p:spPr>
          <a:xfrm>
            <a:off x="747601" y="3112527"/>
            <a:ext cx="1386952" cy="1407053"/>
          </a:xfrm>
          <a:prstGeom prst="rect">
            <a:avLst/>
          </a:prstGeom>
        </p:spPr>
      </p:pic>
      <p:pic>
        <p:nvPicPr>
          <p:cNvPr id="5" name="Picture 4"/>
          <p:cNvPicPr>
            <a:picLocks noChangeAspect="1"/>
          </p:cNvPicPr>
          <p:nvPr/>
        </p:nvPicPr>
        <p:blipFill>
          <a:blip r:embed="rId14"/>
          <a:stretch>
            <a:fillRect/>
          </a:stretch>
        </p:blipFill>
        <p:spPr>
          <a:xfrm>
            <a:off x="5582568" y="3798276"/>
            <a:ext cx="1650884" cy="1119472"/>
          </a:xfrm>
          <a:prstGeom prst="rect">
            <a:avLst/>
          </a:prstGeom>
        </p:spPr>
      </p:pic>
      <p:pic>
        <p:nvPicPr>
          <p:cNvPr id="6" name="train-ticket169651386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3239630" y="1389784"/>
            <a:ext cx="406400" cy="406400"/>
          </a:xfrm>
          <a:prstGeom prst="rect">
            <a:avLst/>
          </a:prstGeom>
        </p:spPr>
      </p:pic>
      <p:pic>
        <p:nvPicPr>
          <p:cNvPr id="7" name="truck16965139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7528749" y="1343243"/>
            <a:ext cx="406400" cy="406400"/>
          </a:xfrm>
          <a:prstGeom prst="rect">
            <a:avLst/>
          </a:prstGeom>
        </p:spPr>
      </p:pic>
      <p:pic>
        <p:nvPicPr>
          <p:cNvPr id="8" name="vehicle169651398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2545646" y="3409653"/>
            <a:ext cx="406400" cy="406400"/>
          </a:xfrm>
          <a:prstGeom prst="rect">
            <a:avLst/>
          </a:prstGeom>
        </p:spPr>
      </p:pic>
      <p:pic>
        <p:nvPicPr>
          <p:cNvPr id="9" name="zebra-crossing169651404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7572742" y="3896931"/>
            <a:ext cx="406400" cy="406400"/>
          </a:xfrm>
          <a:prstGeom prst="rect">
            <a:avLst/>
          </a:prstGeom>
        </p:spPr>
      </p:pic>
    </p:spTree>
    <p:extLst>
      <p:ext uri="{BB962C8B-B14F-4D97-AF65-F5344CB8AC3E}">
        <p14:creationId xmlns:p14="http://schemas.microsoft.com/office/powerpoint/2010/main" val="156309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fill="hold"/>
                                        <p:tgtEl>
                                          <p:spTgt spid="102"/>
                                        </p:tgtEl>
                                        <p:attrNameLst>
                                          <p:attrName>ppt_x</p:attrName>
                                        </p:attrNameLst>
                                      </p:cBhvr>
                                      <p:tavLst>
                                        <p:tav tm="0">
                                          <p:val>
                                            <p:strVal val="#ppt_x"/>
                                          </p:val>
                                        </p:tav>
                                        <p:tav tm="100000">
                                          <p:val>
                                            <p:strVal val="#ppt_x"/>
                                          </p:val>
                                        </p:tav>
                                      </p:tavLst>
                                    </p:anim>
                                    <p:anim calcmode="lin" valueType="num">
                                      <p:cBhvr additive="base">
                                        <p:cTn id="12" dur="500" fill="hold"/>
                                        <p:tgtEl>
                                          <p:spTgt spid="10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additive="base">
                                        <p:cTn id="19" dur="500" fill="hold"/>
                                        <p:tgtEl>
                                          <p:spTgt spid="101"/>
                                        </p:tgtEl>
                                        <p:attrNameLst>
                                          <p:attrName>ppt_x</p:attrName>
                                        </p:attrNameLst>
                                      </p:cBhvr>
                                      <p:tavLst>
                                        <p:tav tm="0">
                                          <p:val>
                                            <p:strVal val="#ppt_x"/>
                                          </p:val>
                                        </p:tav>
                                        <p:tav tm="100000">
                                          <p:val>
                                            <p:strVal val="#ppt_x"/>
                                          </p:val>
                                        </p:tav>
                                      </p:tavLst>
                                    </p:anim>
                                    <p:anim calcmode="lin" valueType="num">
                                      <p:cBhvr additive="base">
                                        <p:cTn id="20"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fill="hold"/>
                                        <p:tgtEl>
                                          <p:spTgt spid="105"/>
                                        </p:tgtEl>
                                        <p:attrNameLst>
                                          <p:attrName>ppt_x</p:attrName>
                                        </p:attrNameLst>
                                      </p:cBhvr>
                                      <p:tavLst>
                                        <p:tav tm="0">
                                          <p:val>
                                            <p:strVal val="#ppt_x"/>
                                          </p:val>
                                        </p:tav>
                                        <p:tav tm="100000">
                                          <p:val>
                                            <p:strVal val="#ppt_x"/>
                                          </p:val>
                                        </p:tav>
                                      </p:tavLst>
                                    </p:anim>
                                    <p:anim calcmode="lin" valueType="num">
                                      <p:cBhvr additive="base">
                                        <p:cTn id="30" dur="500" fill="hold"/>
                                        <p:tgtEl>
                                          <p:spTgt spid="10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3"/>
                                        </p:tgtEl>
                                        <p:attrNameLst>
                                          <p:attrName>style.visibility</p:attrName>
                                        </p:attrNameLst>
                                      </p:cBhvr>
                                      <p:to>
                                        <p:strVal val="visible"/>
                                      </p:to>
                                    </p:set>
                                    <p:anim calcmode="lin" valueType="num">
                                      <p:cBhvr additive="base">
                                        <p:cTn id="33" dur="500" fill="hold"/>
                                        <p:tgtEl>
                                          <p:spTgt spid="103"/>
                                        </p:tgtEl>
                                        <p:attrNameLst>
                                          <p:attrName>ppt_x</p:attrName>
                                        </p:attrNameLst>
                                      </p:cBhvr>
                                      <p:tavLst>
                                        <p:tav tm="0">
                                          <p:val>
                                            <p:strVal val="#ppt_x"/>
                                          </p:val>
                                        </p:tav>
                                        <p:tav tm="100000">
                                          <p:val>
                                            <p:strVal val="#ppt_x"/>
                                          </p:val>
                                        </p:tav>
                                      </p:tavLst>
                                    </p:anim>
                                    <p:anim calcmode="lin" valueType="num">
                                      <p:cBhvr additive="base">
                                        <p:cTn id="34" dur="500" fill="hold"/>
                                        <p:tgtEl>
                                          <p:spTgt spid="103"/>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anim calcmode="lin" valueType="num">
                                      <p:cBhvr additive="base">
                                        <p:cTn id="51" dur="500" fill="hold"/>
                                        <p:tgtEl>
                                          <p:spTgt spid="100"/>
                                        </p:tgtEl>
                                        <p:attrNameLst>
                                          <p:attrName>ppt_x</p:attrName>
                                        </p:attrNameLst>
                                      </p:cBhvr>
                                      <p:tavLst>
                                        <p:tav tm="0">
                                          <p:val>
                                            <p:strVal val="#ppt_x"/>
                                          </p:val>
                                        </p:tav>
                                        <p:tav tm="100000">
                                          <p:val>
                                            <p:strVal val="#ppt_x"/>
                                          </p:val>
                                        </p:tav>
                                      </p:tavLst>
                                    </p:anim>
                                    <p:anim calcmode="lin" valueType="num">
                                      <p:cBhvr additive="base">
                                        <p:cTn id="52" dur="500" fill="hold"/>
                                        <p:tgtEl>
                                          <p:spTgt spid="10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4"/>
                                        </p:tgtEl>
                                        <p:attrNameLst>
                                          <p:attrName>style.visibility</p:attrName>
                                        </p:attrNameLst>
                                      </p:cBhvr>
                                      <p:to>
                                        <p:strVal val="visible"/>
                                      </p:to>
                                    </p:set>
                                    <p:anim calcmode="lin" valueType="num">
                                      <p:cBhvr additive="base">
                                        <p:cTn id="55" dur="500" fill="hold"/>
                                        <p:tgtEl>
                                          <p:spTgt spid="104"/>
                                        </p:tgtEl>
                                        <p:attrNameLst>
                                          <p:attrName>ppt_x</p:attrName>
                                        </p:attrNameLst>
                                      </p:cBhvr>
                                      <p:tavLst>
                                        <p:tav tm="0">
                                          <p:val>
                                            <p:strVal val="#ppt_x"/>
                                          </p:val>
                                        </p:tav>
                                        <p:tav tm="100000">
                                          <p:val>
                                            <p:strVal val="#ppt_x"/>
                                          </p:val>
                                        </p:tav>
                                      </p:tavLst>
                                    </p:anim>
                                    <p:anim calcmode="lin" valueType="num">
                                      <p:cBhvr additive="base">
                                        <p:cTn id="56"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08"/>
                                        </p:tgtEl>
                                        <p:attrNameLst>
                                          <p:attrName>style.visibility</p:attrName>
                                        </p:attrNameLst>
                                      </p:cBhvr>
                                      <p:to>
                                        <p:strVal val="visible"/>
                                      </p:to>
                                    </p:set>
                                    <p:anim calcmode="lin" valueType="num">
                                      <p:cBhvr additive="base">
                                        <p:cTn id="65" dur="500" fill="hold"/>
                                        <p:tgtEl>
                                          <p:spTgt spid="108"/>
                                        </p:tgtEl>
                                        <p:attrNameLst>
                                          <p:attrName>ppt_x</p:attrName>
                                        </p:attrNameLst>
                                      </p:cBhvr>
                                      <p:tavLst>
                                        <p:tav tm="0">
                                          <p:val>
                                            <p:strVal val="#ppt_x"/>
                                          </p:val>
                                        </p:tav>
                                        <p:tav tm="100000">
                                          <p:val>
                                            <p:strVal val="#ppt_x"/>
                                          </p:val>
                                        </p:tav>
                                      </p:tavLst>
                                    </p:anim>
                                    <p:anim calcmode="lin" valueType="num">
                                      <p:cBhvr additive="base">
                                        <p:cTn id="66" dur="500" fill="hold"/>
                                        <p:tgtEl>
                                          <p:spTgt spid="10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additive="base">
                                        <p:cTn id="69" dur="500" fill="hold"/>
                                        <p:tgtEl>
                                          <p:spTgt spid="106"/>
                                        </p:tgtEl>
                                        <p:attrNameLst>
                                          <p:attrName>ppt_x</p:attrName>
                                        </p:attrNameLst>
                                      </p:cBhvr>
                                      <p:tavLst>
                                        <p:tav tm="0">
                                          <p:val>
                                            <p:strVal val="#ppt_x"/>
                                          </p:val>
                                        </p:tav>
                                        <p:tav tm="100000">
                                          <p:val>
                                            <p:strVal val="#ppt_x"/>
                                          </p:val>
                                        </p:tav>
                                      </p:tavLst>
                                    </p:anim>
                                    <p:anim calcmode="lin" valueType="num">
                                      <p:cBhvr additive="base">
                                        <p:cTn id="70" dur="500" fill="hold"/>
                                        <p:tgtEl>
                                          <p:spTgt spid="106"/>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500" fill="hold"/>
                                        <p:tgtEl>
                                          <p:spTgt spid="5"/>
                                        </p:tgtEl>
                                        <p:attrNameLst>
                                          <p:attrName>ppt_x</p:attrName>
                                        </p:attrNameLst>
                                      </p:cBhvr>
                                      <p:tavLst>
                                        <p:tav tm="0">
                                          <p:val>
                                            <p:strVal val="#ppt_x"/>
                                          </p:val>
                                        </p:tav>
                                        <p:tav tm="100000">
                                          <p:val>
                                            <p:strVal val="#ppt_x"/>
                                          </p:val>
                                        </p:tav>
                                      </p:tavLst>
                                    </p:anim>
                                    <p:anim calcmode="lin" valueType="num">
                                      <p:cBhvr additive="base">
                                        <p:cTn id="7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6"/>
                </p:tgtEl>
              </p:cMediaNode>
            </p:audio>
            <p:audio>
              <p:cMediaNode vol="80000">
                <p:cTn id="76" fill="hold" display="0">
                  <p:stCondLst>
                    <p:cond delay="indefinite"/>
                  </p:stCondLst>
                  <p:endCondLst>
                    <p:cond evt="onStopAudio" delay="0">
                      <p:tgtEl>
                        <p:sldTgt/>
                      </p:tgtEl>
                    </p:cond>
                  </p:endCondLst>
                </p:cTn>
                <p:tgtEl>
                  <p:spTgt spid="7"/>
                </p:tgtEl>
              </p:cMediaNode>
            </p:audio>
            <p:audio>
              <p:cMediaNode vol="80000">
                <p:cTn id="77" fill="hold" display="0">
                  <p:stCondLst>
                    <p:cond delay="indefinite"/>
                  </p:stCondLst>
                  <p:endCondLst>
                    <p:cond evt="onStopAudio" delay="0">
                      <p:tgtEl>
                        <p:sldTgt/>
                      </p:tgtEl>
                    </p:cond>
                  </p:endCondLst>
                </p:cTn>
                <p:tgtEl>
                  <p:spTgt spid="8"/>
                </p:tgtEl>
              </p:cMediaNode>
            </p:audio>
            <p:audio>
              <p:cMediaNode vol="80000">
                <p:cTn id="78" fill="hold" display="0">
                  <p:stCondLst>
                    <p:cond delay="indefinite"/>
                  </p:stCondLst>
                  <p:endCondLst>
                    <p:cond evt="onStopAudio" delay="0">
                      <p:tgtEl>
                        <p:sldTgt/>
                      </p:tgtEl>
                    </p:cond>
                  </p:endCondLst>
                </p:cTn>
                <p:tgtEl>
                  <p:spTgt spid="9"/>
                </p:tgtEl>
              </p:cMediaNode>
            </p:audio>
          </p:childTnLst>
        </p:cTn>
      </p:par>
    </p:tnLst>
    <p:bldLst>
      <p:bldP spid="101" grpId="0"/>
      <p:bldP spid="102" grpId="0"/>
      <p:bldP spid="103" grpId="0"/>
      <p:bldP spid="100" grpId="0"/>
      <p:bldP spid="104" grpId="0"/>
      <p:bldP spid="105" grpId="0"/>
      <p:bldP spid="106" grpId="0"/>
      <p:bldP spid="10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08513510"/>
              </p:ext>
            </p:extLst>
          </p:nvPr>
        </p:nvGraphicFramePr>
        <p:xfrm>
          <a:off x="581889" y="556779"/>
          <a:ext cx="3539117" cy="3657600"/>
        </p:xfrm>
        <a:graphic>
          <a:graphicData uri="http://schemas.openxmlformats.org/drawingml/2006/table">
            <a:tbl>
              <a:tblPr firstRow="1" firstCol="1" bandRow="1">
                <a:tableStyleId>{EF22091A-B44B-4E38-BC7A-3FC299EE7DA7}</a:tableStyleId>
              </a:tblPr>
              <a:tblGrid>
                <a:gridCol w="525822">
                  <a:extLst>
                    <a:ext uri="{9D8B030D-6E8A-4147-A177-3AD203B41FA5}">
                      <a16:colId xmlns:a16="http://schemas.microsoft.com/office/drawing/2014/main" val="4033822605"/>
                    </a:ext>
                  </a:extLst>
                </a:gridCol>
                <a:gridCol w="2225487">
                  <a:extLst>
                    <a:ext uri="{9D8B030D-6E8A-4147-A177-3AD203B41FA5}">
                      <a16:colId xmlns:a16="http://schemas.microsoft.com/office/drawing/2014/main" val="3982387086"/>
                    </a:ext>
                  </a:extLst>
                </a:gridCol>
                <a:gridCol w="787808">
                  <a:extLst>
                    <a:ext uri="{9D8B030D-6E8A-4147-A177-3AD203B41FA5}">
                      <a16:colId xmlns:a16="http://schemas.microsoft.com/office/drawing/2014/main" val="1130591814"/>
                    </a:ext>
                  </a:extLst>
                </a:gridCol>
              </a:tblGrid>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accident</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3435616484"/>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2</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bike</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1360220785"/>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3</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bus</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n</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2292461955"/>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4</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bus stop</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3284927908"/>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5</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car</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ctr"/>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ctr"/>
                </a:tc>
                <a:extLst>
                  <a:ext uri="{0D108BD9-81ED-4DB2-BD59-A6C34878D82A}">
                    <a16:rowId xmlns:a16="http://schemas.microsoft.com/office/drawing/2014/main" val="896147333"/>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6</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crossroad</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3701112550"/>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7</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crowded</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adj</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extLst>
                  <a:ext uri="{0D108BD9-81ED-4DB2-BD59-A6C34878D82A}">
                    <a16:rowId xmlns:a16="http://schemas.microsoft.com/office/drawing/2014/main" val="3182696688"/>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8</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cycle lane</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1526812342"/>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9</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dangerous</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adj</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997560773"/>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10</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drive</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ctr"/>
                </a:tc>
                <a:tc>
                  <a:txBody>
                    <a:bodyPr/>
                    <a:lstStyle/>
                    <a:p>
                      <a:pPr algn="just">
                        <a:lnSpc>
                          <a:spcPct val="100000"/>
                        </a:lnSpc>
                        <a:spcAft>
                          <a:spcPts val="0"/>
                        </a:spcAft>
                      </a:pPr>
                      <a:r>
                        <a:rPr lang="vi-VN" sz="2400" dirty="0" smtClean="0">
                          <a:effectLst/>
                          <a:latin typeface="Delius" panose="020B0604020202020204" charset="0"/>
                          <a:ea typeface="Yu Gothic" panose="020B0400000000000000" pitchFamily="34" charset="-128"/>
                          <a:cs typeface="Arial"/>
                        </a:rPr>
                        <a:t>v</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ctr"/>
                </a:tc>
                <a:extLst>
                  <a:ext uri="{0D108BD9-81ED-4DB2-BD59-A6C34878D82A}">
                    <a16:rowId xmlns:a16="http://schemas.microsoft.com/office/drawing/2014/main" val="301281931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787572679"/>
              </p:ext>
            </p:extLst>
          </p:nvPr>
        </p:nvGraphicFramePr>
        <p:xfrm>
          <a:off x="4322618" y="556779"/>
          <a:ext cx="4538084" cy="3657600"/>
        </p:xfrm>
        <a:graphic>
          <a:graphicData uri="http://schemas.openxmlformats.org/drawingml/2006/table">
            <a:tbl>
              <a:tblPr firstRow="1" firstCol="1" bandRow="1">
                <a:tableStyleId>{EF22091A-B44B-4E38-BC7A-3FC299EE7DA7}</a:tableStyleId>
              </a:tblPr>
              <a:tblGrid>
                <a:gridCol w="674243">
                  <a:extLst>
                    <a:ext uri="{9D8B030D-6E8A-4147-A177-3AD203B41FA5}">
                      <a16:colId xmlns:a16="http://schemas.microsoft.com/office/drawing/2014/main" val="3900855967"/>
                    </a:ext>
                  </a:extLst>
                </a:gridCol>
                <a:gridCol w="2853664">
                  <a:extLst>
                    <a:ext uri="{9D8B030D-6E8A-4147-A177-3AD203B41FA5}">
                      <a16:colId xmlns:a16="http://schemas.microsoft.com/office/drawing/2014/main" val="4205244096"/>
                    </a:ext>
                  </a:extLst>
                </a:gridCol>
                <a:gridCol w="1010177">
                  <a:extLst>
                    <a:ext uri="{9D8B030D-6E8A-4147-A177-3AD203B41FA5}">
                      <a16:colId xmlns:a16="http://schemas.microsoft.com/office/drawing/2014/main" val="3379742210"/>
                    </a:ext>
                  </a:extLst>
                </a:gridCol>
              </a:tblGrid>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11</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driving license</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1088262162"/>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12</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fly</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vi-VN" sz="2400" dirty="0" smtClean="0">
                          <a:effectLst/>
                          <a:latin typeface="Delius" panose="020B0604020202020204" charset="0"/>
                          <a:ea typeface="Yu Gothic" panose="020B0400000000000000" pitchFamily="34" charset="-128"/>
                          <a:cs typeface="Arial"/>
                        </a:rPr>
                        <a:t>v</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4290229139"/>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13</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get off</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vi-VN" sz="2400" dirty="0" smtClean="0">
                          <a:effectLst/>
                          <a:latin typeface="+mj-lt"/>
                          <a:ea typeface="Yu Gothic" panose="020B0400000000000000" pitchFamily="34" charset="-128"/>
                          <a:cs typeface="Arial"/>
                        </a:rPr>
                        <a:t>v</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1400572466"/>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14</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dirty="0">
                          <a:effectLst/>
                          <a:latin typeface="Delius" panose="020B0604020202020204" charset="0"/>
                          <a:ea typeface="Yu Gothic" panose="020B0400000000000000" pitchFamily="34" charset="-128"/>
                        </a:rPr>
                        <a:t>get on</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vi-VN" sz="2400" dirty="0" smtClean="0">
                          <a:effectLst/>
                          <a:latin typeface="+mj-lt"/>
                          <a:ea typeface="Yu Gothic" panose="020B0400000000000000" pitchFamily="34" charset="-128"/>
                          <a:cs typeface="Arial"/>
                        </a:rPr>
                        <a:t>v</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4132677514"/>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15</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hospital ahead</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phr</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3672463670"/>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16</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means of transport</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2199667400"/>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17</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motorbike</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844609732"/>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18</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no cycling</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phr</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2193413353"/>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19</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no parking</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phr</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extLst>
                  <a:ext uri="{0D108BD9-81ED-4DB2-BD59-A6C34878D82A}">
                    <a16:rowId xmlns:a16="http://schemas.microsoft.com/office/drawing/2014/main" val="334830317"/>
                  </a:ext>
                </a:extLst>
              </a:tr>
              <a:tr h="170815">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20</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tc>
                <a:tc>
                  <a:txBody>
                    <a:bodyPr/>
                    <a:lstStyle/>
                    <a:p>
                      <a:pPr algn="just">
                        <a:lnSpc>
                          <a:spcPct val="100000"/>
                        </a:lnSpc>
                        <a:spcAft>
                          <a:spcPts val="0"/>
                        </a:spcAft>
                      </a:pPr>
                      <a:r>
                        <a:rPr lang="en-US" sz="2400">
                          <a:effectLst/>
                          <a:latin typeface="Delius" panose="020B0604020202020204" charset="0"/>
                          <a:ea typeface="Yu Gothic" panose="020B0400000000000000" pitchFamily="34" charset="-128"/>
                        </a:rPr>
                        <a:t>no right turn</a:t>
                      </a:r>
                      <a:endParaRPr lang="en-US" sz="240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tc>
                  <a:txBody>
                    <a:bodyPr/>
                    <a:lstStyle/>
                    <a:p>
                      <a:pPr algn="just">
                        <a:lnSpc>
                          <a:spcPct val="100000"/>
                        </a:lnSpc>
                        <a:spcAft>
                          <a:spcPts val="0"/>
                        </a:spcAft>
                      </a:pPr>
                      <a:r>
                        <a:rPr lang="en-US" sz="2400" dirty="0" err="1">
                          <a:effectLst/>
                          <a:latin typeface="Delius" panose="020B0604020202020204" charset="0"/>
                          <a:ea typeface="Yu Gothic" panose="020B0400000000000000" pitchFamily="34" charset="-128"/>
                        </a:rPr>
                        <a:t>phr</a:t>
                      </a:r>
                      <a:endParaRPr lang="en-US" sz="2400" dirty="0">
                        <a:effectLst/>
                        <a:latin typeface="Delius" panose="020B0604020202020204" charset="0"/>
                        <a:ea typeface="Yu Gothic" panose="020B0400000000000000" pitchFamily="34" charset="-128"/>
                        <a:cs typeface="Times New Roman" panose="02020603050405020304" pitchFamily="18" charset="0"/>
                      </a:endParaRPr>
                    </a:p>
                  </a:txBody>
                  <a:tcPr marL="42704" marR="42704" marT="0" marB="0" anchor="b"/>
                </a:tc>
                <a:extLst>
                  <a:ext uri="{0D108BD9-81ED-4DB2-BD59-A6C34878D82A}">
                    <a16:rowId xmlns:a16="http://schemas.microsoft.com/office/drawing/2014/main" val="3213256627"/>
                  </a:ext>
                </a:extLst>
              </a:tr>
            </a:tbl>
          </a:graphicData>
        </a:graphic>
      </p:graphicFrame>
      <p:grpSp>
        <p:nvGrpSpPr>
          <p:cNvPr id="6" name="Google Shape;1656;p65"/>
          <p:cNvGrpSpPr/>
          <p:nvPr/>
        </p:nvGrpSpPr>
        <p:grpSpPr>
          <a:xfrm rot="600180">
            <a:off x="8586292" y="4444055"/>
            <a:ext cx="548819" cy="671185"/>
            <a:chOff x="904425" y="844107"/>
            <a:chExt cx="548818" cy="671184"/>
          </a:xfrm>
        </p:grpSpPr>
        <p:sp>
          <p:nvSpPr>
            <p:cNvPr id="7" name="Google Shape;1657;p65"/>
            <p:cNvSpPr/>
            <p:nvPr/>
          </p:nvSpPr>
          <p:spPr>
            <a:xfrm>
              <a:off x="904425" y="844107"/>
              <a:ext cx="547208" cy="671184"/>
            </a:xfrm>
            <a:custGeom>
              <a:avLst/>
              <a:gdLst/>
              <a:ahLst/>
              <a:cxnLst/>
              <a:rect l="l" t="t" r="r" b="b"/>
              <a:pathLst>
                <a:path w="11215" h="13938" extrusionOk="0">
                  <a:moveTo>
                    <a:pt x="1589" y="1"/>
                  </a:moveTo>
                  <a:cubicBezTo>
                    <a:pt x="707" y="1"/>
                    <a:pt x="1" y="716"/>
                    <a:pt x="1" y="1590"/>
                  </a:cubicBezTo>
                  <a:lnTo>
                    <a:pt x="1" y="12348"/>
                  </a:lnTo>
                  <a:cubicBezTo>
                    <a:pt x="1" y="13231"/>
                    <a:pt x="707" y="13937"/>
                    <a:pt x="1589" y="13937"/>
                  </a:cubicBezTo>
                  <a:lnTo>
                    <a:pt x="9626" y="13937"/>
                  </a:lnTo>
                  <a:cubicBezTo>
                    <a:pt x="10499" y="13937"/>
                    <a:pt x="11215" y="13231"/>
                    <a:pt x="11215" y="12348"/>
                  </a:cubicBezTo>
                  <a:lnTo>
                    <a:pt x="11215" y="1590"/>
                  </a:lnTo>
                  <a:cubicBezTo>
                    <a:pt x="11215" y="716"/>
                    <a:pt x="10499" y="10"/>
                    <a:pt x="962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oogle Shape;1658;p65"/>
            <p:cNvGrpSpPr/>
            <p:nvPr/>
          </p:nvGrpSpPr>
          <p:grpSpPr>
            <a:xfrm>
              <a:off x="906035" y="844131"/>
              <a:ext cx="547208" cy="671136"/>
              <a:chOff x="4644775" y="2173500"/>
              <a:chExt cx="280375" cy="348425"/>
            </a:xfrm>
          </p:grpSpPr>
          <p:sp>
            <p:nvSpPr>
              <p:cNvPr id="9" name="Google Shape;1659;p65"/>
              <p:cNvSpPr/>
              <p:nvPr/>
            </p:nvSpPr>
            <p:spPr>
              <a:xfrm>
                <a:off x="4644775" y="2173500"/>
                <a:ext cx="280375" cy="348425"/>
              </a:xfrm>
              <a:custGeom>
                <a:avLst/>
                <a:gdLst/>
                <a:ahLst/>
                <a:cxnLst/>
                <a:rect l="l" t="t" r="r" b="b"/>
                <a:pathLst>
                  <a:path w="11215" h="13937" extrusionOk="0">
                    <a:moveTo>
                      <a:pt x="1572" y="0"/>
                    </a:moveTo>
                    <a:cubicBezTo>
                      <a:pt x="697" y="0"/>
                      <a:pt x="0" y="712"/>
                      <a:pt x="0" y="1580"/>
                    </a:cubicBezTo>
                    <a:lnTo>
                      <a:pt x="0" y="12348"/>
                    </a:lnTo>
                    <a:cubicBezTo>
                      <a:pt x="0" y="13221"/>
                      <a:pt x="707" y="13936"/>
                      <a:pt x="1589" y="13936"/>
                    </a:cubicBezTo>
                    <a:lnTo>
                      <a:pt x="9626" y="13936"/>
                    </a:lnTo>
                    <a:cubicBezTo>
                      <a:pt x="10499" y="13936"/>
                      <a:pt x="11214" y="13221"/>
                      <a:pt x="11214" y="12348"/>
                    </a:cubicBezTo>
                    <a:lnTo>
                      <a:pt x="11214" y="1580"/>
                    </a:lnTo>
                    <a:cubicBezTo>
                      <a:pt x="11214" y="706"/>
                      <a:pt x="10499" y="0"/>
                      <a:pt x="9626" y="0"/>
                    </a:cubicBezTo>
                    <a:lnTo>
                      <a:pt x="1589" y="0"/>
                    </a:lnTo>
                    <a:cubicBezTo>
                      <a:pt x="1583" y="0"/>
                      <a:pt x="1578" y="0"/>
                      <a:pt x="15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660;p65"/>
              <p:cNvSpPr/>
              <p:nvPr/>
            </p:nvSpPr>
            <p:spPr>
              <a:xfrm>
                <a:off x="4660100" y="2191375"/>
                <a:ext cx="249725" cy="312425"/>
              </a:xfrm>
              <a:custGeom>
                <a:avLst/>
                <a:gdLst/>
                <a:ahLst/>
                <a:cxnLst/>
                <a:rect l="l" t="t" r="r" b="b"/>
                <a:pathLst>
                  <a:path w="9989" h="12497" extrusionOk="0">
                    <a:moveTo>
                      <a:pt x="8632" y="744"/>
                    </a:moveTo>
                    <a:cubicBezTo>
                      <a:pt x="8669" y="744"/>
                      <a:pt x="8706" y="744"/>
                      <a:pt x="8753" y="753"/>
                    </a:cubicBezTo>
                    <a:cubicBezTo>
                      <a:pt x="9041" y="809"/>
                      <a:pt x="9245" y="1060"/>
                      <a:pt x="9245" y="1357"/>
                    </a:cubicBezTo>
                    <a:lnTo>
                      <a:pt x="9245" y="11140"/>
                    </a:lnTo>
                    <a:cubicBezTo>
                      <a:pt x="9245" y="11475"/>
                      <a:pt x="8976" y="11753"/>
                      <a:pt x="8632" y="11753"/>
                    </a:cubicBezTo>
                    <a:lnTo>
                      <a:pt x="1366" y="11753"/>
                    </a:lnTo>
                    <a:cubicBezTo>
                      <a:pt x="1023" y="11753"/>
                      <a:pt x="744" y="11475"/>
                      <a:pt x="744" y="11131"/>
                    </a:cubicBezTo>
                    <a:lnTo>
                      <a:pt x="744" y="1357"/>
                    </a:lnTo>
                    <a:cubicBezTo>
                      <a:pt x="744" y="1013"/>
                      <a:pt x="1023" y="744"/>
                      <a:pt x="1366" y="744"/>
                    </a:cubicBezTo>
                    <a:close/>
                    <a:moveTo>
                      <a:pt x="1357" y="1"/>
                    </a:moveTo>
                    <a:cubicBezTo>
                      <a:pt x="604" y="1"/>
                      <a:pt x="1" y="604"/>
                      <a:pt x="1" y="1357"/>
                    </a:cubicBezTo>
                    <a:lnTo>
                      <a:pt x="1" y="11140"/>
                    </a:lnTo>
                    <a:cubicBezTo>
                      <a:pt x="1" y="11791"/>
                      <a:pt x="456" y="12348"/>
                      <a:pt x="1097" y="12478"/>
                    </a:cubicBezTo>
                    <a:cubicBezTo>
                      <a:pt x="1181" y="12487"/>
                      <a:pt x="1273" y="12497"/>
                      <a:pt x="1357" y="12497"/>
                    </a:cubicBezTo>
                    <a:lnTo>
                      <a:pt x="8632" y="12497"/>
                    </a:lnTo>
                    <a:cubicBezTo>
                      <a:pt x="9375" y="12497"/>
                      <a:pt x="9988" y="11893"/>
                      <a:pt x="9988" y="11140"/>
                    </a:cubicBezTo>
                    <a:lnTo>
                      <a:pt x="9988" y="1357"/>
                    </a:lnTo>
                    <a:cubicBezTo>
                      <a:pt x="9988" y="604"/>
                      <a:pt x="9375" y="1"/>
                      <a:pt x="86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661;p65"/>
              <p:cNvSpPr/>
              <p:nvPr/>
            </p:nvSpPr>
            <p:spPr>
              <a:xfrm>
                <a:off x="4708425" y="2239175"/>
                <a:ext cx="50875" cy="54825"/>
              </a:xfrm>
              <a:custGeom>
                <a:avLst/>
                <a:gdLst/>
                <a:ahLst/>
                <a:cxnLst/>
                <a:rect l="l" t="t" r="r" b="b"/>
                <a:pathLst>
                  <a:path w="2035" h="2193" extrusionOk="0">
                    <a:moveTo>
                      <a:pt x="992" y="373"/>
                    </a:moveTo>
                    <a:cubicBezTo>
                      <a:pt x="1002" y="373"/>
                      <a:pt x="1012" y="374"/>
                      <a:pt x="1022" y="374"/>
                    </a:cubicBezTo>
                    <a:cubicBezTo>
                      <a:pt x="1384" y="374"/>
                      <a:pt x="1561" y="616"/>
                      <a:pt x="1561" y="1090"/>
                    </a:cubicBezTo>
                    <a:cubicBezTo>
                      <a:pt x="1561" y="1573"/>
                      <a:pt x="1384" y="1814"/>
                      <a:pt x="1022" y="1814"/>
                    </a:cubicBezTo>
                    <a:cubicBezTo>
                      <a:pt x="1012" y="1815"/>
                      <a:pt x="1002" y="1815"/>
                      <a:pt x="992" y="1815"/>
                    </a:cubicBezTo>
                    <a:cubicBezTo>
                      <a:pt x="845" y="1815"/>
                      <a:pt x="700" y="1750"/>
                      <a:pt x="613" y="1628"/>
                    </a:cubicBezTo>
                    <a:cubicBezTo>
                      <a:pt x="511" y="1470"/>
                      <a:pt x="465" y="1285"/>
                      <a:pt x="483" y="1090"/>
                    </a:cubicBezTo>
                    <a:cubicBezTo>
                      <a:pt x="465" y="904"/>
                      <a:pt x="511" y="718"/>
                      <a:pt x="613" y="551"/>
                    </a:cubicBezTo>
                    <a:cubicBezTo>
                      <a:pt x="709" y="437"/>
                      <a:pt x="846" y="373"/>
                      <a:pt x="992" y="373"/>
                    </a:cubicBezTo>
                    <a:close/>
                    <a:moveTo>
                      <a:pt x="955" y="0"/>
                    </a:moveTo>
                    <a:cubicBezTo>
                      <a:pt x="693" y="0"/>
                      <a:pt x="449" y="101"/>
                      <a:pt x="260" y="281"/>
                    </a:cubicBezTo>
                    <a:cubicBezTo>
                      <a:pt x="84" y="467"/>
                      <a:pt x="0" y="746"/>
                      <a:pt x="0" y="1090"/>
                    </a:cubicBezTo>
                    <a:cubicBezTo>
                      <a:pt x="0" y="1443"/>
                      <a:pt x="84" y="1721"/>
                      <a:pt x="260" y="1907"/>
                    </a:cubicBezTo>
                    <a:cubicBezTo>
                      <a:pt x="474" y="2098"/>
                      <a:pt x="743" y="2193"/>
                      <a:pt x="1014" y="2193"/>
                    </a:cubicBezTo>
                    <a:cubicBezTo>
                      <a:pt x="1285" y="2193"/>
                      <a:pt x="1556" y="2098"/>
                      <a:pt x="1775" y="1907"/>
                    </a:cubicBezTo>
                    <a:cubicBezTo>
                      <a:pt x="1942" y="1721"/>
                      <a:pt x="2035" y="1443"/>
                      <a:pt x="2035" y="1090"/>
                    </a:cubicBezTo>
                    <a:cubicBezTo>
                      <a:pt x="2035" y="736"/>
                      <a:pt x="1951" y="467"/>
                      <a:pt x="1765" y="281"/>
                    </a:cubicBezTo>
                    <a:cubicBezTo>
                      <a:pt x="1585" y="101"/>
                      <a:pt x="1342" y="0"/>
                      <a:pt x="1087" y="0"/>
                    </a:cubicBezTo>
                    <a:cubicBezTo>
                      <a:pt x="1065" y="0"/>
                      <a:pt x="1044" y="1"/>
                      <a:pt x="1022" y="2"/>
                    </a:cubicBezTo>
                    <a:cubicBezTo>
                      <a:pt x="1000" y="1"/>
                      <a:pt x="977" y="0"/>
                      <a:pt x="95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662;p65"/>
              <p:cNvSpPr/>
              <p:nvPr/>
            </p:nvSpPr>
            <p:spPr>
              <a:xfrm>
                <a:off x="4770425" y="2239925"/>
                <a:ext cx="47425" cy="53200"/>
              </a:xfrm>
              <a:custGeom>
                <a:avLst/>
                <a:gdLst/>
                <a:ahLst/>
                <a:cxnLst/>
                <a:rect l="l" t="t" r="r" b="b"/>
                <a:pathLst>
                  <a:path w="1897" h="2128" extrusionOk="0">
                    <a:moveTo>
                      <a:pt x="1" y="0"/>
                    </a:moveTo>
                    <a:lnTo>
                      <a:pt x="1" y="2128"/>
                    </a:lnTo>
                    <a:lnTo>
                      <a:pt x="400" y="2128"/>
                    </a:lnTo>
                    <a:lnTo>
                      <a:pt x="400" y="1125"/>
                    </a:lnTo>
                    <a:cubicBezTo>
                      <a:pt x="400" y="1004"/>
                      <a:pt x="391" y="799"/>
                      <a:pt x="372" y="521"/>
                    </a:cubicBezTo>
                    <a:lnTo>
                      <a:pt x="391" y="521"/>
                    </a:lnTo>
                    <a:lnTo>
                      <a:pt x="1320" y="2128"/>
                    </a:lnTo>
                    <a:lnTo>
                      <a:pt x="1896" y="2128"/>
                    </a:lnTo>
                    <a:lnTo>
                      <a:pt x="1896" y="0"/>
                    </a:lnTo>
                    <a:lnTo>
                      <a:pt x="1487" y="0"/>
                    </a:lnTo>
                    <a:lnTo>
                      <a:pt x="1487" y="1013"/>
                    </a:lnTo>
                    <a:cubicBezTo>
                      <a:pt x="1487" y="1125"/>
                      <a:pt x="1497" y="1320"/>
                      <a:pt x="1506" y="1598"/>
                    </a:cubicBezTo>
                    <a:lnTo>
                      <a:pt x="1497" y="1598"/>
                    </a:lnTo>
                    <a:lnTo>
                      <a:pt x="56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663;p65"/>
              <p:cNvSpPr/>
              <p:nvPr/>
            </p:nvSpPr>
            <p:spPr>
              <a:xfrm>
                <a:off x="4831050" y="2239925"/>
                <a:ext cx="30925" cy="53200"/>
              </a:xfrm>
              <a:custGeom>
                <a:avLst/>
                <a:gdLst/>
                <a:ahLst/>
                <a:cxnLst/>
                <a:rect l="l" t="t" r="r" b="b"/>
                <a:pathLst>
                  <a:path w="1237" h="2128" extrusionOk="0">
                    <a:moveTo>
                      <a:pt x="1" y="0"/>
                    </a:moveTo>
                    <a:lnTo>
                      <a:pt x="1" y="2128"/>
                    </a:lnTo>
                    <a:lnTo>
                      <a:pt x="1236" y="2128"/>
                    </a:lnTo>
                    <a:lnTo>
                      <a:pt x="1236" y="1756"/>
                    </a:lnTo>
                    <a:lnTo>
                      <a:pt x="456" y="1756"/>
                    </a:lnTo>
                    <a:lnTo>
                      <a:pt x="456" y="1199"/>
                    </a:lnTo>
                    <a:lnTo>
                      <a:pt x="1181" y="1199"/>
                    </a:lnTo>
                    <a:lnTo>
                      <a:pt x="1181" y="827"/>
                    </a:lnTo>
                    <a:lnTo>
                      <a:pt x="456" y="827"/>
                    </a:lnTo>
                    <a:lnTo>
                      <a:pt x="456" y="363"/>
                    </a:lnTo>
                    <a:lnTo>
                      <a:pt x="1236" y="363"/>
                    </a:lnTo>
                    <a:lnTo>
                      <a:pt x="12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664;p65"/>
              <p:cNvSpPr/>
              <p:nvPr/>
            </p:nvSpPr>
            <p:spPr>
              <a:xfrm>
                <a:off x="4700050" y="2299850"/>
                <a:ext cx="72275" cy="53450"/>
              </a:xfrm>
              <a:custGeom>
                <a:avLst/>
                <a:gdLst/>
                <a:ahLst/>
                <a:cxnLst/>
                <a:rect l="l" t="t" r="r" b="b"/>
                <a:pathLst>
                  <a:path w="2891" h="2138" extrusionOk="0">
                    <a:moveTo>
                      <a:pt x="1" y="0"/>
                    </a:moveTo>
                    <a:lnTo>
                      <a:pt x="549" y="2137"/>
                    </a:lnTo>
                    <a:lnTo>
                      <a:pt x="1060" y="2137"/>
                    </a:lnTo>
                    <a:lnTo>
                      <a:pt x="1348" y="1013"/>
                    </a:lnTo>
                    <a:cubicBezTo>
                      <a:pt x="1357" y="967"/>
                      <a:pt x="1376" y="883"/>
                      <a:pt x="1404" y="772"/>
                    </a:cubicBezTo>
                    <a:cubicBezTo>
                      <a:pt x="1422" y="651"/>
                      <a:pt x="1441" y="567"/>
                      <a:pt x="1441" y="511"/>
                    </a:cubicBezTo>
                    <a:cubicBezTo>
                      <a:pt x="1450" y="558"/>
                      <a:pt x="1469" y="641"/>
                      <a:pt x="1487" y="772"/>
                    </a:cubicBezTo>
                    <a:cubicBezTo>
                      <a:pt x="1515" y="892"/>
                      <a:pt x="1534" y="976"/>
                      <a:pt x="1543" y="1013"/>
                    </a:cubicBezTo>
                    <a:lnTo>
                      <a:pt x="1831" y="2137"/>
                    </a:lnTo>
                    <a:lnTo>
                      <a:pt x="2351" y="2137"/>
                    </a:lnTo>
                    <a:lnTo>
                      <a:pt x="2890" y="0"/>
                    </a:lnTo>
                    <a:lnTo>
                      <a:pt x="2444" y="0"/>
                    </a:lnTo>
                    <a:lnTo>
                      <a:pt x="2175" y="1162"/>
                    </a:lnTo>
                    <a:cubicBezTo>
                      <a:pt x="2156" y="1236"/>
                      <a:pt x="2138" y="1320"/>
                      <a:pt x="2119" y="1440"/>
                    </a:cubicBezTo>
                    <a:cubicBezTo>
                      <a:pt x="2091" y="1552"/>
                      <a:pt x="2082" y="1645"/>
                      <a:pt x="2072" y="1719"/>
                    </a:cubicBezTo>
                    <a:cubicBezTo>
                      <a:pt x="2054" y="1645"/>
                      <a:pt x="2045" y="1552"/>
                      <a:pt x="2026" y="1440"/>
                    </a:cubicBezTo>
                    <a:cubicBezTo>
                      <a:pt x="1998" y="1329"/>
                      <a:pt x="1989" y="1245"/>
                      <a:pt x="1970" y="1190"/>
                    </a:cubicBezTo>
                    <a:lnTo>
                      <a:pt x="1664" y="0"/>
                    </a:lnTo>
                    <a:lnTo>
                      <a:pt x="1236" y="0"/>
                    </a:lnTo>
                    <a:lnTo>
                      <a:pt x="920" y="1190"/>
                    </a:lnTo>
                    <a:cubicBezTo>
                      <a:pt x="902" y="1255"/>
                      <a:pt x="883" y="1348"/>
                      <a:pt x="865" y="1468"/>
                    </a:cubicBezTo>
                    <a:cubicBezTo>
                      <a:pt x="846" y="1580"/>
                      <a:pt x="828" y="1663"/>
                      <a:pt x="828" y="1719"/>
                    </a:cubicBezTo>
                    <a:cubicBezTo>
                      <a:pt x="800" y="1561"/>
                      <a:pt x="772" y="1375"/>
                      <a:pt x="716" y="1162"/>
                    </a:cubicBezTo>
                    <a:lnTo>
                      <a:pt x="44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665;p65"/>
              <p:cNvSpPr/>
              <p:nvPr/>
            </p:nvSpPr>
            <p:spPr>
              <a:xfrm>
                <a:off x="4772300" y="2299850"/>
                <a:ext cx="51575" cy="53450"/>
              </a:xfrm>
              <a:custGeom>
                <a:avLst/>
                <a:gdLst/>
                <a:ahLst/>
                <a:cxnLst/>
                <a:rect l="l" t="t" r="r" b="b"/>
                <a:pathLst>
                  <a:path w="2063" h="2138" extrusionOk="0">
                    <a:moveTo>
                      <a:pt x="1031" y="326"/>
                    </a:moveTo>
                    <a:cubicBezTo>
                      <a:pt x="1041" y="363"/>
                      <a:pt x="1050" y="409"/>
                      <a:pt x="1069" y="465"/>
                    </a:cubicBezTo>
                    <a:cubicBezTo>
                      <a:pt x="1087" y="530"/>
                      <a:pt x="1171" y="790"/>
                      <a:pt x="1310" y="1245"/>
                    </a:cubicBezTo>
                    <a:lnTo>
                      <a:pt x="753" y="1255"/>
                    </a:lnTo>
                    <a:cubicBezTo>
                      <a:pt x="911" y="762"/>
                      <a:pt x="1003" y="446"/>
                      <a:pt x="1031" y="326"/>
                    </a:cubicBezTo>
                    <a:close/>
                    <a:moveTo>
                      <a:pt x="753" y="0"/>
                    </a:moveTo>
                    <a:lnTo>
                      <a:pt x="0" y="2137"/>
                    </a:lnTo>
                    <a:lnTo>
                      <a:pt x="483" y="2137"/>
                    </a:lnTo>
                    <a:lnTo>
                      <a:pt x="641" y="1626"/>
                    </a:lnTo>
                    <a:lnTo>
                      <a:pt x="1422" y="1626"/>
                    </a:lnTo>
                    <a:lnTo>
                      <a:pt x="1580" y="2137"/>
                    </a:lnTo>
                    <a:lnTo>
                      <a:pt x="2063" y="2137"/>
                    </a:lnTo>
                    <a:lnTo>
                      <a:pt x="13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66;p65"/>
              <p:cNvSpPr/>
              <p:nvPr/>
            </p:nvSpPr>
            <p:spPr>
              <a:xfrm>
                <a:off x="4823850" y="2299850"/>
                <a:ext cx="46725" cy="53450"/>
              </a:xfrm>
              <a:custGeom>
                <a:avLst/>
                <a:gdLst/>
                <a:ahLst/>
                <a:cxnLst/>
                <a:rect l="l" t="t" r="r" b="b"/>
                <a:pathLst>
                  <a:path w="1869" h="2138" extrusionOk="0">
                    <a:moveTo>
                      <a:pt x="1376" y="0"/>
                    </a:moveTo>
                    <a:lnTo>
                      <a:pt x="930" y="883"/>
                    </a:lnTo>
                    <a:lnTo>
                      <a:pt x="493" y="10"/>
                    </a:lnTo>
                    <a:lnTo>
                      <a:pt x="1" y="10"/>
                    </a:lnTo>
                    <a:lnTo>
                      <a:pt x="707" y="1320"/>
                    </a:lnTo>
                    <a:lnTo>
                      <a:pt x="707" y="2137"/>
                    </a:lnTo>
                    <a:lnTo>
                      <a:pt x="1153" y="2137"/>
                    </a:lnTo>
                    <a:lnTo>
                      <a:pt x="1153" y="1301"/>
                    </a:lnTo>
                    <a:lnTo>
                      <a:pt x="18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667;p65"/>
              <p:cNvSpPr/>
              <p:nvPr/>
            </p:nvSpPr>
            <p:spPr>
              <a:xfrm>
                <a:off x="4707950" y="2375100"/>
                <a:ext cx="138450" cy="72025"/>
              </a:xfrm>
              <a:custGeom>
                <a:avLst/>
                <a:gdLst/>
                <a:ahLst/>
                <a:cxnLst/>
                <a:rect l="l" t="t" r="r" b="b"/>
                <a:pathLst>
                  <a:path w="5538" h="2881" extrusionOk="0">
                    <a:moveTo>
                      <a:pt x="1998" y="1"/>
                    </a:moveTo>
                    <a:lnTo>
                      <a:pt x="1" y="1441"/>
                    </a:lnTo>
                    <a:lnTo>
                      <a:pt x="1989" y="2881"/>
                    </a:lnTo>
                    <a:lnTo>
                      <a:pt x="1989" y="2137"/>
                    </a:lnTo>
                    <a:lnTo>
                      <a:pt x="5538" y="2137"/>
                    </a:lnTo>
                    <a:lnTo>
                      <a:pt x="5538" y="744"/>
                    </a:lnTo>
                    <a:lnTo>
                      <a:pt x="1998" y="744"/>
                    </a:lnTo>
                    <a:lnTo>
                      <a:pt x="199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 name="Google Shape;1668;p65"/>
          <p:cNvGrpSpPr/>
          <p:nvPr/>
        </p:nvGrpSpPr>
        <p:grpSpPr>
          <a:xfrm rot="-1200132">
            <a:off x="4262429" y="4439394"/>
            <a:ext cx="731504" cy="642088"/>
            <a:chOff x="5553447" y="3661691"/>
            <a:chExt cx="731410" cy="644411"/>
          </a:xfrm>
        </p:grpSpPr>
        <p:sp>
          <p:nvSpPr>
            <p:cNvPr id="19" name="Google Shape;1669;p65"/>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1670;p65"/>
            <p:cNvGrpSpPr/>
            <p:nvPr/>
          </p:nvGrpSpPr>
          <p:grpSpPr>
            <a:xfrm>
              <a:off x="5553447" y="3661691"/>
              <a:ext cx="731410" cy="644411"/>
              <a:chOff x="3991850" y="2173450"/>
              <a:chExt cx="397225" cy="348500"/>
            </a:xfrm>
          </p:grpSpPr>
          <p:sp>
            <p:nvSpPr>
              <p:cNvPr id="21" name="Google Shape;1671;p65"/>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72;p65"/>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673;p65"/>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674;p65"/>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5" name="Google Shape;1687;p65"/>
          <p:cNvGrpSpPr/>
          <p:nvPr/>
        </p:nvGrpSpPr>
        <p:grpSpPr>
          <a:xfrm flipH="1">
            <a:off x="369090" y="4180032"/>
            <a:ext cx="1188772" cy="798160"/>
            <a:chOff x="5537150" y="3581276"/>
            <a:chExt cx="1371607" cy="926799"/>
          </a:xfrm>
        </p:grpSpPr>
        <p:sp>
          <p:nvSpPr>
            <p:cNvPr id="26" name="Google Shape;1688;p65"/>
            <p:cNvSpPr/>
            <p:nvPr/>
          </p:nvSpPr>
          <p:spPr>
            <a:xfrm>
              <a:off x="5537150" y="3582092"/>
              <a:ext cx="1371607" cy="925168"/>
            </a:xfrm>
            <a:custGeom>
              <a:avLst/>
              <a:gdLst/>
              <a:ahLst/>
              <a:cxnLst/>
              <a:rect l="l" t="t" r="r" b="b"/>
              <a:pathLst>
                <a:path w="19549" h="13048" extrusionOk="0">
                  <a:moveTo>
                    <a:pt x="16728" y="0"/>
                  </a:moveTo>
                  <a:cubicBezTo>
                    <a:pt x="16457" y="0"/>
                    <a:pt x="16187" y="113"/>
                    <a:pt x="15999" y="337"/>
                  </a:cubicBezTo>
                  <a:lnTo>
                    <a:pt x="11605" y="5773"/>
                  </a:lnTo>
                  <a:lnTo>
                    <a:pt x="11605" y="2344"/>
                  </a:lnTo>
                  <a:cubicBezTo>
                    <a:pt x="11605" y="1917"/>
                    <a:pt x="11261" y="1564"/>
                    <a:pt x="10824" y="1564"/>
                  </a:cubicBezTo>
                  <a:lnTo>
                    <a:pt x="6625" y="1564"/>
                  </a:lnTo>
                  <a:cubicBezTo>
                    <a:pt x="5909" y="1564"/>
                    <a:pt x="5296" y="2056"/>
                    <a:pt x="5138" y="2753"/>
                  </a:cubicBezTo>
                  <a:lnTo>
                    <a:pt x="4609" y="5122"/>
                  </a:lnTo>
                  <a:cubicBezTo>
                    <a:pt x="4516" y="5512"/>
                    <a:pt x="4191" y="5810"/>
                    <a:pt x="3791" y="5856"/>
                  </a:cubicBezTo>
                  <a:lnTo>
                    <a:pt x="1394" y="6200"/>
                  </a:lnTo>
                  <a:cubicBezTo>
                    <a:pt x="818" y="6274"/>
                    <a:pt x="391" y="6776"/>
                    <a:pt x="381" y="7361"/>
                  </a:cubicBezTo>
                  <a:lnTo>
                    <a:pt x="381" y="9554"/>
                  </a:lnTo>
                  <a:lnTo>
                    <a:pt x="354" y="9554"/>
                  </a:lnTo>
                  <a:cubicBezTo>
                    <a:pt x="158" y="9554"/>
                    <a:pt x="0" y="9712"/>
                    <a:pt x="0" y="9907"/>
                  </a:cubicBezTo>
                  <a:lnTo>
                    <a:pt x="0" y="10149"/>
                  </a:lnTo>
                  <a:cubicBezTo>
                    <a:pt x="0" y="10678"/>
                    <a:pt x="437" y="11115"/>
                    <a:pt x="976" y="11115"/>
                  </a:cubicBezTo>
                  <a:lnTo>
                    <a:pt x="2249" y="11115"/>
                  </a:lnTo>
                  <a:cubicBezTo>
                    <a:pt x="2518" y="12248"/>
                    <a:pt x="3540" y="13047"/>
                    <a:pt x="4711" y="13047"/>
                  </a:cubicBezTo>
                  <a:cubicBezTo>
                    <a:pt x="5882" y="13047"/>
                    <a:pt x="6894" y="12248"/>
                    <a:pt x="7173" y="11115"/>
                  </a:cubicBezTo>
                  <a:lnTo>
                    <a:pt x="11679" y="11115"/>
                  </a:lnTo>
                  <a:cubicBezTo>
                    <a:pt x="11958" y="12248"/>
                    <a:pt x="12971" y="13047"/>
                    <a:pt x="14141" y="13047"/>
                  </a:cubicBezTo>
                  <a:cubicBezTo>
                    <a:pt x="15312" y="13047"/>
                    <a:pt x="16334" y="12248"/>
                    <a:pt x="16603" y="11115"/>
                  </a:cubicBezTo>
                  <a:lnTo>
                    <a:pt x="18582" y="11115"/>
                  </a:lnTo>
                  <a:cubicBezTo>
                    <a:pt x="19112" y="11115"/>
                    <a:pt x="19548" y="10678"/>
                    <a:pt x="19548" y="10149"/>
                  </a:cubicBezTo>
                  <a:lnTo>
                    <a:pt x="19548" y="9907"/>
                  </a:lnTo>
                  <a:cubicBezTo>
                    <a:pt x="19548" y="9708"/>
                    <a:pt x="19390" y="9554"/>
                    <a:pt x="19202" y="9554"/>
                  </a:cubicBezTo>
                  <a:cubicBezTo>
                    <a:pt x="19197" y="9554"/>
                    <a:pt x="19192" y="9554"/>
                    <a:pt x="19186" y="9554"/>
                  </a:cubicBezTo>
                  <a:lnTo>
                    <a:pt x="19037" y="9554"/>
                  </a:lnTo>
                  <a:lnTo>
                    <a:pt x="19037" y="6469"/>
                  </a:lnTo>
                  <a:cubicBezTo>
                    <a:pt x="19037" y="6079"/>
                    <a:pt x="18722" y="5773"/>
                    <a:pt x="18331" y="5773"/>
                  </a:cubicBezTo>
                  <a:lnTo>
                    <a:pt x="17365" y="4546"/>
                  </a:lnTo>
                  <a:cubicBezTo>
                    <a:pt x="17365" y="4518"/>
                    <a:pt x="17356" y="4500"/>
                    <a:pt x="17337" y="4490"/>
                  </a:cubicBezTo>
                  <a:lnTo>
                    <a:pt x="17328" y="4490"/>
                  </a:lnTo>
                  <a:lnTo>
                    <a:pt x="16956" y="3868"/>
                  </a:lnTo>
                  <a:lnTo>
                    <a:pt x="16956" y="2186"/>
                  </a:lnTo>
                  <a:lnTo>
                    <a:pt x="17486" y="1536"/>
                  </a:lnTo>
                  <a:cubicBezTo>
                    <a:pt x="17793" y="1118"/>
                    <a:pt x="17727" y="533"/>
                    <a:pt x="17328" y="207"/>
                  </a:cubicBezTo>
                  <a:cubicBezTo>
                    <a:pt x="17153" y="69"/>
                    <a:pt x="16940" y="0"/>
                    <a:pt x="1672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1689;p65"/>
            <p:cNvGrpSpPr/>
            <p:nvPr/>
          </p:nvGrpSpPr>
          <p:grpSpPr>
            <a:xfrm>
              <a:off x="5537283" y="3581276"/>
              <a:ext cx="1370975" cy="926799"/>
              <a:chOff x="5167533" y="702298"/>
              <a:chExt cx="1370975" cy="926799"/>
            </a:xfrm>
          </p:grpSpPr>
          <p:sp>
            <p:nvSpPr>
              <p:cNvPr id="28" name="Google Shape;1690;p65"/>
              <p:cNvSpPr/>
              <p:nvPr/>
            </p:nvSpPr>
            <p:spPr>
              <a:xfrm>
                <a:off x="6335037" y="770296"/>
                <a:ext cx="22242" cy="206901"/>
              </a:xfrm>
              <a:custGeom>
                <a:avLst/>
                <a:gdLst/>
                <a:ahLst/>
                <a:cxnLst/>
                <a:rect l="l" t="t" r="r" b="b"/>
                <a:pathLst>
                  <a:path w="317" h="2918" extrusionOk="0">
                    <a:moveTo>
                      <a:pt x="0" y="0"/>
                    </a:moveTo>
                    <a:lnTo>
                      <a:pt x="0" y="2918"/>
                    </a:lnTo>
                    <a:lnTo>
                      <a:pt x="316" y="2918"/>
                    </a:lnTo>
                    <a:lnTo>
                      <a:pt x="3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91;p65"/>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692;p65"/>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693;p65"/>
              <p:cNvSpPr/>
              <p:nvPr/>
            </p:nvSpPr>
            <p:spPr>
              <a:xfrm>
                <a:off x="5194265" y="814398"/>
                <a:ext cx="1308390" cy="676646"/>
              </a:xfrm>
              <a:custGeom>
                <a:avLst/>
                <a:gdLst/>
                <a:ahLst/>
                <a:cxnLst/>
                <a:rect l="l" t="t" r="r" b="b"/>
                <a:pathLst>
                  <a:path w="18648" h="9543" extrusionOk="0">
                    <a:moveTo>
                      <a:pt x="6235" y="1"/>
                    </a:moveTo>
                    <a:cubicBezTo>
                      <a:pt x="5528" y="1"/>
                      <a:pt x="4906" y="493"/>
                      <a:pt x="4757" y="1181"/>
                    </a:cubicBezTo>
                    <a:lnTo>
                      <a:pt x="4228" y="3550"/>
                    </a:lnTo>
                    <a:cubicBezTo>
                      <a:pt x="4135" y="3949"/>
                      <a:pt x="3810" y="4247"/>
                      <a:pt x="3410" y="4293"/>
                    </a:cubicBezTo>
                    <a:lnTo>
                      <a:pt x="1013" y="4628"/>
                    </a:lnTo>
                    <a:cubicBezTo>
                      <a:pt x="437" y="4711"/>
                      <a:pt x="10" y="5204"/>
                      <a:pt x="0" y="5789"/>
                    </a:cubicBezTo>
                    <a:lnTo>
                      <a:pt x="0" y="8836"/>
                    </a:lnTo>
                    <a:cubicBezTo>
                      <a:pt x="0" y="9226"/>
                      <a:pt x="316" y="9542"/>
                      <a:pt x="707" y="9542"/>
                    </a:cubicBezTo>
                    <a:lnTo>
                      <a:pt x="17950" y="9542"/>
                    </a:lnTo>
                    <a:cubicBezTo>
                      <a:pt x="18331" y="9542"/>
                      <a:pt x="18647" y="9226"/>
                      <a:pt x="18647" y="8836"/>
                    </a:cubicBezTo>
                    <a:lnTo>
                      <a:pt x="18647" y="4906"/>
                    </a:lnTo>
                    <a:cubicBezTo>
                      <a:pt x="18647" y="4516"/>
                      <a:pt x="18341" y="4200"/>
                      <a:pt x="17950" y="4200"/>
                    </a:cubicBezTo>
                    <a:lnTo>
                      <a:pt x="11224" y="4200"/>
                    </a:lnTo>
                    <a:lnTo>
                      <a:pt x="11224" y="781"/>
                    </a:lnTo>
                    <a:cubicBezTo>
                      <a:pt x="11224" y="344"/>
                      <a:pt x="10871" y="1"/>
                      <a:pt x="104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694;p65"/>
              <p:cNvSpPr/>
              <p:nvPr/>
            </p:nvSpPr>
            <p:spPr>
              <a:xfrm>
                <a:off x="5565144" y="882255"/>
                <a:ext cx="324712" cy="230654"/>
              </a:xfrm>
              <a:custGeom>
                <a:avLst/>
                <a:gdLst/>
                <a:ahLst/>
                <a:cxnLst/>
                <a:rect l="l" t="t" r="r" b="b"/>
                <a:pathLst>
                  <a:path w="4628" h="3253" extrusionOk="0">
                    <a:moveTo>
                      <a:pt x="1441" y="0"/>
                    </a:moveTo>
                    <a:cubicBezTo>
                      <a:pt x="956" y="0"/>
                      <a:pt x="548" y="351"/>
                      <a:pt x="456" y="828"/>
                    </a:cubicBezTo>
                    <a:lnTo>
                      <a:pt x="1" y="3243"/>
                    </a:lnTo>
                    <a:lnTo>
                      <a:pt x="4628" y="3252"/>
                    </a:lnTo>
                    <a:lnTo>
                      <a:pt x="4628" y="1"/>
                    </a:lnTo>
                    <a:lnTo>
                      <a:pt x="1460" y="1"/>
                    </a:lnTo>
                    <a:cubicBezTo>
                      <a:pt x="1453" y="1"/>
                      <a:pt x="1447" y="0"/>
                      <a:pt x="144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695;p65"/>
              <p:cNvSpPr/>
              <p:nvPr/>
            </p:nvSpPr>
            <p:spPr>
              <a:xfrm>
                <a:off x="5305753" y="1269750"/>
                <a:ext cx="382035" cy="359347"/>
              </a:xfrm>
              <a:custGeom>
                <a:avLst/>
                <a:gdLst/>
                <a:ahLst/>
                <a:cxnLst/>
                <a:rect l="l" t="t" r="r" b="b"/>
                <a:pathLst>
                  <a:path w="5445" h="5068" extrusionOk="0">
                    <a:moveTo>
                      <a:pt x="2712" y="0"/>
                    </a:moveTo>
                    <a:cubicBezTo>
                      <a:pt x="1501" y="0"/>
                      <a:pt x="432" y="884"/>
                      <a:pt x="223" y="2126"/>
                    </a:cubicBezTo>
                    <a:cubicBezTo>
                      <a:pt x="0" y="3501"/>
                      <a:pt x="939" y="4802"/>
                      <a:pt x="2323" y="5034"/>
                    </a:cubicBezTo>
                    <a:cubicBezTo>
                      <a:pt x="2459" y="5056"/>
                      <a:pt x="2594" y="5067"/>
                      <a:pt x="2728" y="5067"/>
                    </a:cubicBezTo>
                    <a:cubicBezTo>
                      <a:pt x="3945" y="5067"/>
                      <a:pt x="5021" y="4182"/>
                      <a:pt x="5222" y="2935"/>
                    </a:cubicBezTo>
                    <a:cubicBezTo>
                      <a:pt x="5445" y="1559"/>
                      <a:pt x="4516" y="259"/>
                      <a:pt x="3131" y="36"/>
                    </a:cubicBezTo>
                    <a:cubicBezTo>
                      <a:pt x="2990" y="12"/>
                      <a:pt x="2850" y="0"/>
                      <a:pt x="27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696;p65"/>
              <p:cNvSpPr/>
              <p:nvPr/>
            </p:nvSpPr>
            <p:spPr>
              <a:xfrm>
                <a:off x="5376758" y="1357885"/>
                <a:ext cx="211329" cy="183006"/>
              </a:xfrm>
              <a:custGeom>
                <a:avLst/>
                <a:gdLst/>
                <a:ahLst/>
                <a:cxnLst/>
                <a:rect l="l" t="t" r="r" b="b"/>
                <a:pathLst>
                  <a:path w="3012" h="2581" extrusionOk="0">
                    <a:moveTo>
                      <a:pt x="1720" y="1"/>
                    </a:moveTo>
                    <a:cubicBezTo>
                      <a:pt x="568"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697;p65"/>
              <p:cNvSpPr/>
              <p:nvPr/>
            </p:nvSpPr>
            <p:spPr>
              <a:xfrm>
                <a:off x="5460883" y="1421771"/>
                <a:ext cx="63918" cy="55448"/>
              </a:xfrm>
              <a:custGeom>
                <a:avLst/>
                <a:gdLst/>
                <a:ahLst/>
                <a:cxnLst/>
                <a:rect l="l" t="t" r="r" b="b"/>
                <a:pathLst>
                  <a:path w="911" h="782" extrusionOk="0">
                    <a:moveTo>
                      <a:pt x="521" y="1"/>
                    </a:moveTo>
                    <a:cubicBezTo>
                      <a:pt x="168" y="1"/>
                      <a:pt x="0" y="419"/>
                      <a:pt x="242" y="670"/>
                    </a:cubicBezTo>
                    <a:cubicBezTo>
                      <a:pt x="322" y="747"/>
                      <a:pt x="419" y="781"/>
                      <a:pt x="515" y="781"/>
                    </a:cubicBezTo>
                    <a:cubicBezTo>
                      <a:pt x="717" y="781"/>
                      <a:pt x="911" y="625"/>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98;p65"/>
              <p:cNvSpPr/>
              <p:nvPr/>
            </p:nvSpPr>
            <p:spPr>
              <a:xfrm>
                <a:off x="5964088" y="1269963"/>
                <a:ext cx="390595" cy="358921"/>
              </a:xfrm>
              <a:custGeom>
                <a:avLst/>
                <a:gdLst/>
                <a:ahLst/>
                <a:cxnLst/>
                <a:rect l="l" t="t" r="r" b="b"/>
                <a:pathLst>
                  <a:path w="5567" h="5062" extrusionOk="0">
                    <a:moveTo>
                      <a:pt x="2784" y="0"/>
                    </a:moveTo>
                    <a:cubicBezTo>
                      <a:pt x="2136" y="0"/>
                      <a:pt x="1487" y="246"/>
                      <a:pt x="995" y="739"/>
                    </a:cubicBezTo>
                    <a:cubicBezTo>
                      <a:pt x="1" y="1724"/>
                      <a:pt x="1" y="3331"/>
                      <a:pt x="995" y="4316"/>
                    </a:cubicBezTo>
                    <a:cubicBezTo>
                      <a:pt x="1487" y="4813"/>
                      <a:pt x="2136" y="5061"/>
                      <a:pt x="2784" y="5061"/>
                    </a:cubicBezTo>
                    <a:cubicBezTo>
                      <a:pt x="3432" y="5061"/>
                      <a:pt x="4080" y="4813"/>
                      <a:pt x="4572" y="4316"/>
                    </a:cubicBezTo>
                    <a:cubicBezTo>
                      <a:pt x="5566" y="3331"/>
                      <a:pt x="5566" y="1724"/>
                      <a:pt x="4572" y="739"/>
                    </a:cubicBezTo>
                    <a:cubicBezTo>
                      <a:pt x="4080" y="246"/>
                      <a:pt x="3432" y="0"/>
                      <a:pt x="2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99;p65"/>
              <p:cNvSpPr/>
              <p:nvPr/>
            </p:nvSpPr>
            <p:spPr>
              <a:xfrm>
                <a:off x="6038460" y="1357885"/>
                <a:ext cx="211259" cy="183006"/>
              </a:xfrm>
              <a:custGeom>
                <a:avLst/>
                <a:gdLst/>
                <a:ahLst/>
                <a:cxnLst/>
                <a:rect l="l" t="t" r="r" b="b"/>
                <a:pathLst>
                  <a:path w="3011" h="2581" extrusionOk="0">
                    <a:moveTo>
                      <a:pt x="1728" y="1"/>
                    </a:moveTo>
                    <a:cubicBezTo>
                      <a:pt x="576" y="1"/>
                      <a:pt x="0" y="1385"/>
                      <a:pt x="808" y="2203"/>
                    </a:cubicBezTo>
                    <a:cubicBezTo>
                      <a:pt x="1072" y="2463"/>
                      <a:pt x="1395" y="2580"/>
                      <a:pt x="1711" y="2580"/>
                    </a:cubicBezTo>
                    <a:cubicBezTo>
                      <a:pt x="2375" y="2580"/>
                      <a:pt x="3010" y="2066"/>
                      <a:pt x="3010" y="1292"/>
                    </a:cubicBezTo>
                    <a:cubicBezTo>
                      <a:pt x="3010" y="577"/>
                      <a:pt x="2434" y="1"/>
                      <a:pt x="1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00;p65"/>
              <p:cNvSpPr/>
              <p:nvPr/>
            </p:nvSpPr>
            <p:spPr>
              <a:xfrm>
                <a:off x="6122515" y="1421771"/>
                <a:ext cx="64620" cy="55448"/>
              </a:xfrm>
              <a:custGeom>
                <a:avLst/>
                <a:gdLst/>
                <a:ahLst/>
                <a:cxnLst/>
                <a:rect l="l" t="t" r="r" b="b"/>
                <a:pathLst>
                  <a:path w="921" h="782" extrusionOk="0">
                    <a:moveTo>
                      <a:pt x="530" y="1"/>
                    </a:moveTo>
                    <a:cubicBezTo>
                      <a:pt x="177" y="1"/>
                      <a:pt x="1" y="419"/>
                      <a:pt x="251" y="670"/>
                    </a:cubicBezTo>
                    <a:cubicBezTo>
                      <a:pt x="329" y="747"/>
                      <a:pt x="425" y="781"/>
                      <a:pt x="520" y="781"/>
                    </a:cubicBezTo>
                    <a:cubicBezTo>
                      <a:pt x="723" y="781"/>
                      <a:pt x="920" y="625"/>
                      <a:pt x="920" y="391"/>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01;p65"/>
              <p:cNvSpPr/>
              <p:nvPr/>
            </p:nvSpPr>
            <p:spPr>
              <a:xfrm>
                <a:off x="5211876" y="1208985"/>
                <a:ext cx="39782" cy="100898"/>
              </a:xfrm>
              <a:custGeom>
                <a:avLst/>
                <a:gdLst/>
                <a:ahLst/>
                <a:cxnLst/>
                <a:rect l="l" t="t" r="r" b="b"/>
                <a:pathLst>
                  <a:path w="567" h="1423" extrusionOk="0">
                    <a:moveTo>
                      <a:pt x="288" y="1"/>
                    </a:moveTo>
                    <a:cubicBezTo>
                      <a:pt x="130" y="1"/>
                      <a:pt x="0" y="131"/>
                      <a:pt x="0" y="289"/>
                    </a:cubicBezTo>
                    <a:lnTo>
                      <a:pt x="0" y="1144"/>
                    </a:lnTo>
                    <a:cubicBezTo>
                      <a:pt x="0" y="1292"/>
                      <a:pt x="130" y="1422"/>
                      <a:pt x="288" y="1422"/>
                    </a:cubicBezTo>
                    <a:cubicBezTo>
                      <a:pt x="446" y="1422"/>
                      <a:pt x="567" y="1292"/>
                      <a:pt x="567" y="1144"/>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702;p65"/>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03;p65"/>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04;p65"/>
              <p:cNvSpPr/>
              <p:nvPr/>
            </p:nvSpPr>
            <p:spPr>
              <a:xfrm>
                <a:off x="6434738" y="1205723"/>
                <a:ext cx="68549" cy="113377"/>
              </a:xfrm>
              <a:custGeom>
                <a:avLst/>
                <a:gdLst/>
                <a:ahLst/>
                <a:cxnLst/>
                <a:rect l="l" t="t" r="r" b="b"/>
                <a:pathLst>
                  <a:path w="977" h="1599" extrusionOk="0">
                    <a:moveTo>
                      <a:pt x="1" y="0"/>
                    </a:moveTo>
                    <a:lnTo>
                      <a:pt x="1"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05;p65"/>
              <p:cNvSpPr/>
              <p:nvPr/>
            </p:nvSpPr>
            <p:spPr>
              <a:xfrm>
                <a:off x="6434738" y="1205723"/>
                <a:ext cx="68549" cy="32971"/>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06;p65"/>
              <p:cNvSpPr/>
              <p:nvPr/>
            </p:nvSpPr>
            <p:spPr>
              <a:xfrm>
                <a:off x="5810923" y="1139852"/>
                <a:ext cx="79634" cy="38289"/>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07;p65"/>
              <p:cNvSpPr/>
              <p:nvPr/>
            </p:nvSpPr>
            <p:spPr>
              <a:xfrm>
                <a:off x="6319742" y="750442"/>
                <a:ext cx="46658" cy="39210"/>
              </a:xfrm>
              <a:custGeom>
                <a:avLst/>
                <a:gdLst/>
                <a:ahLst/>
                <a:cxnLst/>
                <a:rect l="l" t="t" r="r" b="b"/>
                <a:pathLst>
                  <a:path w="665" h="553" extrusionOk="0">
                    <a:moveTo>
                      <a:pt x="364" y="1"/>
                    </a:moveTo>
                    <a:cubicBezTo>
                      <a:pt x="135" y="1"/>
                      <a:pt x="0" y="285"/>
                      <a:pt x="163" y="457"/>
                    </a:cubicBezTo>
                    <a:cubicBezTo>
                      <a:pt x="222" y="523"/>
                      <a:pt x="299" y="552"/>
                      <a:pt x="374" y="552"/>
                    </a:cubicBezTo>
                    <a:cubicBezTo>
                      <a:pt x="511" y="552"/>
                      <a:pt x="643" y="455"/>
                      <a:pt x="655" y="299"/>
                    </a:cubicBezTo>
                    <a:cubicBezTo>
                      <a:pt x="664" y="141"/>
                      <a:pt x="544" y="11"/>
                      <a:pt x="386" y="1"/>
                    </a:cubicBezTo>
                    <a:cubicBezTo>
                      <a:pt x="378" y="1"/>
                      <a:pt x="371"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08;p65"/>
              <p:cNvSpPr/>
              <p:nvPr/>
            </p:nvSpPr>
            <p:spPr>
              <a:xfrm>
                <a:off x="6289432" y="965922"/>
                <a:ext cx="96544" cy="85724"/>
              </a:xfrm>
              <a:custGeom>
                <a:avLst/>
                <a:gdLst/>
                <a:ahLst/>
                <a:cxnLst/>
                <a:rect l="l" t="t" r="r" b="b"/>
                <a:pathLst>
                  <a:path w="1376" h="1209" extrusionOk="0">
                    <a:moveTo>
                      <a:pt x="808" y="1"/>
                    </a:moveTo>
                    <a:cubicBezTo>
                      <a:pt x="0" y="1"/>
                      <a:pt x="0" y="1208"/>
                      <a:pt x="808" y="1208"/>
                    </a:cubicBezTo>
                    <a:cubicBezTo>
                      <a:pt x="1059" y="1208"/>
                      <a:pt x="1273" y="1069"/>
                      <a:pt x="1375" y="846"/>
                    </a:cubicBezTo>
                    <a:cubicBezTo>
                      <a:pt x="1375" y="818"/>
                      <a:pt x="1366" y="800"/>
                      <a:pt x="1347" y="790"/>
                    </a:cubicBezTo>
                    <a:cubicBezTo>
                      <a:pt x="1342" y="788"/>
                      <a:pt x="1337" y="787"/>
                      <a:pt x="1331" y="787"/>
                    </a:cubicBezTo>
                    <a:cubicBezTo>
                      <a:pt x="1315" y="787"/>
                      <a:pt x="1298" y="795"/>
                      <a:pt x="1292" y="809"/>
                    </a:cubicBezTo>
                    <a:cubicBezTo>
                      <a:pt x="1205" y="1017"/>
                      <a:pt x="1007" y="1128"/>
                      <a:pt x="810" y="1128"/>
                    </a:cubicBezTo>
                    <a:cubicBezTo>
                      <a:pt x="646" y="1128"/>
                      <a:pt x="482" y="1052"/>
                      <a:pt x="381" y="892"/>
                    </a:cubicBezTo>
                    <a:cubicBezTo>
                      <a:pt x="149" y="549"/>
                      <a:pt x="400" y="84"/>
                      <a:pt x="808" y="84"/>
                    </a:cubicBezTo>
                    <a:cubicBezTo>
                      <a:pt x="864" y="84"/>
                      <a:pt x="864" y="1"/>
                      <a:pt x="8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09;p65"/>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10;p65"/>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45693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23193955"/>
              </p:ext>
            </p:extLst>
          </p:nvPr>
        </p:nvGraphicFramePr>
        <p:xfrm>
          <a:off x="698124" y="671657"/>
          <a:ext cx="3624494" cy="3657600"/>
        </p:xfrm>
        <a:graphic>
          <a:graphicData uri="http://schemas.openxmlformats.org/drawingml/2006/table">
            <a:tbl>
              <a:tblPr firstRow="1" firstCol="1" bandRow="1">
                <a:tableStyleId>{EF22091A-B44B-4E38-BC7A-3FC299EE7DA7}</a:tableStyleId>
              </a:tblPr>
              <a:tblGrid>
                <a:gridCol w="538507">
                  <a:extLst>
                    <a:ext uri="{9D8B030D-6E8A-4147-A177-3AD203B41FA5}">
                      <a16:colId xmlns:a16="http://schemas.microsoft.com/office/drawing/2014/main" val="373136982"/>
                    </a:ext>
                  </a:extLst>
                </a:gridCol>
                <a:gridCol w="2279174">
                  <a:extLst>
                    <a:ext uri="{9D8B030D-6E8A-4147-A177-3AD203B41FA5}">
                      <a16:colId xmlns:a16="http://schemas.microsoft.com/office/drawing/2014/main" val="1050472757"/>
                    </a:ext>
                  </a:extLst>
                </a:gridCol>
                <a:gridCol w="806813">
                  <a:extLst>
                    <a:ext uri="{9D8B030D-6E8A-4147-A177-3AD203B41FA5}">
                      <a16:colId xmlns:a16="http://schemas.microsoft.com/office/drawing/2014/main" val="1859927961"/>
                    </a:ext>
                  </a:extLst>
                </a:gridCol>
              </a:tblGrid>
              <a:tr h="0">
                <a:tc>
                  <a:txBody>
                    <a:bodyPr/>
                    <a:lstStyle/>
                    <a:p>
                      <a:pPr algn="just">
                        <a:lnSpc>
                          <a:spcPct val="100000"/>
                        </a:lnSpc>
                        <a:spcAft>
                          <a:spcPts val="0"/>
                        </a:spcAft>
                      </a:pPr>
                      <a:r>
                        <a:rPr lang="en-US" sz="2400">
                          <a:effectLst/>
                          <a:latin typeface="Delius" panose="020B0604020202020204" charset="0"/>
                        </a:rPr>
                        <a:t>21</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effectLst/>
                          <a:latin typeface="Delius" panose="020B0604020202020204" charset="0"/>
                        </a:rPr>
                        <a:t>parking</a:t>
                      </a:r>
                      <a:endParaRPr lang="en-US" sz="24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94558728"/>
                  </a:ext>
                </a:extLst>
              </a:tr>
              <a:tr h="0">
                <a:tc>
                  <a:txBody>
                    <a:bodyPr/>
                    <a:lstStyle/>
                    <a:p>
                      <a:pPr algn="just">
                        <a:lnSpc>
                          <a:spcPct val="100000"/>
                        </a:lnSpc>
                        <a:spcAft>
                          <a:spcPts val="0"/>
                        </a:spcAft>
                      </a:pPr>
                      <a:r>
                        <a:rPr lang="en-US" sz="2400">
                          <a:effectLst/>
                          <a:latin typeface="Delius" panose="020B0604020202020204" charset="0"/>
                        </a:rPr>
                        <a:t>22</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pavement</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66708362"/>
                  </a:ext>
                </a:extLst>
              </a:tr>
              <a:tr h="0">
                <a:tc>
                  <a:txBody>
                    <a:bodyPr/>
                    <a:lstStyle/>
                    <a:p>
                      <a:pPr algn="just">
                        <a:lnSpc>
                          <a:spcPct val="100000"/>
                        </a:lnSpc>
                        <a:spcAft>
                          <a:spcPts val="0"/>
                        </a:spcAft>
                      </a:pPr>
                      <a:r>
                        <a:rPr lang="en-US" sz="2400">
                          <a:effectLst/>
                          <a:latin typeface="Delius" panose="020B0604020202020204" charset="0"/>
                        </a:rPr>
                        <a:t>23</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plane</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8312843"/>
                  </a:ext>
                </a:extLst>
              </a:tr>
              <a:tr h="0">
                <a:tc>
                  <a:txBody>
                    <a:bodyPr/>
                    <a:lstStyle/>
                    <a:p>
                      <a:pPr algn="just">
                        <a:lnSpc>
                          <a:spcPct val="100000"/>
                        </a:lnSpc>
                        <a:spcAft>
                          <a:spcPts val="0"/>
                        </a:spcAft>
                      </a:pPr>
                      <a:r>
                        <a:rPr lang="en-US" sz="2400">
                          <a:effectLst/>
                          <a:latin typeface="Delius" panose="020B0604020202020204" charset="0"/>
                        </a:rPr>
                        <a:t>24</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railway station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31060203"/>
                  </a:ext>
                </a:extLst>
              </a:tr>
              <a:tr h="0">
                <a:tc>
                  <a:txBody>
                    <a:bodyPr/>
                    <a:lstStyle/>
                    <a:p>
                      <a:pPr algn="just">
                        <a:lnSpc>
                          <a:spcPct val="100000"/>
                        </a:lnSpc>
                        <a:spcAft>
                          <a:spcPts val="0"/>
                        </a:spcAft>
                      </a:pPr>
                      <a:r>
                        <a:rPr lang="en-US" sz="2400">
                          <a:effectLst/>
                          <a:latin typeface="Delius" panose="020B0604020202020204" charset="0"/>
                        </a:rPr>
                        <a:t>25</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effectLst/>
                          <a:latin typeface="Delius" panose="020B0604020202020204" charset="0"/>
                        </a:rPr>
                        <a:t>ride</a:t>
                      </a:r>
                      <a:endParaRPr lang="en-US" sz="24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V</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10545025"/>
                  </a:ext>
                </a:extLst>
              </a:tr>
              <a:tr h="0">
                <a:tc>
                  <a:txBody>
                    <a:bodyPr/>
                    <a:lstStyle/>
                    <a:p>
                      <a:pPr algn="just">
                        <a:lnSpc>
                          <a:spcPct val="100000"/>
                        </a:lnSpc>
                        <a:spcAft>
                          <a:spcPts val="0"/>
                        </a:spcAft>
                      </a:pPr>
                      <a:r>
                        <a:rPr lang="en-US" sz="2400">
                          <a:effectLst/>
                          <a:latin typeface="Delius" panose="020B0604020202020204" charset="0"/>
                        </a:rPr>
                        <a:t>26</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roof</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7293041"/>
                  </a:ext>
                </a:extLst>
              </a:tr>
              <a:tr h="0">
                <a:tc>
                  <a:txBody>
                    <a:bodyPr/>
                    <a:lstStyle/>
                    <a:p>
                      <a:pPr algn="just">
                        <a:lnSpc>
                          <a:spcPct val="100000"/>
                        </a:lnSpc>
                        <a:spcAft>
                          <a:spcPts val="0"/>
                        </a:spcAft>
                      </a:pPr>
                      <a:r>
                        <a:rPr lang="en-US" sz="2400">
                          <a:effectLst/>
                          <a:latin typeface="Delius" panose="020B0604020202020204" charset="0"/>
                        </a:rPr>
                        <a:t>27</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safety</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47918634"/>
                  </a:ext>
                </a:extLst>
              </a:tr>
              <a:tr h="0">
                <a:tc>
                  <a:txBody>
                    <a:bodyPr/>
                    <a:lstStyle/>
                    <a:p>
                      <a:pPr algn="just">
                        <a:lnSpc>
                          <a:spcPct val="100000"/>
                        </a:lnSpc>
                        <a:spcAft>
                          <a:spcPts val="0"/>
                        </a:spcAft>
                      </a:pPr>
                      <a:r>
                        <a:rPr lang="en-US" sz="2400">
                          <a:effectLst/>
                          <a:latin typeface="Delius" panose="020B0604020202020204" charset="0"/>
                        </a:rPr>
                        <a:t>28</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sail</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V</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90852643"/>
                  </a:ext>
                </a:extLst>
              </a:tr>
              <a:tr h="0">
                <a:tc>
                  <a:txBody>
                    <a:bodyPr/>
                    <a:lstStyle/>
                    <a:p>
                      <a:pPr algn="just">
                        <a:lnSpc>
                          <a:spcPct val="100000"/>
                        </a:lnSpc>
                        <a:spcAft>
                          <a:spcPts val="0"/>
                        </a:spcAft>
                      </a:pPr>
                      <a:r>
                        <a:rPr lang="en-US" sz="2400">
                          <a:effectLst/>
                          <a:latin typeface="Delius" panose="020B0604020202020204" charset="0"/>
                        </a:rPr>
                        <a:t>29</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school ahead</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phr</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73070601"/>
                  </a:ext>
                </a:extLst>
              </a:tr>
              <a:tr h="0">
                <a:tc>
                  <a:txBody>
                    <a:bodyPr/>
                    <a:lstStyle/>
                    <a:p>
                      <a:pPr algn="just">
                        <a:lnSpc>
                          <a:spcPct val="100000"/>
                        </a:lnSpc>
                        <a:spcAft>
                          <a:spcPts val="0"/>
                        </a:spcAft>
                      </a:pPr>
                      <a:r>
                        <a:rPr lang="en-US" sz="2400">
                          <a:effectLst/>
                          <a:latin typeface="Delius" panose="020B0604020202020204" charset="0"/>
                        </a:rPr>
                        <a:t>30</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seat belt</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400" dirty="0">
                          <a:effectLst/>
                          <a:latin typeface="Delius" panose="020B0604020202020204" charset="0"/>
                        </a:rPr>
                        <a:t>n</a:t>
                      </a:r>
                      <a:endParaRPr lang="en-US" sz="24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0017507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322630580"/>
              </p:ext>
            </p:extLst>
          </p:nvPr>
        </p:nvGraphicFramePr>
        <p:xfrm>
          <a:off x="4826779" y="671657"/>
          <a:ext cx="3846166" cy="3291840"/>
        </p:xfrm>
        <a:graphic>
          <a:graphicData uri="http://schemas.openxmlformats.org/drawingml/2006/table">
            <a:tbl>
              <a:tblPr firstRow="1" firstCol="1" bandRow="1">
                <a:tableStyleId>{EF22091A-B44B-4E38-BC7A-3FC299EE7DA7}</a:tableStyleId>
              </a:tblPr>
              <a:tblGrid>
                <a:gridCol w="571442">
                  <a:extLst>
                    <a:ext uri="{9D8B030D-6E8A-4147-A177-3AD203B41FA5}">
                      <a16:colId xmlns:a16="http://schemas.microsoft.com/office/drawing/2014/main" val="2934678410"/>
                    </a:ext>
                  </a:extLst>
                </a:gridCol>
                <a:gridCol w="2418567">
                  <a:extLst>
                    <a:ext uri="{9D8B030D-6E8A-4147-A177-3AD203B41FA5}">
                      <a16:colId xmlns:a16="http://schemas.microsoft.com/office/drawing/2014/main" val="1691978658"/>
                    </a:ext>
                  </a:extLst>
                </a:gridCol>
                <a:gridCol w="856157">
                  <a:extLst>
                    <a:ext uri="{9D8B030D-6E8A-4147-A177-3AD203B41FA5}">
                      <a16:colId xmlns:a16="http://schemas.microsoft.com/office/drawing/2014/main" val="512305194"/>
                    </a:ext>
                  </a:extLst>
                </a:gridCol>
              </a:tblGrid>
              <a:tr h="0">
                <a:tc>
                  <a:txBody>
                    <a:bodyPr/>
                    <a:lstStyle/>
                    <a:p>
                      <a:pPr algn="just">
                        <a:lnSpc>
                          <a:spcPct val="100000"/>
                        </a:lnSpc>
                        <a:spcAft>
                          <a:spcPts val="0"/>
                        </a:spcAft>
                      </a:pPr>
                      <a:r>
                        <a:rPr lang="en-US" sz="2400">
                          <a:effectLst/>
                          <a:latin typeface="Delius" panose="020B0604020202020204" charset="0"/>
                        </a:rPr>
                        <a:t>31</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speed limit</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55547913"/>
                  </a:ext>
                </a:extLst>
              </a:tr>
              <a:tr h="0">
                <a:tc>
                  <a:txBody>
                    <a:bodyPr/>
                    <a:lstStyle/>
                    <a:p>
                      <a:pPr algn="just">
                        <a:lnSpc>
                          <a:spcPct val="100000"/>
                        </a:lnSpc>
                        <a:spcAft>
                          <a:spcPts val="0"/>
                        </a:spcAft>
                      </a:pPr>
                      <a:r>
                        <a:rPr lang="en-US" sz="2400">
                          <a:effectLst/>
                          <a:latin typeface="Delius" panose="020B0604020202020204" charset="0"/>
                        </a:rPr>
                        <a:t>32</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traffic jam</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66226193"/>
                  </a:ext>
                </a:extLst>
              </a:tr>
              <a:tr h="0">
                <a:tc>
                  <a:txBody>
                    <a:bodyPr/>
                    <a:lstStyle/>
                    <a:p>
                      <a:pPr algn="just">
                        <a:lnSpc>
                          <a:spcPct val="100000"/>
                        </a:lnSpc>
                        <a:spcAft>
                          <a:spcPts val="0"/>
                        </a:spcAft>
                      </a:pPr>
                      <a:r>
                        <a:rPr lang="en-US" sz="2400">
                          <a:effectLst/>
                          <a:latin typeface="Delius" panose="020B0604020202020204" charset="0"/>
                        </a:rPr>
                        <a:t>33</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dirty="0">
                          <a:effectLst/>
                          <a:latin typeface="Delius" panose="020B0604020202020204" charset="0"/>
                        </a:rPr>
                        <a:t>traffic light</a:t>
                      </a:r>
                      <a:endParaRPr lang="en-US" sz="24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48953177"/>
                  </a:ext>
                </a:extLst>
              </a:tr>
              <a:tr h="0">
                <a:tc>
                  <a:txBody>
                    <a:bodyPr/>
                    <a:lstStyle/>
                    <a:p>
                      <a:pPr algn="just">
                        <a:lnSpc>
                          <a:spcPct val="100000"/>
                        </a:lnSpc>
                        <a:spcAft>
                          <a:spcPts val="0"/>
                        </a:spcAft>
                      </a:pPr>
                      <a:r>
                        <a:rPr lang="en-US" sz="2400">
                          <a:effectLst/>
                          <a:latin typeface="Delius" panose="020B0604020202020204" charset="0"/>
                        </a:rPr>
                        <a:t>34</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traffic rule</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39121301"/>
                  </a:ext>
                </a:extLst>
              </a:tr>
              <a:tr h="0">
                <a:tc>
                  <a:txBody>
                    <a:bodyPr/>
                    <a:lstStyle/>
                    <a:p>
                      <a:pPr algn="just">
                        <a:lnSpc>
                          <a:spcPct val="100000"/>
                        </a:lnSpc>
                        <a:spcAft>
                          <a:spcPts val="0"/>
                        </a:spcAft>
                      </a:pPr>
                      <a:r>
                        <a:rPr lang="en-US" sz="2400">
                          <a:effectLst/>
                          <a:latin typeface="Delius" panose="020B0604020202020204" charset="0"/>
                        </a:rPr>
                        <a:t>35</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train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1286263"/>
                  </a:ext>
                </a:extLst>
              </a:tr>
              <a:tr h="0">
                <a:tc>
                  <a:txBody>
                    <a:bodyPr/>
                    <a:lstStyle/>
                    <a:p>
                      <a:pPr algn="just">
                        <a:lnSpc>
                          <a:spcPct val="100000"/>
                        </a:lnSpc>
                        <a:spcAft>
                          <a:spcPts val="0"/>
                        </a:spcAft>
                      </a:pPr>
                      <a:r>
                        <a:rPr lang="en-US" sz="2400">
                          <a:effectLst/>
                          <a:latin typeface="Delius" panose="020B0604020202020204" charset="0"/>
                        </a:rPr>
                        <a:t>36</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train ticket</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6948686"/>
                  </a:ext>
                </a:extLst>
              </a:tr>
              <a:tr h="0">
                <a:tc>
                  <a:txBody>
                    <a:bodyPr/>
                    <a:lstStyle/>
                    <a:p>
                      <a:pPr algn="just">
                        <a:lnSpc>
                          <a:spcPct val="100000"/>
                        </a:lnSpc>
                        <a:spcAft>
                          <a:spcPts val="0"/>
                        </a:spcAft>
                      </a:pPr>
                      <a:r>
                        <a:rPr lang="en-US" sz="2400">
                          <a:effectLst/>
                          <a:latin typeface="Delius" panose="020B0604020202020204" charset="0"/>
                        </a:rPr>
                        <a:t>37</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truck</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7647235"/>
                  </a:ext>
                </a:extLst>
              </a:tr>
              <a:tr h="0">
                <a:tc>
                  <a:txBody>
                    <a:bodyPr/>
                    <a:lstStyle/>
                    <a:p>
                      <a:pPr algn="just">
                        <a:lnSpc>
                          <a:spcPct val="100000"/>
                        </a:lnSpc>
                        <a:spcAft>
                          <a:spcPts val="0"/>
                        </a:spcAft>
                      </a:pPr>
                      <a:r>
                        <a:rPr lang="en-US" sz="2400">
                          <a:effectLst/>
                          <a:latin typeface="Delius" panose="020B0604020202020204" charset="0"/>
                        </a:rPr>
                        <a:t>38</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vehicle</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400">
                          <a:effectLst/>
                          <a:latin typeface="Delius" panose="020B0604020202020204" charset="0"/>
                        </a:rPr>
                        <a:t>n</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60898902"/>
                  </a:ext>
                </a:extLst>
              </a:tr>
              <a:tr h="0">
                <a:tc>
                  <a:txBody>
                    <a:bodyPr/>
                    <a:lstStyle/>
                    <a:p>
                      <a:pPr algn="just">
                        <a:lnSpc>
                          <a:spcPct val="100000"/>
                        </a:lnSpc>
                        <a:spcAft>
                          <a:spcPts val="0"/>
                        </a:spcAft>
                      </a:pPr>
                      <a:r>
                        <a:rPr lang="en-US" sz="2400">
                          <a:effectLst/>
                          <a:latin typeface="Delius" panose="020B0604020202020204" charset="0"/>
                        </a:rPr>
                        <a:t>39</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400">
                          <a:effectLst/>
                          <a:latin typeface="Delius" panose="020B0604020202020204" charset="0"/>
                        </a:rPr>
                        <a:t>zebra crossing</a:t>
                      </a:r>
                      <a:endParaRPr lang="en-US" sz="24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400" dirty="0">
                          <a:effectLst/>
                          <a:latin typeface="Delius" panose="020B0604020202020204" charset="0"/>
                        </a:rPr>
                        <a:t>n</a:t>
                      </a:r>
                      <a:endParaRPr lang="en-US" sz="24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3979418"/>
                  </a:ext>
                </a:extLst>
              </a:tr>
            </a:tbl>
          </a:graphicData>
        </a:graphic>
      </p:graphicFrame>
      <p:grpSp>
        <p:nvGrpSpPr>
          <p:cNvPr id="6" name="Google Shape;1711;p65"/>
          <p:cNvGrpSpPr/>
          <p:nvPr/>
        </p:nvGrpSpPr>
        <p:grpSpPr>
          <a:xfrm>
            <a:off x="7053479" y="4345797"/>
            <a:ext cx="1188772" cy="704776"/>
            <a:chOff x="7150608" y="822960"/>
            <a:chExt cx="1188772" cy="704776"/>
          </a:xfrm>
        </p:grpSpPr>
        <p:grpSp>
          <p:nvGrpSpPr>
            <p:cNvPr id="7" name="Google Shape;1712;p65"/>
            <p:cNvGrpSpPr/>
            <p:nvPr/>
          </p:nvGrpSpPr>
          <p:grpSpPr>
            <a:xfrm>
              <a:off x="7150608" y="822960"/>
              <a:ext cx="1188772" cy="704776"/>
              <a:chOff x="6200532" y="2577974"/>
              <a:chExt cx="1371607" cy="810460"/>
            </a:xfrm>
          </p:grpSpPr>
          <p:sp>
            <p:nvSpPr>
              <p:cNvPr id="11" name="Google Shape;1713;p65"/>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714;p65"/>
              <p:cNvGrpSpPr/>
              <p:nvPr/>
            </p:nvGrpSpPr>
            <p:grpSpPr>
              <a:xfrm>
                <a:off x="6200532" y="2577974"/>
                <a:ext cx="1371607" cy="810460"/>
                <a:chOff x="6200532" y="1906498"/>
                <a:chExt cx="1371607" cy="810460"/>
              </a:xfrm>
            </p:grpSpPr>
            <p:sp>
              <p:nvSpPr>
                <p:cNvPr id="13" name="Google Shape;1715;p65"/>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16;p65"/>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17;p65"/>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18;p65"/>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19;p65"/>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20;p65"/>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21;p65"/>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22;p65"/>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23;p65"/>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24;p65"/>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25;p65"/>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26;p65"/>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27;p65"/>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28;p65"/>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29;p65"/>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30;p65"/>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31;p65"/>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32;p65"/>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33;p65"/>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 name="Google Shape;1734;p65"/>
            <p:cNvGrpSpPr/>
            <p:nvPr/>
          </p:nvGrpSpPr>
          <p:grpSpPr>
            <a:xfrm>
              <a:off x="7150608" y="1312638"/>
              <a:ext cx="1188772" cy="96354"/>
              <a:chOff x="6200532" y="2471005"/>
              <a:chExt cx="1371607" cy="110803"/>
            </a:xfrm>
          </p:grpSpPr>
          <p:sp>
            <p:nvSpPr>
              <p:cNvPr id="9" name="Google Shape;1735;p65"/>
              <p:cNvSpPr/>
              <p:nvPr/>
            </p:nvSpPr>
            <p:spPr>
              <a:xfrm>
                <a:off x="6200532" y="2471005"/>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736;p65"/>
              <p:cNvSpPr/>
              <p:nvPr/>
            </p:nvSpPr>
            <p:spPr>
              <a:xfrm>
                <a:off x="7419465" y="2471005"/>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 name="Google Shape;1737;p65"/>
          <p:cNvGrpSpPr/>
          <p:nvPr/>
        </p:nvGrpSpPr>
        <p:grpSpPr>
          <a:xfrm>
            <a:off x="5051216" y="4489015"/>
            <a:ext cx="1188738" cy="653796"/>
            <a:chOff x="7059209" y="1241526"/>
            <a:chExt cx="1371568" cy="749336"/>
          </a:xfrm>
        </p:grpSpPr>
        <p:sp>
          <p:nvSpPr>
            <p:cNvPr id="33" name="Google Shape;1738;p65"/>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1739;p65"/>
            <p:cNvGrpSpPr/>
            <p:nvPr/>
          </p:nvGrpSpPr>
          <p:grpSpPr>
            <a:xfrm>
              <a:off x="7059209" y="1241526"/>
              <a:ext cx="1371447" cy="749336"/>
              <a:chOff x="7059209" y="539488"/>
              <a:chExt cx="1371447" cy="749336"/>
            </a:xfrm>
          </p:grpSpPr>
          <p:sp>
            <p:nvSpPr>
              <p:cNvPr id="35" name="Google Shape;1740;p65"/>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41;p65"/>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742;p65"/>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43;p65"/>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44;p65"/>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745;p65"/>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46;p65"/>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47;p65"/>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48;p65"/>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49;p65"/>
              <p:cNvSpPr/>
              <p:nvPr/>
            </p:nvSpPr>
            <p:spPr>
              <a:xfrm>
                <a:off x="8320970" y="895655"/>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50;p65"/>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51;p65"/>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52;p65"/>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53;p65"/>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54;p65"/>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55;p65"/>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56;p65"/>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757;p65"/>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393295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989" y="608773"/>
            <a:ext cx="7717500" cy="528600"/>
          </a:xfrm>
        </p:spPr>
        <p:txBody>
          <a:bodyPr/>
          <a:lstStyle/>
          <a:p>
            <a:r>
              <a:rPr lang="vi-VN" sz="6000" dirty="0" smtClean="0"/>
              <a:t>Vocabulary checking</a:t>
            </a:r>
            <a:endParaRPr lang="en-US" sz="6000" dirty="0"/>
          </a:p>
        </p:txBody>
      </p:sp>
      <p:sp>
        <p:nvSpPr>
          <p:cNvPr id="3" name="TextBox 2"/>
          <p:cNvSpPr txBox="1"/>
          <p:nvPr/>
        </p:nvSpPr>
        <p:spPr>
          <a:xfrm>
            <a:off x="449989" y="2133599"/>
            <a:ext cx="8534400" cy="1815882"/>
          </a:xfrm>
          <a:prstGeom prst="rect">
            <a:avLst/>
          </a:prstGeom>
          <a:noFill/>
        </p:spPr>
        <p:txBody>
          <a:bodyPr wrap="square" rtlCol="0">
            <a:spAutoFit/>
          </a:bodyPr>
          <a:lstStyle/>
          <a:p>
            <a:r>
              <a:rPr lang="en-US" sz="2800" dirty="0">
                <a:hlinkClick r:id="rId2"/>
              </a:rPr>
              <a:t>https://</a:t>
            </a:r>
            <a:r>
              <a:rPr lang="en-US" sz="2800" dirty="0" smtClean="0">
                <a:hlinkClick r:id="rId2"/>
              </a:rPr>
              <a:t>wordwall.net/resource/27633099/traffic</a:t>
            </a:r>
            <a:r>
              <a:rPr lang="vi-VN" sz="2800" dirty="0" smtClean="0"/>
              <a:t> </a:t>
            </a:r>
          </a:p>
          <a:p>
            <a:r>
              <a:rPr lang="en-US" sz="2800" dirty="0">
                <a:hlinkClick r:id="rId3"/>
              </a:rPr>
              <a:t>https://</a:t>
            </a:r>
            <a:r>
              <a:rPr lang="en-US" sz="2800" dirty="0" smtClean="0">
                <a:hlinkClick r:id="rId3"/>
              </a:rPr>
              <a:t>wordwall.net/resource/28037942/traffic</a:t>
            </a:r>
            <a:endParaRPr lang="vi-VN" sz="2800" dirty="0" smtClean="0"/>
          </a:p>
          <a:p>
            <a:r>
              <a:rPr lang="en-US" sz="2800" dirty="0">
                <a:hlinkClick r:id="rId4"/>
              </a:rPr>
              <a:t>https://</a:t>
            </a:r>
            <a:r>
              <a:rPr lang="en-US" sz="2800" dirty="0" smtClean="0">
                <a:hlinkClick r:id="rId4"/>
              </a:rPr>
              <a:t>wordwall.net/resource/52148418/traffic-sign</a:t>
            </a:r>
            <a:r>
              <a:rPr lang="vi-VN" sz="2800" dirty="0" smtClean="0"/>
              <a:t> </a:t>
            </a:r>
          </a:p>
          <a:p>
            <a:endParaRPr lang="en-US" sz="2800" dirty="0"/>
          </a:p>
        </p:txBody>
      </p:sp>
    </p:spTree>
    <p:extLst>
      <p:ext uri="{BB962C8B-B14F-4D97-AF65-F5344CB8AC3E}">
        <p14:creationId xmlns:p14="http://schemas.microsoft.com/office/powerpoint/2010/main" val="4112136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1913308" y="1937498"/>
            <a:ext cx="5207668" cy="914400"/>
          </a:xfrm>
          <a:prstGeom prst="rect">
            <a:avLst/>
          </a:prstGeom>
        </p:spPr>
        <p:txBody>
          <a:bodyPr spcFirstLastPara="1" wrap="square" lIns="91425" tIns="91425" rIns="91425" bIns="91425" anchor="b" anchorCtr="0">
            <a:noAutofit/>
          </a:bodyPr>
          <a:lstStyle/>
          <a:p>
            <a:r>
              <a:rPr lang="en-US" sz="6600" dirty="0"/>
              <a:t>PART </a:t>
            </a:r>
            <a:r>
              <a:rPr lang="en-US" sz="6600" dirty="0" smtClean="0"/>
              <a:t>1 </a:t>
            </a:r>
            <a:r>
              <a:rPr lang="en-US" sz="6600" dirty="0"/>
              <a:t>THEORY</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vi-VN" sz="4400" b="1" dirty="0" smtClean="0">
                <a:solidFill>
                  <a:srgbClr val="FF0000"/>
                </a:solidFill>
              </a:rPr>
              <a:t>II. GRAMMAR</a:t>
            </a:r>
            <a:endParaRPr lang="en-US" sz="4400" b="1" dirty="0">
              <a:solidFill>
                <a:srgbClr val="FF0000"/>
              </a:solidFill>
            </a:endParaRPr>
          </a:p>
        </p:txBody>
      </p:sp>
    </p:spTree>
    <p:extLst>
      <p:ext uri="{BB962C8B-B14F-4D97-AF65-F5344CB8AC3E}">
        <p14:creationId xmlns:p14="http://schemas.microsoft.com/office/powerpoint/2010/main" val="237874202"/>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46"/>
          <p:cNvSpPr txBox="1">
            <a:spLocks noGrp="1"/>
          </p:cNvSpPr>
          <p:nvPr>
            <p:ph type="title"/>
          </p:nvPr>
        </p:nvSpPr>
        <p:spPr>
          <a:xfrm>
            <a:off x="209918" y="598849"/>
            <a:ext cx="8642850" cy="528600"/>
          </a:xfrm>
          <a:prstGeom prst="rect">
            <a:avLst/>
          </a:prstGeom>
        </p:spPr>
        <p:txBody>
          <a:bodyPr spcFirstLastPara="1" wrap="square" lIns="91425" tIns="91425" rIns="91425" bIns="91425" anchor="t" anchorCtr="0">
            <a:noAutofit/>
          </a:bodyPr>
          <a:lstStyle/>
          <a:p>
            <a:r>
              <a:rPr lang="en-US" sz="2800" dirty="0">
                <a:latin typeface="+mj-lt"/>
              </a:rPr>
              <a:t>1. "It" indicating distance ("It" </a:t>
            </a:r>
            <a:r>
              <a:rPr lang="en-US" sz="2800" dirty="0" err="1">
                <a:latin typeface="+mj-lt"/>
              </a:rPr>
              <a:t>dùng</a:t>
            </a:r>
            <a:r>
              <a:rPr lang="en-US" sz="2800" dirty="0">
                <a:latin typeface="+mj-lt"/>
              </a:rPr>
              <a:t> </a:t>
            </a:r>
            <a:r>
              <a:rPr lang="en-US" sz="2800" dirty="0" err="1">
                <a:latin typeface="+mj-lt"/>
              </a:rPr>
              <a:t>để</a:t>
            </a:r>
            <a:r>
              <a:rPr lang="en-US" sz="2800" dirty="0">
                <a:latin typeface="+mj-lt"/>
              </a:rPr>
              <a:t> </a:t>
            </a:r>
            <a:r>
              <a:rPr lang="en-US" sz="2800" dirty="0" err="1">
                <a:latin typeface="+mj-lt"/>
              </a:rPr>
              <a:t>nói</a:t>
            </a:r>
            <a:r>
              <a:rPr lang="en-US" sz="2800" dirty="0">
                <a:latin typeface="+mj-lt"/>
              </a:rPr>
              <a:t> </a:t>
            </a:r>
            <a:r>
              <a:rPr lang="en-US" sz="2800" dirty="0" err="1">
                <a:latin typeface="+mj-lt"/>
              </a:rPr>
              <a:t>về</a:t>
            </a:r>
            <a:r>
              <a:rPr lang="en-US" sz="2800" dirty="0">
                <a:latin typeface="+mj-lt"/>
              </a:rPr>
              <a:t> </a:t>
            </a:r>
            <a:r>
              <a:rPr lang="en-US" sz="2800" dirty="0" err="1">
                <a:latin typeface="+mj-lt"/>
              </a:rPr>
              <a:t>khoảng</a:t>
            </a:r>
            <a:r>
              <a:rPr lang="en-US" sz="2800" dirty="0">
                <a:latin typeface="+mj-lt"/>
              </a:rPr>
              <a:t> </a:t>
            </a:r>
            <a:r>
              <a:rPr lang="en-US" sz="2800" dirty="0" err="1">
                <a:latin typeface="+mj-lt"/>
              </a:rPr>
              <a:t>cách</a:t>
            </a:r>
            <a:r>
              <a:rPr lang="en-US" sz="2800" dirty="0">
                <a:latin typeface="+mj-lt"/>
              </a:rPr>
              <a:t>)</a:t>
            </a:r>
          </a:p>
        </p:txBody>
      </p:sp>
      <p:grpSp>
        <p:nvGrpSpPr>
          <p:cNvPr id="774" name="Google Shape;774;p46"/>
          <p:cNvGrpSpPr/>
          <p:nvPr/>
        </p:nvGrpSpPr>
        <p:grpSpPr>
          <a:xfrm>
            <a:off x="77003" y="63403"/>
            <a:ext cx="490722" cy="640074"/>
            <a:chOff x="4808397" y="1451619"/>
            <a:chExt cx="258220" cy="341118"/>
          </a:xfrm>
        </p:grpSpPr>
        <p:sp>
          <p:nvSpPr>
            <p:cNvPr id="775" name="Google Shape;775;p46"/>
            <p:cNvSpPr/>
            <p:nvPr/>
          </p:nvSpPr>
          <p:spPr>
            <a:xfrm>
              <a:off x="4911722" y="1689300"/>
              <a:ext cx="51548" cy="103438"/>
            </a:xfrm>
            <a:custGeom>
              <a:avLst/>
              <a:gdLst/>
              <a:ahLst/>
              <a:cxnLst/>
              <a:rect l="l" t="t" r="r" b="b"/>
              <a:pathLst>
                <a:path w="2251" h="4513" extrusionOk="0">
                  <a:moveTo>
                    <a:pt x="1" y="0"/>
                  </a:moveTo>
                  <a:lnTo>
                    <a:pt x="1" y="4060"/>
                  </a:lnTo>
                  <a:cubicBezTo>
                    <a:pt x="1" y="4310"/>
                    <a:pt x="203" y="4513"/>
                    <a:pt x="453" y="4513"/>
                  </a:cubicBezTo>
                  <a:lnTo>
                    <a:pt x="1810" y="4513"/>
                  </a:lnTo>
                  <a:cubicBezTo>
                    <a:pt x="2048" y="4513"/>
                    <a:pt x="2251" y="4310"/>
                    <a:pt x="2251" y="4060"/>
                  </a:cubicBezTo>
                  <a:lnTo>
                    <a:pt x="22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46"/>
            <p:cNvSpPr/>
            <p:nvPr/>
          </p:nvSpPr>
          <p:spPr>
            <a:xfrm>
              <a:off x="4911722" y="1689300"/>
              <a:ext cx="51823" cy="103438"/>
            </a:xfrm>
            <a:custGeom>
              <a:avLst/>
              <a:gdLst/>
              <a:ahLst/>
              <a:cxnLst/>
              <a:rect l="l" t="t" r="r" b="b"/>
              <a:pathLst>
                <a:path w="2263" h="4513" extrusionOk="0">
                  <a:moveTo>
                    <a:pt x="1" y="0"/>
                  </a:moveTo>
                  <a:lnTo>
                    <a:pt x="1" y="4060"/>
                  </a:lnTo>
                  <a:cubicBezTo>
                    <a:pt x="1" y="4310"/>
                    <a:pt x="203" y="4513"/>
                    <a:pt x="453" y="4513"/>
                  </a:cubicBezTo>
                  <a:lnTo>
                    <a:pt x="1144" y="4513"/>
                  </a:lnTo>
                  <a:cubicBezTo>
                    <a:pt x="1013" y="4417"/>
                    <a:pt x="929" y="4275"/>
                    <a:pt x="917" y="4120"/>
                  </a:cubicBezTo>
                  <a:lnTo>
                    <a:pt x="917" y="2251"/>
                  </a:lnTo>
                  <a:cubicBezTo>
                    <a:pt x="917" y="2001"/>
                    <a:pt x="1120" y="1798"/>
                    <a:pt x="1370" y="1798"/>
                  </a:cubicBezTo>
                  <a:lnTo>
                    <a:pt x="2263" y="1798"/>
                  </a:lnTo>
                  <a:lnTo>
                    <a:pt x="2263"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6"/>
            <p:cNvSpPr/>
            <p:nvPr/>
          </p:nvSpPr>
          <p:spPr>
            <a:xfrm>
              <a:off x="4808397" y="1451619"/>
              <a:ext cx="258220" cy="258446"/>
            </a:xfrm>
            <a:custGeom>
              <a:avLst/>
              <a:gdLst/>
              <a:ahLst/>
              <a:cxnLst/>
              <a:rect l="l" t="t" r="r" b="b"/>
              <a:pathLst>
                <a:path w="11276" h="11276" extrusionOk="0">
                  <a:moveTo>
                    <a:pt x="4048" y="0"/>
                  </a:moveTo>
                  <a:cubicBezTo>
                    <a:pt x="3572" y="0"/>
                    <a:pt x="3108" y="191"/>
                    <a:pt x="2774" y="524"/>
                  </a:cubicBezTo>
                  <a:lnTo>
                    <a:pt x="524" y="2774"/>
                  </a:lnTo>
                  <a:cubicBezTo>
                    <a:pt x="191" y="3108"/>
                    <a:pt x="0" y="3572"/>
                    <a:pt x="0" y="4048"/>
                  </a:cubicBezTo>
                  <a:lnTo>
                    <a:pt x="0" y="7227"/>
                  </a:lnTo>
                  <a:cubicBezTo>
                    <a:pt x="0" y="7703"/>
                    <a:pt x="191" y="8156"/>
                    <a:pt x="524" y="8501"/>
                  </a:cubicBezTo>
                  <a:lnTo>
                    <a:pt x="2774" y="10751"/>
                  </a:lnTo>
                  <a:cubicBezTo>
                    <a:pt x="3108" y="11085"/>
                    <a:pt x="3572" y="11275"/>
                    <a:pt x="4048" y="11275"/>
                  </a:cubicBezTo>
                  <a:lnTo>
                    <a:pt x="4513" y="11275"/>
                  </a:lnTo>
                  <a:lnTo>
                    <a:pt x="4691" y="11228"/>
                  </a:lnTo>
                  <a:lnTo>
                    <a:pt x="5025" y="11275"/>
                  </a:lnTo>
                  <a:lnTo>
                    <a:pt x="7227" y="11275"/>
                  </a:lnTo>
                  <a:cubicBezTo>
                    <a:pt x="7703" y="11275"/>
                    <a:pt x="8156" y="11085"/>
                    <a:pt x="8501" y="10751"/>
                  </a:cubicBezTo>
                  <a:lnTo>
                    <a:pt x="10751" y="8501"/>
                  </a:lnTo>
                  <a:cubicBezTo>
                    <a:pt x="11085" y="8156"/>
                    <a:pt x="11275" y="7703"/>
                    <a:pt x="11275" y="7227"/>
                  </a:cubicBezTo>
                  <a:lnTo>
                    <a:pt x="11275" y="4048"/>
                  </a:lnTo>
                  <a:cubicBezTo>
                    <a:pt x="11275" y="3572"/>
                    <a:pt x="11085" y="3108"/>
                    <a:pt x="10751" y="2774"/>
                  </a:cubicBezTo>
                  <a:lnTo>
                    <a:pt x="8501" y="524"/>
                  </a:lnTo>
                  <a:cubicBezTo>
                    <a:pt x="8156" y="191"/>
                    <a:pt x="7703" y="0"/>
                    <a:pt x="7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6"/>
            <p:cNvSpPr/>
            <p:nvPr/>
          </p:nvSpPr>
          <p:spPr>
            <a:xfrm>
              <a:off x="4839197" y="1482997"/>
              <a:ext cx="59196" cy="195668"/>
            </a:xfrm>
            <a:custGeom>
              <a:avLst/>
              <a:gdLst/>
              <a:ahLst/>
              <a:cxnLst/>
              <a:rect l="l" t="t" r="r" b="b"/>
              <a:pathLst>
                <a:path w="2585" h="8537" extrusionOk="0">
                  <a:moveTo>
                    <a:pt x="2584" y="0"/>
                  </a:moveTo>
                  <a:lnTo>
                    <a:pt x="2584" y="0"/>
                  </a:lnTo>
                  <a:cubicBezTo>
                    <a:pt x="2513" y="24"/>
                    <a:pt x="2441" y="60"/>
                    <a:pt x="2382" y="119"/>
                  </a:cubicBezTo>
                  <a:lnTo>
                    <a:pt x="143" y="2358"/>
                  </a:lnTo>
                  <a:cubicBezTo>
                    <a:pt x="48" y="2441"/>
                    <a:pt x="1" y="2560"/>
                    <a:pt x="12" y="2679"/>
                  </a:cubicBezTo>
                  <a:lnTo>
                    <a:pt x="12" y="5858"/>
                  </a:lnTo>
                  <a:cubicBezTo>
                    <a:pt x="12" y="5977"/>
                    <a:pt x="60" y="6096"/>
                    <a:pt x="143" y="6180"/>
                  </a:cubicBezTo>
                  <a:lnTo>
                    <a:pt x="2382" y="8418"/>
                  </a:lnTo>
                  <a:cubicBezTo>
                    <a:pt x="2429" y="8465"/>
                    <a:pt x="2489" y="8501"/>
                    <a:pt x="2548" y="8525"/>
                  </a:cubicBezTo>
                  <a:lnTo>
                    <a:pt x="2584" y="8537"/>
                  </a:lnTo>
                  <a:cubicBezTo>
                    <a:pt x="2548" y="8418"/>
                    <a:pt x="2537" y="8287"/>
                    <a:pt x="2525" y="8156"/>
                  </a:cubicBezTo>
                  <a:lnTo>
                    <a:pt x="2525" y="488"/>
                  </a:lnTo>
                  <a:cubicBezTo>
                    <a:pt x="2525" y="322"/>
                    <a:pt x="2548" y="155"/>
                    <a:pt x="25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6"/>
            <p:cNvSpPr/>
            <p:nvPr/>
          </p:nvSpPr>
          <p:spPr>
            <a:xfrm>
              <a:off x="4808397" y="1451619"/>
              <a:ext cx="115072" cy="258446"/>
            </a:xfrm>
            <a:custGeom>
              <a:avLst/>
              <a:gdLst/>
              <a:ahLst/>
              <a:cxnLst/>
              <a:rect l="l" t="t" r="r" b="b"/>
              <a:pathLst>
                <a:path w="5025" h="11276" extrusionOk="0">
                  <a:moveTo>
                    <a:pt x="4048" y="0"/>
                  </a:moveTo>
                  <a:cubicBezTo>
                    <a:pt x="3572" y="0"/>
                    <a:pt x="3108" y="191"/>
                    <a:pt x="2774" y="524"/>
                  </a:cubicBezTo>
                  <a:lnTo>
                    <a:pt x="524" y="2774"/>
                  </a:lnTo>
                  <a:cubicBezTo>
                    <a:pt x="191" y="3108"/>
                    <a:pt x="0" y="3572"/>
                    <a:pt x="0" y="4048"/>
                  </a:cubicBezTo>
                  <a:lnTo>
                    <a:pt x="0" y="7227"/>
                  </a:lnTo>
                  <a:cubicBezTo>
                    <a:pt x="0" y="7703"/>
                    <a:pt x="191" y="8156"/>
                    <a:pt x="524" y="8501"/>
                  </a:cubicBezTo>
                  <a:lnTo>
                    <a:pt x="2774" y="10751"/>
                  </a:lnTo>
                  <a:cubicBezTo>
                    <a:pt x="3108" y="11085"/>
                    <a:pt x="3572" y="11275"/>
                    <a:pt x="4048" y="11275"/>
                  </a:cubicBezTo>
                  <a:lnTo>
                    <a:pt x="5025" y="11275"/>
                  </a:lnTo>
                  <a:cubicBezTo>
                    <a:pt x="4358" y="10942"/>
                    <a:pt x="3917" y="10263"/>
                    <a:pt x="3870" y="9525"/>
                  </a:cubicBezTo>
                  <a:lnTo>
                    <a:pt x="3870" y="1857"/>
                  </a:lnTo>
                  <a:cubicBezTo>
                    <a:pt x="3870" y="822"/>
                    <a:pt x="4644" y="191"/>
                    <a:pt x="4929"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6"/>
            <p:cNvSpPr/>
            <p:nvPr/>
          </p:nvSpPr>
          <p:spPr>
            <a:xfrm>
              <a:off x="4868921" y="1482447"/>
              <a:ext cx="166620" cy="196493"/>
            </a:xfrm>
            <a:custGeom>
              <a:avLst/>
              <a:gdLst/>
              <a:ahLst/>
              <a:cxnLst/>
              <a:rect l="l" t="t" r="r" b="b"/>
              <a:pathLst>
                <a:path w="7276" h="8573" extrusionOk="0">
                  <a:moveTo>
                    <a:pt x="1405" y="0"/>
                  </a:moveTo>
                  <a:cubicBezTo>
                    <a:pt x="1370" y="0"/>
                    <a:pt x="1322" y="12"/>
                    <a:pt x="1286" y="12"/>
                  </a:cubicBezTo>
                  <a:lnTo>
                    <a:pt x="0" y="2370"/>
                  </a:lnTo>
                  <a:lnTo>
                    <a:pt x="0" y="6299"/>
                  </a:lnTo>
                  <a:lnTo>
                    <a:pt x="1286" y="8561"/>
                  </a:lnTo>
                  <a:cubicBezTo>
                    <a:pt x="1322" y="8573"/>
                    <a:pt x="1370" y="8573"/>
                    <a:pt x="1405" y="8573"/>
                  </a:cubicBezTo>
                  <a:lnTo>
                    <a:pt x="4584" y="8573"/>
                  </a:lnTo>
                  <a:cubicBezTo>
                    <a:pt x="4703" y="8573"/>
                    <a:pt x="4810" y="8525"/>
                    <a:pt x="4894" y="8442"/>
                  </a:cubicBezTo>
                  <a:lnTo>
                    <a:pt x="7144" y="6192"/>
                  </a:lnTo>
                  <a:cubicBezTo>
                    <a:pt x="7227" y="6108"/>
                    <a:pt x="7275" y="6001"/>
                    <a:pt x="7275" y="5882"/>
                  </a:cubicBezTo>
                  <a:lnTo>
                    <a:pt x="7275" y="2703"/>
                  </a:lnTo>
                  <a:cubicBezTo>
                    <a:pt x="7275" y="2572"/>
                    <a:pt x="7227" y="2465"/>
                    <a:pt x="7144" y="2382"/>
                  </a:cubicBezTo>
                  <a:lnTo>
                    <a:pt x="4894" y="131"/>
                  </a:lnTo>
                  <a:cubicBezTo>
                    <a:pt x="4810" y="48"/>
                    <a:pt x="4703" y="0"/>
                    <a:pt x="45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6"/>
            <p:cNvSpPr/>
            <p:nvPr/>
          </p:nvSpPr>
          <p:spPr>
            <a:xfrm>
              <a:off x="4861548" y="1578504"/>
              <a:ext cx="40922" cy="32501"/>
            </a:xfrm>
            <a:custGeom>
              <a:avLst/>
              <a:gdLst/>
              <a:ahLst/>
              <a:cxnLst/>
              <a:rect l="l" t="t" r="r" b="b"/>
              <a:pathLst>
                <a:path w="1787" h="1418" extrusionOk="0">
                  <a:moveTo>
                    <a:pt x="894" y="0"/>
                  </a:moveTo>
                  <a:cubicBezTo>
                    <a:pt x="406" y="0"/>
                    <a:pt x="1" y="322"/>
                    <a:pt x="1" y="715"/>
                  </a:cubicBezTo>
                  <a:cubicBezTo>
                    <a:pt x="1" y="1108"/>
                    <a:pt x="406" y="1417"/>
                    <a:pt x="894" y="1417"/>
                  </a:cubicBezTo>
                  <a:cubicBezTo>
                    <a:pt x="1394" y="1417"/>
                    <a:pt x="1787" y="1108"/>
                    <a:pt x="1787" y="715"/>
                  </a:cubicBezTo>
                  <a:cubicBezTo>
                    <a:pt x="1787" y="322"/>
                    <a:pt x="1394"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6"/>
            <p:cNvSpPr/>
            <p:nvPr/>
          </p:nvSpPr>
          <p:spPr>
            <a:xfrm>
              <a:off x="4972246" y="1578504"/>
              <a:ext cx="40922" cy="32501"/>
            </a:xfrm>
            <a:custGeom>
              <a:avLst/>
              <a:gdLst/>
              <a:ahLst/>
              <a:cxnLst/>
              <a:rect l="l" t="t" r="r" b="b"/>
              <a:pathLst>
                <a:path w="1787" h="1418" extrusionOk="0">
                  <a:moveTo>
                    <a:pt x="894" y="0"/>
                  </a:moveTo>
                  <a:cubicBezTo>
                    <a:pt x="406" y="0"/>
                    <a:pt x="1" y="322"/>
                    <a:pt x="1" y="715"/>
                  </a:cubicBezTo>
                  <a:cubicBezTo>
                    <a:pt x="1" y="1108"/>
                    <a:pt x="406" y="1417"/>
                    <a:pt x="894" y="1417"/>
                  </a:cubicBezTo>
                  <a:cubicBezTo>
                    <a:pt x="1394" y="1417"/>
                    <a:pt x="1787" y="1108"/>
                    <a:pt x="1787" y="715"/>
                  </a:cubicBezTo>
                  <a:cubicBezTo>
                    <a:pt x="1787" y="322"/>
                    <a:pt x="1394"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6"/>
            <p:cNvSpPr/>
            <p:nvPr/>
          </p:nvSpPr>
          <p:spPr>
            <a:xfrm>
              <a:off x="4980422" y="1565921"/>
              <a:ext cx="10397" cy="18336"/>
            </a:xfrm>
            <a:custGeom>
              <a:avLst/>
              <a:gdLst/>
              <a:ahLst/>
              <a:cxnLst/>
              <a:rect l="l" t="t" r="r" b="b"/>
              <a:pathLst>
                <a:path w="454" h="800" extrusionOk="0">
                  <a:moveTo>
                    <a:pt x="209" y="1"/>
                  </a:moveTo>
                  <a:cubicBezTo>
                    <a:pt x="97" y="1"/>
                    <a:pt x="1" y="103"/>
                    <a:pt x="1" y="216"/>
                  </a:cubicBezTo>
                  <a:lnTo>
                    <a:pt x="1" y="573"/>
                  </a:lnTo>
                  <a:cubicBezTo>
                    <a:pt x="1" y="704"/>
                    <a:pt x="108" y="799"/>
                    <a:pt x="227" y="799"/>
                  </a:cubicBezTo>
                  <a:cubicBezTo>
                    <a:pt x="358" y="799"/>
                    <a:pt x="453" y="704"/>
                    <a:pt x="453" y="573"/>
                  </a:cubicBezTo>
                  <a:lnTo>
                    <a:pt x="453" y="216"/>
                  </a:lnTo>
                  <a:cubicBezTo>
                    <a:pt x="453" y="103"/>
                    <a:pt x="368" y="1"/>
                    <a:pt x="247" y="1"/>
                  </a:cubicBezTo>
                  <a:cubicBezTo>
                    <a:pt x="241" y="1"/>
                    <a:pt x="234" y="1"/>
                    <a:pt x="227" y="2"/>
                  </a:cubicBezTo>
                  <a:cubicBezTo>
                    <a:pt x="221" y="1"/>
                    <a:pt x="215" y="1"/>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6"/>
            <p:cNvSpPr/>
            <p:nvPr/>
          </p:nvSpPr>
          <p:spPr>
            <a:xfrm>
              <a:off x="4877417" y="1559504"/>
              <a:ext cx="29426" cy="24754"/>
            </a:xfrm>
            <a:custGeom>
              <a:avLst/>
              <a:gdLst/>
              <a:ahLst/>
              <a:cxnLst/>
              <a:rect l="l" t="t" r="r" b="b"/>
              <a:pathLst>
                <a:path w="1285" h="1080" extrusionOk="0">
                  <a:moveTo>
                    <a:pt x="323" y="0"/>
                  </a:moveTo>
                  <a:cubicBezTo>
                    <a:pt x="153" y="0"/>
                    <a:pt x="1" y="218"/>
                    <a:pt x="153" y="389"/>
                  </a:cubicBezTo>
                  <a:cubicBezTo>
                    <a:pt x="260" y="485"/>
                    <a:pt x="396" y="533"/>
                    <a:pt x="544" y="533"/>
                  </a:cubicBezTo>
                  <a:cubicBezTo>
                    <a:pt x="561" y="533"/>
                    <a:pt x="577" y="533"/>
                    <a:pt x="594" y="532"/>
                  </a:cubicBezTo>
                  <a:lnTo>
                    <a:pt x="713" y="532"/>
                  </a:lnTo>
                  <a:lnTo>
                    <a:pt x="713" y="853"/>
                  </a:lnTo>
                  <a:cubicBezTo>
                    <a:pt x="713" y="984"/>
                    <a:pt x="808" y="1079"/>
                    <a:pt x="939" y="1079"/>
                  </a:cubicBezTo>
                  <a:cubicBezTo>
                    <a:pt x="1058" y="1079"/>
                    <a:pt x="1165" y="984"/>
                    <a:pt x="1165" y="853"/>
                  </a:cubicBezTo>
                  <a:lnTo>
                    <a:pt x="1165" y="496"/>
                  </a:lnTo>
                  <a:cubicBezTo>
                    <a:pt x="1165" y="472"/>
                    <a:pt x="1153" y="460"/>
                    <a:pt x="1153" y="436"/>
                  </a:cubicBezTo>
                  <a:cubicBezTo>
                    <a:pt x="1249" y="389"/>
                    <a:pt x="1284" y="270"/>
                    <a:pt x="1260" y="175"/>
                  </a:cubicBezTo>
                  <a:cubicBezTo>
                    <a:pt x="1231" y="76"/>
                    <a:pt x="1137" y="11"/>
                    <a:pt x="1038" y="11"/>
                  </a:cubicBezTo>
                  <a:cubicBezTo>
                    <a:pt x="1017" y="11"/>
                    <a:pt x="996" y="13"/>
                    <a:pt x="975" y="20"/>
                  </a:cubicBezTo>
                  <a:cubicBezTo>
                    <a:pt x="855" y="66"/>
                    <a:pt x="728" y="83"/>
                    <a:pt x="599" y="83"/>
                  </a:cubicBezTo>
                  <a:cubicBezTo>
                    <a:pt x="561" y="83"/>
                    <a:pt x="524" y="82"/>
                    <a:pt x="487" y="79"/>
                  </a:cubicBezTo>
                  <a:cubicBezTo>
                    <a:pt x="437" y="24"/>
                    <a:pt x="379" y="0"/>
                    <a:pt x="3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6"/>
            <p:cNvSpPr/>
            <p:nvPr/>
          </p:nvSpPr>
          <p:spPr>
            <a:xfrm>
              <a:off x="4965903" y="1550129"/>
              <a:ext cx="30640" cy="13798"/>
            </a:xfrm>
            <a:custGeom>
              <a:avLst/>
              <a:gdLst/>
              <a:ahLst/>
              <a:cxnLst/>
              <a:rect l="l" t="t" r="r" b="b"/>
              <a:pathLst>
                <a:path w="1338" h="602" extrusionOk="0">
                  <a:moveTo>
                    <a:pt x="765" y="1"/>
                  </a:moveTo>
                  <a:cubicBezTo>
                    <a:pt x="549" y="1"/>
                    <a:pt x="334" y="103"/>
                    <a:pt x="206" y="191"/>
                  </a:cubicBezTo>
                  <a:cubicBezTo>
                    <a:pt x="1" y="328"/>
                    <a:pt x="133" y="602"/>
                    <a:pt x="326" y="602"/>
                  </a:cubicBezTo>
                  <a:cubicBezTo>
                    <a:pt x="368" y="602"/>
                    <a:pt x="412" y="589"/>
                    <a:pt x="456" y="560"/>
                  </a:cubicBezTo>
                  <a:cubicBezTo>
                    <a:pt x="456" y="560"/>
                    <a:pt x="612" y="454"/>
                    <a:pt x="743" y="454"/>
                  </a:cubicBezTo>
                  <a:cubicBezTo>
                    <a:pt x="794" y="454"/>
                    <a:pt x="840" y="469"/>
                    <a:pt x="873" y="512"/>
                  </a:cubicBezTo>
                  <a:cubicBezTo>
                    <a:pt x="909" y="560"/>
                    <a:pt x="980" y="595"/>
                    <a:pt x="1052" y="595"/>
                  </a:cubicBezTo>
                  <a:cubicBezTo>
                    <a:pt x="1230" y="595"/>
                    <a:pt x="1337" y="393"/>
                    <a:pt x="1230" y="238"/>
                  </a:cubicBezTo>
                  <a:cubicBezTo>
                    <a:pt x="1101" y="62"/>
                    <a:pt x="932" y="1"/>
                    <a:pt x="7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6"/>
            <p:cNvSpPr/>
            <p:nvPr/>
          </p:nvSpPr>
          <p:spPr>
            <a:xfrm>
              <a:off x="4918912" y="1578436"/>
              <a:ext cx="37029" cy="13225"/>
            </a:xfrm>
            <a:custGeom>
              <a:avLst/>
              <a:gdLst/>
              <a:ahLst/>
              <a:cxnLst/>
              <a:rect l="l" t="t" r="r" b="b"/>
              <a:pathLst>
                <a:path w="1617" h="577" extrusionOk="0">
                  <a:moveTo>
                    <a:pt x="319" y="0"/>
                  </a:moveTo>
                  <a:cubicBezTo>
                    <a:pt x="108" y="0"/>
                    <a:pt x="1" y="314"/>
                    <a:pt x="234" y="420"/>
                  </a:cubicBezTo>
                  <a:cubicBezTo>
                    <a:pt x="545" y="527"/>
                    <a:pt x="866" y="577"/>
                    <a:pt x="1188" y="577"/>
                  </a:cubicBezTo>
                  <a:cubicBezTo>
                    <a:pt x="1223" y="577"/>
                    <a:pt x="1259" y="576"/>
                    <a:pt x="1294" y="575"/>
                  </a:cubicBezTo>
                  <a:cubicBezTo>
                    <a:pt x="1305" y="576"/>
                    <a:pt x="1316" y="577"/>
                    <a:pt x="1326" y="577"/>
                  </a:cubicBezTo>
                  <a:cubicBezTo>
                    <a:pt x="1617" y="577"/>
                    <a:pt x="1617" y="121"/>
                    <a:pt x="1326" y="121"/>
                  </a:cubicBezTo>
                  <a:cubicBezTo>
                    <a:pt x="1316" y="121"/>
                    <a:pt x="1305" y="121"/>
                    <a:pt x="1294" y="122"/>
                  </a:cubicBezTo>
                  <a:cubicBezTo>
                    <a:pt x="1257" y="124"/>
                    <a:pt x="1219" y="125"/>
                    <a:pt x="1182" y="125"/>
                  </a:cubicBezTo>
                  <a:cubicBezTo>
                    <a:pt x="919" y="125"/>
                    <a:pt x="651" y="88"/>
                    <a:pt x="401" y="15"/>
                  </a:cubicBezTo>
                  <a:cubicBezTo>
                    <a:pt x="372" y="5"/>
                    <a:pt x="345" y="0"/>
                    <a:pt x="3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 name="Google Shape;787;p46"/>
          <p:cNvGrpSpPr/>
          <p:nvPr/>
        </p:nvGrpSpPr>
        <p:grpSpPr>
          <a:xfrm>
            <a:off x="8415527" y="4451045"/>
            <a:ext cx="512065" cy="640083"/>
            <a:chOff x="4104405" y="1451596"/>
            <a:chExt cx="274846" cy="341141"/>
          </a:xfrm>
        </p:grpSpPr>
        <p:sp>
          <p:nvSpPr>
            <p:cNvPr id="788" name="Google Shape;788;p46"/>
            <p:cNvSpPr/>
            <p:nvPr/>
          </p:nvSpPr>
          <p:spPr>
            <a:xfrm>
              <a:off x="4219180" y="1637730"/>
              <a:ext cx="51548" cy="155008"/>
            </a:xfrm>
            <a:custGeom>
              <a:avLst/>
              <a:gdLst/>
              <a:ahLst/>
              <a:cxnLst/>
              <a:rect l="l" t="t" r="r" b="b"/>
              <a:pathLst>
                <a:path w="2251" h="6763" extrusionOk="0">
                  <a:moveTo>
                    <a:pt x="1" y="0"/>
                  </a:moveTo>
                  <a:lnTo>
                    <a:pt x="1" y="6310"/>
                  </a:lnTo>
                  <a:cubicBezTo>
                    <a:pt x="1" y="6560"/>
                    <a:pt x="203" y="6763"/>
                    <a:pt x="453" y="6763"/>
                  </a:cubicBezTo>
                  <a:lnTo>
                    <a:pt x="1810" y="6763"/>
                  </a:lnTo>
                  <a:cubicBezTo>
                    <a:pt x="2049" y="6763"/>
                    <a:pt x="2251" y="6560"/>
                    <a:pt x="2251" y="6310"/>
                  </a:cubicBezTo>
                  <a:lnTo>
                    <a:pt x="22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6"/>
            <p:cNvSpPr/>
            <p:nvPr/>
          </p:nvSpPr>
          <p:spPr>
            <a:xfrm>
              <a:off x="4219180" y="1637730"/>
              <a:ext cx="51548" cy="155008"/>
            </a:xfrm>
            <a:custGeom>
              <a:avLst/>
              <a:gdLst/>
              <a:ahLst/>
              <a:cxnLst/>
              <a:rect l="l" t="t" r="r" b="b"/>
              <a:pathLst>
                <a:path w="2251" h="6763" extrusionOk="0">
                  <a:moveTo>
                    <a:pt x="1" y="0"/>
                  </a:moveTo>
                  <a:lnTo>
                    <a:pt x="1" y="6310"/>
                  </a:lnTo>
                  <a:cubicBezTo>
                    <a:pt x="1" y="6560"/>
                    <a:pt x="203" y="6763"/>
                    <a:pt x="453" y="6763"/>
                  </a:cubicBezTo>
                  <a:lnTo>
                    <a:pt x="1346" y="6763"/>
                  </a:lnTo>
                  <a:cubicBezTo>
                    <a:pt x="1084" y="6656"/>
                    <a:pt x="906" y="6406"/>
                    <a:pt x="894" y="6132"/>
                  </a:cubicBezTo>
                  <a:lnTo>
                    <a:pt x="894" y="4953"/>
                  </a:lnTo>
                  <a:cubicBezTo>
                    <a:pt x="894" y="4703"/>
                    <a:pt x="1096" y="4512"/>
                    <a:pt x="1334" y="4501"/>
                  </a:cubicBezTo>
                  <a:cubicBezTo>
                    <a:pt x="1441" y="4501"/>
                    <a:pt x="1560" y="4501"/>
                    <a:pt x="1680" y="4489"/>
                  </a:cubicBezTo>
                  <a:cubicBezTo>
                    <a:pt x="1870" y="4465"/>
                    <a:pt x="2061" y="4441"/>
                    <a:pt x="2251" y="4417"/>
                  </a:cubicBezTo>
                  <a:lnTo>
                    <a:pt x="2251"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6"/>
            <p:cNvSpPr/>
            <p:nvPr/>
          </p:nvSpPr>
          <p:spPr>
            <a:xfrm>
              <a:off x="4104405" y="1451596"/>
              <a:ext cx="274846" cy="268279"/>
            </a:xfrm>
            <a:custGeom>
              <a:avLst/>
              <a:gdLst/>
              <a:ahLst/>
              <a:cxnLst/>
              <a:rect l="l" t="t" r="r" b="b"/>
              <a:pathLst>
                <a:path w="12002" h="11705" extrusionOk="0">
                  <a:moveTo>
                    <a:pt x="6109" y="1"/>
                  </a:moveTo>
                  <a:cubicBezTo>
                    <a:pt x="3095" y="1"/>
                    <a:pt x="583" y="2295"/>
                    <a:pt x="286" y="5299"/>
                  </a:cubicBezTo>
                  <a:cubicBezTo>
                    <a:pt x="0" y="8300"/>
                    <a:pt x="2036" y="11038"/>
                    <a:pt x="5013" y="11621"/>
                  </a:cubicBezTo>
                  <a:lnTo>
                    <a:pt x="5620" y="11479"/>
                  </a:lnTo>
                  <a:lnTo>
                    <a:pt x="6620" y="11705"/>
                  </a:lnTo>
                  <a:cubicBezTo>
                    <a:pt x="9656" y="11455"/>
                    <a:pt x="12002" y="8919"/>
                    <a:pt x="12002" y="5859"/>
                  </a:cubicBezTo>
                  <a:cubicBezTo>
                    <a:pt x="12002" y="2775"/>
                    <a:pt x="9609" y="215"/>
                    <a:pt x="6537" y="13"/>
                  </a:cubicBezTo>
                  <a:cubicBezTo>
                    <a:pt x="6406" y="1"/>
                    <a:pt x="6275" y="1"/>
                    <a:pt x="6132" y="1"/>
                  </a:cubicBezTo>
                  <a:cubicBezTo>
                    <a:pt x="6124" y="1"/>
                    <a:pt x="6116" y="1"/>
                    <a:pt x="61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6"/>
            <p:cNvSpPr/>
            <p:nvPr/>
          </p:nvSpPr>
          <p:spPr>
            <a:xfrm>
              <a:off x="4179380" y="1482607"/>
              <a:ext cx="168796" cy="206738"/>
            </a:xfrm>
            <a:custGeom>
              <a:avLst/>
              <a:gdLst/>
              <a:ahLst/>
              <a:cxnLst/>
              <a:rect l="l" t="t" r="r" b="b"/>
              <a:pathLst>
                <a:path w="7371" h="9020" extrusionOk="0">
                  <a:moveTo>
                    <a:pt x="2879" y="1"/>
                  </a:moveTo>
                  <a:cubicBezTo>
                    <a:pt x="2630" y="1"/>
                    <a:pt x="2376" y="22"/>
                    <a:pt x="2120" y="65"/>
                  </a:cubicBezTo>
                  <a:lnTo>
                    <a:pt x="60" y="1660"/>
                  </a:lnTo>
                  <a:lnTo>
                    <a:pt x="0" y="7673"/>
                  </a:lnTo>
                  <a:lnTo>
                    <a:pt x="2298" y="8983"/>
                  </a:lnTo>
                  <a:cubicBezTo>
                    <a:pt x="2493" y="9008"/>
                    <a:pt x="2686" y="9020"/>
                    <a:pt x="2877" y="9020"/>
                  </a:cubicBezTo>
                  <a:cubicBezTo>
                    <a:pt x="5321" y="9020"/>
                    <a:pt x="7370" y="7024"/>
                    <a:pt x="7370" y="4506"/>
                  </a:cubicBezTo>
                  <a:cubicBezTo>
                    <a:pt x="7370" y="1979"/>
                    <a:pt x="5314" y="1"/>
                    <a:pt x="28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6"/>
            <p:cNvSpPr/>
            <p:nvPr/>
          </p:nvSpPr>
          <p:spPr>
            <a:xfrm>
              <a:off x="4140656" y="1484074"/>
              <a:ext cx="91371" cy="204699"/>
            </a:xfrm>
            <a:custGeom>
              <a:avLst/>
              <a:gdLst/>
              <a:ahLst/>
              <a:cxnLst/>
              <a:rect l="l" t="t" r="r" b="b"/>
              <a:pathLst>
                <a:path w="3990" h="8931" extrusionOk="0">
                  <a:moveTo>
                    <a:pt x="3811" y="1"/>
                  </a:moveTo>
                  <a:lnTo>
                    <a:pt x="3811" y="1"/>
                  </a:lnTo>
                  <a:cubicBezTo>
                    <a:pt x="1596" y="370"/>
                    <a:pt x="1" y="2299"/>
                    <a:pt x="36" y="4537"/>
                  </a:cubicBezTo>
                  <a:cubicBezTo>
                    <a:pt x="84" y="6773"/>
                    <a:pt x="1759" y="8640"/>
                    <a:pt x="3981" y="8917"/>
                  </a:cubicBezTo>
                  <a:lnTo>
                    <a:pt x="3981" y="8917"/>
                  </a:lnTo>
                  <a:cubicBezTo>
                    <a:pt x="1420" y="5054"/>
                    <a:pt x="2562" y="1868"/>
                    <a:pt x="3811" y="1"/>
                  </a:cubicBezTo>
                  <a:close/>
                  <a:moveTo>
                    <a:pt x="3981" y="8917"/>
                  </a:moveTo>
                  <a:lnTo>
                    <a:pt x="3981" y="8917"/>
                  </a:lnTo>
                  <a:cubicBezTo>
                    <a:pt x="3984" y="8922"/>
                    <a:pt x="3986" y="8926"/>
                    <a:pt x="3989" y="8930"/>
                  </a:cubicBezTo>
                  <a:lnTo>
                    <a:pt x="3989" y="8919"/>
                  </a:lnTo>
                  <a:cubicBezTo>
                    <a:pt x="3986" y="8918"/>
                    <a:pt x="3984" y="8918"/>
                    <a:pt x="3981" y="89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6"/>
            <p:cNvSpPr/>
            <p:nvPr/>
          </p:nvSpPr>
          <p:spPr>
            <a:xfrm>
              <a:off x="4110680" y="1451619"/>
              <a:ext cx="145346" cy="268806"/>
            </a:xfrm>
            <a:custGeom>
              <a:avLst/>
              <a:gdLst/>
              <a:ahLst/>
              <a:cxnLst/>
              <a:rect l="l" t="t" r="r" b="b"/>
              <a:pathLst>
                <a:path w="6347" h="11728" extrusionOk="0">
                  <a:moveTo>
                    <a:pt x="5858" y="0"/>
                  </a:moveTo>
                  <a:cubicBezTo>
                    <a:pt x="2619" y="0"/>
                    <a:pt x="0" y="2619"/>
                    <a:pt x="0" y="5858"/>
                  </a:cubicBezTo>
                  <a:cubicBezTo>
                    <a:pt x="0" y="9096"/>
                    <a:pt x="2619" y="11728"/>
                    <a:pt x="5858" y="11728"/>
                  </a:cubicBezTo>
                  <a:cubicBezTo>
                    <a:pt x="6025" y="11728"/>
                    <a:pt x="6179" y="11716"/>
                    <a:pt x="6346" y="11704"/>
                  </a:cubicBezTo>
                  <a:cubicBezTo>
                    <a:pt x="1298" y="5894"/>
                    <a:pt x="4929" y="1357"/>
                    <a:pt x="6263" y="12"/>
                  </a:cubicBezTo>
                  <a:cubicBezTo>
                    <a:pt x="6132" y="0"/>
                    <a:pt x="6001" y="0"/>
                    <a:pt x="5858"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6"/>
            <p:cNvSpPr/>
            <p:nvPr/>
          </p:nvSpPr>
          <p:spPr>
            <a:xfrm>
              <a:off x="4172555" y="1554668"/>
              <a:ext cx="72547" cy="103736"/>
            </a:xfrm>
            <a:custGeom>
              <a:avLst/>
              <a:gdLst/>
              <a:ahLst/>
              <a:cxnLst/>
              <a:rect l="l" t="t" r="r" b="b"/>
              <a:pathLst>
                <a:path w="3168" h="4526" extrusionOk="0">
                  <a:moveTo>
                    <a:pt x="1350" y="2261"/>
                  </a:moveTo>
                  <a:cubicBezTo>
                    <a:pt x="1816" y="2261"/>
                    <a:pt x="2263" y="2624"/>
                    <a:pt x="2263" y="3172"/>
                  </a:cubicBezTo>
                  <a:cubicBezTo>
                    <a:pt x="2263" y="3672"/>
                    <a:pt x="1858" y="4076"/>
                    <a:pt x="1358" y="4076"/>
                  </a:cubicBezTo>
                  <a:cubicBezTo>
                    <a:pt x="548" y="4076"/>
                    <a:pt x="144" y="3100"/>
                    <a:pt x="715" y="2529"/>
                  </a:cubicBezTo>
                  <a:cubicBezTo>
                    <a:pt x="900" y="2344"/>
                    <a:pt x="1127" y="2261"/>
                    <a:pt x="1350" y="2261"/>
                  </a:cubicBezTo>
                  <a:close/>
                  <a:moveTo>
                    <a:pt x="1824" y="1"/>
                  </a:moveTo>
                  <a:cubicBezTo>
                    <a:pt x="1790" y="1"/>
                    <a:pt x="1754" y="9"/>
                    <a:pt x="1715" y="28"/>
                  </a:cubicBezTo>
                  <a:cubicBezTo>
                    <a:pt x="1382" y="195"/>
                    <a:pt x="1084" y="433"/>
                    <a:pt x="846" y="707"/>
                  </a:cubicBezTo>
                  <a:cubicBezTo>
                    <a:pt x="465" y="1159"/>
                    <a:pt x="1" y="1933"/>
                    <a:pt x="1" y="3172"/>
                  </a:cubicBezTo>
                  <a:cubicBezTo>
                    <a:pt x="1" y="3985"/>
                    <a:pt x="665" y="4526"/>
                    <a:pt x="1360" y="4526"/>
                  </a:cubicBezTo>
                  <a:cubicBezTo>
                    <a:pt x="1693" y="4526"/>
                    <a:pt x="2033" y="4402"/>
                    <a:pt x="2311" y="4124"/>
                  </a:cubicBezTo>
                  <a:cubicBezTo>
                    <a:pt x="3168" y="3279"/>
                    <a:pt x="2561" y="1814"/>
                    <a:pt x="1358" y="1814"/>
                  </a:cubicBezTo>
                  <a:cubicBezTo>
                    <a:pt x="1096" y="1814"/>
                    <a:pt x="834" y="1898"/>
                    <a:pt x="608" y="2040"/>
                  </a:cubicBezTo>
                  <a:cubicBezTo>
                    <a:pt x="727" y="1671"/>
                    <a:pt x="918" y="1326"/>
                    <a:pt x="1168" y="1028"/>
                  </a:cubicBezTo>
                  <a:cubicBezTo>
                    <a:pt x="1370" y="778"/>
                    <a:pt x="1620" y="588"/>
                    <a:pt x="1894" y="445"/>
                  </a:cubicBezTo>
                  <a:cubicBezTo>
                    <a:pt x="2152" y="352"/>
                    <a:pt x="2043" y="1"/>
                    <a:pt x="18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6"/>
            <p:cNvSpPr/>
            <p:nvPr/>
          </p:nvSpPr>
          <p:spPr>
            <a:xfrm>
              <a:off x="4254904" y="1555034"/>
              <a:ext cx="62998" cy="104263"/>
            </a:xfrm>
            <a:custGeom>
              <a:avLst/>
              <a:gdLst/>
              <a:ahLst/>
              <a:cxnLst/>
              <a:rect l="l" t="t" r="r" b="b"/>
              <a:pathLst>
                <a:path w="2751" h="4549" extrusionOk="0">
                  <a:moveTo>
                    <a:pt x="1370" y="405"/>
                  </a:moveTo>
                  <a:cubicBezTo>
                    <a:pt x="1882" y="405"/>
                    <a:pt x="2286" y="834"/>
                    <a:pt x="2275" y="1346"/>
                  </a:cubicBezTo>
                  <a:lnTo>
                    <a:pt x="2275" y="3156"/>
                  </a:lnTo>
                  <a:cubicBezTo>
                    <a:pt x="2286" y="3668"/>
                    <a:pt x="1882" y="4096"/>
                    <a:pt x="1370" y="4096"/>
                  </a:cubicBezTo>
                  <a:cubicBezTo>
                    <a:pt x="858" y="4096"/>
                    <a:pt x="441" y="3668"/>
                    <a:pt x="465" y="3156"/>
                  </a:cubicBezTo>
                  <a:lnTo>
                    <a:pt x="465" y="1346"/>
                  </a:lnTo>
                  <a:cubicBezTo>
                    <a:pt x="441" y="834"/>
                    <a:pt x="858" y="405"/>
                    <a:pt x="1370" y="405"/>
                  </a:cubicBezTo>
                  <a:close/>
                  <a:moveTo>
                    <a:pt x="1382" y="0"/>
                  </a:moveTo>
                  <a:cubicBezTo>
                    <a:pt x="631" y="0"/>
                    <a:pt x="24" y="608"/>
                    <a:pt x="24" y="1346"/>
                  </a:cubicBezTo>
                  <a:lnTo>
                    <a:pt x="24" y="3156"/>
                  </a:lnTo>
                  <a:cubicBezTo>
                    <a:pt x="0" y="3918"/>
                    <a:pt x="608" y="4549"/>
                    <a:pt x="1370" y="4549"/>
                  </a:cubicBezTo>
                  <a:cubicBezTo>
                    <a:pt x="2144" y="4549"/>
                    <a:pt x="2751" y="3918"/>
                    <a:pt x="2727" y="3156"/>
                  </a:cubicBezTo>
                  <a:lnTo>
                    <a:pt x="2727" y="1346"/>
                  </a:lnTo>
                  <a:cubicBezTo>
                    <a:pt x="2727" y="608"/>
                    <a:pt x="2120"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6"/>
            <p:cNvSpPr/>
            <p:nvPr/>
          </p:nvSpPr>
          <p:spPr>
            <a:xfrm>
              <a:off x="4196417" y="1510547"/>
              <a:ext cx="11198" cy="19138"/>
            </a:xfrm>
            <a:custGeom>
              <a:avLst/>
              <a:gdLst/>
              <a:ahLst/>
              <a:cxnLst/>
              <a:rect l="l" t="t" r="r" b="b"/>
              <a:pathLst>
                <a:path w="489" h="835" extrusionOk="0">
                  <a:moveTo>
                    <a:pt x="245" y="1"/>
                  </a:moveTo>
                  <a:cubicBezTo>
                    <a:pt x="123" y="1"/>
                    <a:pt x="1" y="84"/>
                    <a:pt x="18" y="251"/>
                  </a:cubicBezTo>
                  <a:lnTo>
                    <a:pt x="18" y="620"/>
                  </a:lnTo>
                  <a:cubicBezTo>
                    <a:pt x="18" y="739"/>
                    <a:pt x="126" y="834"/>
                    <a:pt x="245" y="834"/>
                  </a:cubicBezTo>
                  <a:cubicBezTo>
                    <a:pt x="364" y="834"/>
                    <a:pt x="471" y="739"/>
                    <a:pt x="471" y="608"/>
                  </a:cubicBezTo>
                  <a:lnTo>
                    <a:pt x="471" y="251"/>
                  </a:lnTo>
                  <a:cubicBezTo>
                    <a:pt x="489" y="84"/>
                    <a:pt x="367" y="1"/>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6"/>
            <p:cNvSpPr/>
            <p:nvPr/>
          </p:nvSpPr>
          <p:spPr>
            <a:xfrm>
              <a:off x="4282040" y="1510547"/>
              <a:ext cx="11198" cy="19138"/>
            </a:xfrm>
            <a:custGeom>
              <a:avLst/>
              <a:gdLst/>
              <a:ahLst/>
              <a:cxnLst/>
              <a:rect l="l" t="t" r="r" b="b"/>
              <a:pathLst>
                <a:path w="489" h="835" extrusionOk="0">
                  <a:moveTo>
                    <a:pt x="244" y="1"/>
                  </a:moveTo>
                  <a:cubicBezTo>
                    <a:pt x="122" y="1"/>
                    <a:pt x="0" y="84"/>
                    <a:pt x="18" y="251"/>
                  </a:cubicBezTo>
                  <a:lnTo>
                    <a:pt x="18" y="620"/>
                  </a:lnTo>
                  <a:cubicBezTo>
                    <a:pt x="18" y="739"/>
                    <a:pt x="125" y="834"/>
                    <a:pt x="244" y="834"/>
                  </a:cubicBezTo>
                  <a:cubicBezTo>
                    <a:pt x="363" y="834"/>
                    <a:pt x="470" y="739"/>
                    <a:pt x="470" y="608"/>
                  </a:cubicBezTo>
                  <a:lnTo>
                    <a:pt x="470" y="251"/>
                  </a:lnTo>
                  <a:cubicBezTo>
                    <a:pt x="488" y="84"/>
                    <a:pt x="366" y="1"/>
                    <a:pt x="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6"/>
            <p:cNvSpPr/>
            <p:nvPr/>
          </p:nvSpPr>
          <p:spPr>
            <a:xfrm>
              <a:off x="4219592" y="1523726"/>
              <a:ext cx="50609" cy="20949"/>
            </a:xfrm>
            <a:custGeom>
              <a:avLst/>
              <a:gdLst/>
              <a:ahLst/>
              <a:cxnLst/>
              <a:rect l="l" t="t" r="r" b="b"/>
              <a:pathLst>
                <a:path w="2210" h="914" extrusionOk="0">
                  <a:moveTo>
                    <a:pt x="245" y="0"/>
                  </a:moveTo>
                  <a:cubicBezTo>
                    <a:pt x="123" y="0"/>
                    <a:pt x="1" y="87"/>
                    <a:pt x="18" y="259"/>
                  </a:cubicBezTo>
                  <a:cubicBezTo>
                    <a:pt x="18" y="616"/>
                    <a:pt x="316" y="914"/>
                    <a:pt x="685" y="914"/>
                  </a:cubicBezTo>
                  <a:cubicBezTo>
                    <a:pt x="840" y="914"/>
                    <a:pt x="995" y="854"/>
                    <a:pt x="1114" y="747"/>
                  </a:cubicBezTo>
                  <a:cubicBezTo>
                    <a:pt x="1245" y="860"/>
                    <a:pt x="1397" y="910"/>
                    <a:pt x="1547" y="910"/>
                  </a:cubicBezTo>
                  <a:cubicBezTo>
                    <a:pt x="1887" y="910"/>
                    <a:pt x="2209" y="648"/>
                    <a:pt x="2209" y="259"/>
                  </a:cubicBezTo>
                  <a:cubicBezTo>
                    <a:pt x="2209" y="128"/>
                    <a:pt x="2102" y="33"/>
                    <a:pt x="1983" y="33"/>
                  </a:cubicBezTo>
                  <a:lnTo>
                    <a:pt x="1971" y="33"/>
                  </a:lnTo>
                  <a:cubicBezTo>
                    <a:pt x="1852" y="33"/>
                    <a:pt x="1745" y="128"/>
                    <a:pt x="1745" y="259"/>
                  </a:cubicBezTo>
                  <a:cubicBezTo>
                    <a:pt x="1745" y="396"/>
                    <a:pt x="1641" y="465"/>
                    <a:pt x="1536" y="465"/>
                  </a:cubicBezTo>
                  <a:cubicBezTo>
                    <a:pt x="1432" y="465"/>
                    <a:pt x="1328" y="396"/>
                    <a:pt x="1328" y="259"/>
                  </a:cubicBezTo>
                  <a:cubicBezTo>
                    <a:pt x="1316" y="122"/>
                    <a:pt x="1212" y="54"/>
                    <a:pt x="1108" y="54"/>
                  </a:cubicBezTo>
                  <a:cubicBezTo>
                    <a:pt x="1004" y="54"/>
                    <a:pt x="900" y="122"/>
                    <a:pt x="888" y="259"/>
                  </a:cubicBezTo>
                  <a:cubicBezTo>
                    <a:pt x="888" y="396"/>
                    <a:pt x="783" y="465"/>
                    <a:pt x="679" y="465"/>
                  </a:cubicBezTo>
                  <a:cubicBezTo>
                    <a:pt x="575" y="465"/>
                    <a:pt x="471" y="396"/>
                    <a:pt x="471" y="259"/>
                  </a:cubicBezTo>
                  <a:cubicBezTo>
                    <a:pt x="489" y="87"/>
                    <a:pt x="367" y="0"/>
                    <a:pt x="2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 name="Google Shape;799;p46"/>
          <p:cNvGrpSpPr/>
          <p:nvPr/>
        </p:nvGrpSpPr>
        <p:grpSpPr>
          <a:xfrm>
            <a:off x="8342875" y="42441"/>
            <a:ext cx="657371" cy="640067"/>
            <a:chOff x="4758498" y="2797436"/>
            <a:chExt cx="349294" cy="341187"/>
          </a:xfrm>
        </p:grpSpPr>
        <p:sp>
          <p:nvSpPr>
            <p:cNvPr id="800" name="Google Shape;800;p46"/>
            <p:cNvSpPr/>
            <p:nvPr/>
          </p:nvSpPr>
          <p:spPr>
            <a:xfrm>
              <a:off x="4911722" y="3014442"/>
              <a:ext cx="51548" cy="124181"/>
            </a:xfrm>
            <a:custGeom>
              <a:avLst/>
              <a:gdLst/>
              <a:ahLst/>
              <a:cxnLst/>
              <a:rect l="l" t="t" r="r" b="b"/>
              <a:pathLst>
                <a:path w="2251" h="5418" extrusionOk="0">
                  <a:moveTo>
                    <a:pt x="1" y="1"/>
                  </a:moveTo>
                  <a:lnTo>
                    <a:pt x="1" y="4965"/>
                  </a:lnTo>
                  <a:cubicBezTo>
                    <a:pt x="1" y="5216"/>
                    <a:pt x="203" y="5418"/>
                    <a:pt x="453" y="5418"/>
                  </a:cubicBezTo>
                  <a:lnTo>
                    <a:pt x="1810" y="5418"/>
                  </a:lnTo>
                  <a:cubicBezTo>
                    <a:pt x="2048" y="5418"/>
                    <a:pt x="2251" y="5216"/>
                    <a:pt x="2251" y="4965"/>
                  </a:cubicBezTo>
                  <a:lnTo>
                    <a:pt x="22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6"/>
            <p:cNvSpPr/>
            <p:nvPr/>
          </p:nvSpPr>
          <p:spPr>
            <a:xfrm>
              <a:off x="4911722" y="3014442"/>
              <a:ext cx="51548" cy="124181"/>
            </a:xfrm>
            <a:custGeom>
              <a:avLst/>
              <a:gdLst/>
              <a:ahLst/>
              <a:cxnLst/>
              <a:rect l="l" t="t" r="r" b="b"/>
              <a:pathLst>
                <a:path w="2251" h="5418" extrusionOk="0">
                  <a:moveTo>
                    <a:pt x="1" y="1"/>
                  </a:moveTo>
                  <a:lnTo>
                    <a:pt x="1" y="4965"/>
                  </a:lnTo>
                  <a:cubicBezTo>
                    <a:pt x="1" y="5216"/>
                    <a:pt x="203" y="5418"/>
                    <a:pt x="441" y="5418"/>
                  </a:cubicBezTo>
                  <a:lnTo>
                    <a:pt x="1167" y="5418"/>
                  </a:lnTo>
                  <a:cubicBezTo>
                    <a:pt x="989" y="5299"/>
                    <a:pt x="894" y="5096"/>
                    <a:pt x="882" y="4882"/>
                  </a:cubicBezTo>
                  <a:lnTo>
                    <a:pt x="894" y="4287"/>
                  </a:lnTo>
                  <a:cubicBezTo>
                    <a:pt x="894" y="4037"/>
                    <a:pt x="1096" y="3834"/>
                    <a:pt x="1334" y="3834"/>
                  </a:cubicBezTo>
                  <a:lnTo>
                    <a:pt x="2251" y="3834"/>
                  </a:lnTo>
                  <a:lnTo>
                    <a:pt x="2251"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6"/>
            <p:cNvSpPr/>
            <p:nvPr/>
          </p:nvSpPr>
          <p:spPr>
            <a:xfrm>
              <a:off x="4758498" y="2797436"/>
              <a:ext cx="349294" cy="284437"/>
            </a:xfrm>
            <a:custGeom>
              <a:avLst/>
              <a:gdLst/>
              <a:ahLst/>
              <a:cxnLst/>
              <a:rect l="l" t="t" r="r" b="b"/>
              <a:pathLst>
                <a:path w="15253" h="12410" extrusionOk="0">
                  <a:moveTo>
                    <a:pt x="7818" y="0"/>
                  </a:moveTo>
                  <a:cubicBezTo>
                    <a:pt x="7296" y="0"/>
                    <a:pt x="6773" y="250"/>
                    <a:pt x="6453" y="753"/>
                  </a:cubicBezTo>
                  <a:cubicBezTo>
                    <a:pt x="6442" y="753"/>
                    <a:pt x="6442" y="765"/>
                    <a:pt x="6442" y="765"/>
                  </a:cubicBezTo>
                  <a:lnTo>
                    <a:pt x="584" y="10266"/>
                  </a:lnTo>
                  <a:cubicBezTo>
                    <a:pt x="0" y="11195"/>
                    <a:pt x="667" y="12398"/>
                    <a:pt x="1774" y="12409"/>
                  </a:cubicBezTo>
                  <a:lnTo>
                    <a:pt x="6680" y="12409"/>
                  </a:lnTo>
                  <a:lnTo>
                    <a:pt x="6775" y="12386"/>
                  </a:lnTo>
                  <a:lnTo>
                    <a:pt x="6918" y="12409"/>
                  </a:lnTo>
                  <a:lnTo>
                    <a:pt x="13847" y="12409"/>
                  </a:lnTo>
                  <a:cubicBezTo>
                    <a:pt x="14621" y="12409"/>
                    <a:pt x="15252" y="11778"/>
                    <a:pt x="15252" y="11004"/>
                  </a:cubicBezTo>
                  <a:cubicBezTo>
                    <a:pt x="15252" y="10874"/>
                    <a:pt x="15228" y="10743"/>
                    <a:pt x="15193" y="10612"/>
                  </a:cubicBezTo>
                  <a:cubicBezTo>
                    <a:pt x="15169" y="10493"/>
                    <a:pt x="15109" y="10373"/>
                    <a:pt x="15038" y="10266"/>
                  </a:cubicBezTo>
                  <a:lnTo>
                    <a:pt x="9192" y="765"/>
                  </a:lnTo>
                  <a:cubicBezTo>
                    <a:pt x="8875" y="256"/>
                    <a:pt x="8346" y="0"/>
                    <a:pt x="78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6"/>
            <p:cNvSpPr/>
            <p:nvPr/>
          </p:nvSpPr>
          <p:spPr>
            <a:xfrm>
              <a:off x="4850922" y="2818110"/>
              <a:ext cx="236420" cy="243021"/>
            </a:xfrm>
            <a:custGeom>
              <a:avLst/>
              <a:gdLst/>
              <a:ahLst/>
              <a:cxnLst/>
              <a:rect l="l" t="t" r="r" b="b"/>
              <a:pathLst>
                <a:path w="10324" h="10603" extrusionOk="0">
                  <a:moveTo>
                    <a:pt x="3787" y="0"/>
                  </a:moveTo>
                  <a:cubicBezTo>
                    <a:pt x="3552" y="0"/>
                    <a:pt x="3316" y="113"/>
                    <a:pt x="3179" y="339"/>
                  </a:cubicBezTo>
                  <a:lnTo>
                    <a:pt x="2215" y="1899"/>
                  </a:lnTo>
                  <a:lnTo>
                    <a:pt x="1" y="9352"/>
                  </a:lnTo>
                  <a:lnTo>
                    <a:pt x="2227" y="10603"/>
                  </a:lnTo>
                  <a:lnTo>
                    <a:pt x="9811" y="10603"/>
                  </a:lnTo>
                  <a:cubicBezTo>
                    <a:pt x="10097" y="10603"/>
                    <a:pt x="10323" y="10376"/>
                    <a:pt x="10323" y="10102"/>
                  </a:cubicBezTo>
                  <a:cubicBezTo>
                    <a:pt x="10323" y="10007"/>
                    <a:pt x="10299" y="9912"/>
                    <a:pt x="10252" y="9829"/>
                  </a:cubicBezTo>
                  <a:lnTo>
                    <a:pt x="4394" y="339"/>
                  </a:lnTo>
                  <a:cubicBezTo>
                    <a:pt x="4257" y="113"/>
                    <a:pt x="4022" y="0"/>
                    <a:pt x="378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6"/>
            <p:cNvSpPr/>
            <p:nvPr/>
          </p:nvSpPr>
          <p:spPr>
            <a:xfrm>
              <a:off x="4787672" y="2861635"/>
              <a:ext cx="113996" cy="199496"/>
            </a:xfrm>
            <a:custGeom>
              <a:avLst/>
              <a:gdLst/>
              <a:ahLst/>
              <a:cxnLst/>
              <a:rect l="l" t="t" r="r" b="b"/>
              <a:pathLst>
                <a:path w="4978" h="8704" extrusionOk="0">
                  <a:moveTo>
                    <a:pt x="4965" y="0"/>
                  </a:moveTo>
                  <a:lnTo>
                    <a:pt x="72" y="7930"/>
                  </a:lnTo>
                  <a:cubicBezTo>
                    <a:pt x="24" y="8013"/>
                    <a:pt x="0" y="8108"/>
                    <a:pt x="0" y="8203"/>
                  </a:cubicBezTo>
                  <a:cubicBezTo>
                    <a:pt x="0" y="8477"/>
                    <a:pt x="226" y="8704"/>
                    <a:pt x="500" y="8704"/>
                  </a:cubicBezTo>
                  <a:lnTo>
                    <a:pt x="4977" y="8704"/>
                  </a:lnTo>
                  <a:cubicBezTo>
                    <a:pt x="4965" y="8608"/>
                    <a:pt x="4953" y="8501"/>
                    <a:pt x="4965" y="8394"/>
                  </a:cubicBezTo>
                  <a:lnTo>
                    <a:pt x="49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6"/>
            <p:cNvSpPr/>
            <p:nvPr/>
          </p:nvSpPr>
          <p:spPr>
            <a:xfrm>
              <a:off x="4758498" y="2814695"/>
              <a:ext cx="158422" cy="267178"/>
            </a:xfrm>
            <a:custGeom>
              <a:avLst/>
              <a:gdLst/>
              <a:ahLst/>
              <a:cxnLst/>
              <a:rect l="l" t="t" r="r" b="b"/>
              <a:pathLst>
                <a:path w="6918" h="11657" extrusionOk="0">
                  <a:moveTo>
                    <a:pt x="6453" y="0"/>
                  </a:moveTo>
                  <a:cubicBezTo>
                    <a:pt x="6453" y="0"/>
                    <a:pt x="6442" y="12"/>
                    <a:pt x="6442" y="12"/>
                  </a:cubicBezTo>
                  <a:lnTo>
                    <a:pt x="584" y="9513"/>
                  </a:lnTo>
                  <a:cubicBezTo>
                    <a:pt x="0" y="10442"/>
                    <a:pt x="679" y="11645"/>
                    <a:pt x="1774" y="11656"/>
                  </a:cubicBezTo>
                  <a:lnTo>
                    <a:pt x="6918" y="11656"/>
                  </a:lnTo>
                  <a:cubicBezTo>
                    <a:pt x="6144" y="11299"/>
                    <a:pt x="6239" y="10442"/>
                    <a:pt x="6239" y="10442"/>
                  </a:cubicBezTo>
                  <a:lnTo>
                    <a:pt x="6239" y="1703"/>
                  </a:lnTo>
                  <a:cubicBezTo>
                    <a:pt x="6227" y="1131"/>
                    <a:pt x="6299" y="548"/>
                    <a:pt x="6453"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6"/>
            <p:cNvSpPr/>
            <p:nvPr/>
          </p:nvSpPr>
          <p:spPr>
            <a:xfrm>
              <a:off x="4916622" y="3009263"/>
              <a:ext cx="36296" cy="31125"/>
            </a:xfrm>
            <a:custGeom>
              <a:avLst/>
              <a:gdLst/>
              <a:ahLst/>
              <a:cxnLst/>
              <a:rect l="l" t="t" r="r" b="b"/>
              <a:pathLst>
                <a:path w="1585" h="1358" extrusionOk="0">
                  <a:moveTo>
                    <a:pt x="906" y="0"/>
                  </a:moveTo>
                  <a:cubicBezTo>
                    <a:pt x="310" y="0"/>
                    <a:pt x="1" y="739"/>
                    <a:pt x="430" y="1155"/>
                  </a:cubicBezTo>
                  <a:cubicBezTo>
                    <a:pt x="569" y="1295"/>
                    <a:pt x="740" y="1357"/>
                    <a:pt x="907" y="1357"/>
                  </a:cubicBezTo>
                  <a:cubicBezTo>
                    <a:pt x="1254" y="1357"/>
                    <a:pt x="1584" y="1089"/>
                    <a:pt x="1584" y="679"/>
                  </a:cubicBezTo>
                  <a:cubicBezTo>
                    <a:pt x="1584" y="310"/>
                    <a:pt x="1287" y="0"/>
                    <a:pt x="9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6"/>
            <p:cNvSpPr/>
            <p:nvPr/>
          </p:nvSpPr>
          <p:spPr>
            <a:xfrm>
              <a:off x="4908996" y="2874997"/>
              <a:ext cx="56746" cy="113821"/>
            </a:xfrm>
            <a:custGeom>
              <a:avLst/>
              <a:gdLst/>
              <a:ahLst/>
              <a:cxnLst/>
              <a:rect l="l" t="t" r="r" b="b"/>
              <a:pathLst>
                <a:path w="2478" h="4966" extrusionOk="0">
                  <a:moveTo>
                    <a:pt x="1239" y="1"/>
                  </a:moveTo>
                  <a:cubicBezTo>
                    <a:pt x="536" y="1"/>
                    <a:pt x="1" y="643"/>
                    <a:pt x="132" y="1334"/>
                  </a:cubicBezTo>
                  <a:lnTo>
                    <a:pt x="703" y="4513"/>
                  </a:lnTo>
                  <a:cubicBezTo>
                    <a:pt x="751" y="4775"/>
                    <a:pt x="977" y="4965"/>
                    <a:pt x="1239" y="4965"/>
                  </a:cubicBezTo>
                  <a:cubicBezTo>
                    <a:pt x="1501" y="4965"/>
                    <a:pt x="1727" y="4775"/>
                    <a:pt x="1775" y="4513"/>
                  </a:cubicBezTo>
                  <a:lnTo>
                    <a:pt x="2346" y="1334"/>
                  </a:lnTo>
                  <a:cubicBezTo>
                    <a:pt x="2477" y="643"/>
                    <a:pt x="1941" y="1"/>
                    <a:pt x="12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 name="Google Shape;808;p46"/>
          <p:cNvGrpSpPr/>
          <p:nvPr/>
        </p:nvGrpSpPr>
        <p:grpSpPr>
          <a:xfrm>
            <a:off x="558846" y="47823"/>
            <a:ext cx="584467" cy="694643"/>
            <a:chOff x="7933161" y="1362440"/>
            <a:chExt cx="584467" cy="694643"/>
          </a:xfrm>
        </p:grpSpPr>
        <p:sp>
          <p:nvSpPr>
            <p:cNvPr id="809" name="Google Shape;809;p46"/>
            <p:cNvSpPr/>
            <p:nvPr/>
          </p:nvSpPr>
          <p:spPr>
            <a:xfrm>
              <a:off x="7933161" y="187704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6"/>
            <p:cNvSpPr/>
            <p:nvPr/>
          </p:nvSpPr>
          <p:spPr>
            <a:xfrm>
              <a:off x="8343901" y="1785938"/>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6"/>
            <p:cNvSpPr/>
            <p:nvPr/>
          </p:nvSpPr>
          <p:spPr>
            <a:xfrm rot="1800110">
              <a:off x="8057836" y="139821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2" name="Google Shape;812;p46"/>
          <p:cNvGrpSpPr/>
          <p:nvPr/>
        </p:nvGrpSpPr>
        <p:grpSpPr>
          <a:xfrm>
            <a:off x="428305" y="4376953"/>
            <a:ext cx="1010114" cy="311293"/>
            <a:chOff x="713227" y="4251004"/>
            <a:chExt cx="1010114" cy="311293"/>
          </a:xfrm>
        </p:grpSpPr>
        <p:sp>
          <p:nvSpPr>
            <p:cNvPr id="813" name="Google Shape;813;p46"/>
            <p:cNvSpPr/>
            <p:nvPr/>
          </p:nvSpPr>
          <p:spPr>
            <a:xfrm>
              <a:off x="1550063" y="425272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6"/>
            <p:cNvSpPr/>
            <p:nvPr/>
          </p:nvSpPr>
          <p:spPr>
            <a:xfrm>
              <a:off x="1016889" y="4421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6"/>
            <p:cNvSpPr/>
            <p:nvPr/>
          </p:nvSpPr>
          <p:spPr>
            <a:xfrm>
              <a:off x="713227" y="42510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8" name="Table 7"/>
          <p:cNvGraphicFramePr>
            <a:graphicFrameLocks noGrp="1"/>
          </p:cNvGraphicFramePr>
          <p:nvPr>
            <p:extLst>
              <p:ext uri="{D42A27DB-BD31-4B8C-83A1-F6EECF244321}">
                <p14:modId xmlns:p14="http://schemas.microsoft.com/office/powerpoint/2010/main" val="1994310188"/>
              </p:ext>
            </p:extLst>
          </p:nvPr>
        </p:nvGraphicFramePr>
        <p:xfrm>
          <a:off x="510945" y="3052411"/>
          <a:ext cx="8142354" cy="1280160"/>
        </p:xfrm>
        <a:graphic>
          <a:graphicData uri="http://schemas.openxmlformats.org/drawingml/2006/table">
            <a:tbl>
              <a:tblPr firstRow="1" firstCol="1" bandRow="1">
                <a:tableStyleId>{C8BFAD64-C392-457E-B43E-EA98667CBA6D}</a:tableStyleId>
              </a:tblPr>
              <a:tblGrid>
                <a:gridCol w="1961230">
                  <a:extLst>
                    <a:ext uri="{9D8B030D-6E8A-4147-A177-3AD203B41FA5}">
                      <a16:colId xmlns:a16="http://schemas.microsoft.com/office/drawing/2014/main" val="3497951120"/>
                    </a:ext>
                  </a:extLst>
                </a:gridCol>
                <a:gridCol w="6181124">
                  <a:extLst>
                    <a:ext uri="{9D8B030D-6E8A-4147-A177-3AD203B41FA5}">
                      <a16:colId xmlns:a16="http://schemas.microsoft.com/office/drawing/2014/main" val="3928823767"/>
                    </a:ext>
                  </a:extLst>
                </a:gridCol>
              </a:tblGrid>
              <a:tr h="0">
                <a:tc>
                  <a:txBody>
                    <a:bodyPr/>
                    <a:lstStyle/>
                    <a:p>
                      <a:pPr algn="just">
                        <a:lnSpc>
                          <a:spcPct val="150000"/>
                        </a:lnSpc>
                        <a:spcAft>
                          <a:spcPts val="0"/>
                        </a:spcAft>
                      </a:pPr>
                      <a:r>
                        <a:rPr lang="en-US" sz="2800">
                          <a:effectLst/>
                        </a:rPr>
                        <a:t>Câu hỏi</a:t>
                      </a:r>
                      <a:endParaRPr lang="en-US" sz="3200">
                        <a:effectLst/>
                        <a:latin typeface="+mj-lt"/>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pPr>
                      <a:r>
                        <a:rPr lang="en-US" sz="2800" dirty="0" smtClean="0">
                          <a:effectLst/>
                        </a:rPr>
                        <a:t>How far is it from place A to place B?</a:t>
                      </a:r>
                      <a:endParaRPr lang="en-US" sz="3200" dirty="0">
                        <a:effectLst/>
                        <a:latin typeface="+mj-lt"/>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3360946651"/>
                  </a:ext>
                </a:extLst>
              </a:tr>
              <a:tr h="0">
                <a:tc>
                  <a:txBody>
                    <a:bodyPr/>
                    <a:lstStyle/>
                    <a:p>
                      <a:pPr algn="l">
                        <a:lnSpc>
                          <a:spcPct val="150000"/>
                        </a:lnSpc>
                        <a:spcAft>
                          <a:spcPts val="0"/>
                        </a:spcAft>
                      </a:pPr>
                      <a:r>
                        <a:rPr lang="en-US" sz="2800" dirty="0" err="1">
                          <a:effectLst/>
                        </a:rPr>
                        <a:t>Câu</a:t>
                      </a:r>
                      <a:r>
                        <a:rPr lang="en-US" sz="2800" dirty="0">
                          <a:effectLst/>
                        </a:rPr>
                        <a:t> </a:t>
                      </a:r>
                      <a:r>
                        <a:rPr lang="en-US" sz="2800" dirty="0" err="1">
                          <a:effectLst/>
                        </a:rPr>
                        <a:t>trả</a:t>
                      </a:r>
                      <a:r>
                        <a:rPr lang="en-US" sz="2800" dirty="0">
                          <a:effectLst/>
                        </a:rPr>
                        <a:t> </a:t>
                      </a:r>
                      <a:r>
                        <a:rPr lang="en-US" sz="2800" dirty="0" err="1">
                          <a:effectLst/>
                        </a:rPr>
                        <a:t>lời</a:t>
                      </a:r>
                      <a:endParaRPr lang="en-US" sz="3200" dirty="0">
                        <a:effectLst/>
                        <a:latin typeface="+mj-lt"/>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2800" dirty="0" smtClean="0">
                          <a:effectLst/>
                        </a:rPr>
                        <a:t>It is (about) + </a:t>
                      </a:r>
                      <a:r>
                        <a:rPr lang="en-US" sz="2800" dirty="0" err="1" smtClean="0">
                          <a:effectLst/>
                        </a:rPr>
                        <a:t>khoảng</a:t>
                      </a:r>
                      <a:r>
                        <a:rPr lang="en-US" sz="2800" dirty="0" smtClean="0">
                          <a:effectLst/>
                        </a:rPr>
                        <a:t> </a:t>
                      </a:r>
                      <a:r>
                        <a:rPr lang="en-US" sz="2800" dirty="0" err="1" smtClean="0">
                          <a:effectLst/>
                        </a:rPr>
                        <a:t>cách</a:t>
                      </a:r>
                      <a:r>
                        <a:rPr lang="en-US" sz="2800" dirty="0" smtClean="0">
                          <a:effectLst/>
                        </a:rPr>
                        <a:t>.</a:t>
                      </a:r>
                      <a:endParaRPr lang="en-US" sz="3200" dirty="0">
                        <a:effectLst/>
                        <a:latin typeface="+mj-lt"/>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709224458"/>
                  </a:ext>
                </a:extLst>
              </a:tr>
            </a:tbl>
          </a:graphicData>
        </a:graphic>
      </p:graphicFrame>
      <p:sp>
        <p:nvSpPr>
          <p:cNvPr id="9" name="Rectangle 1"/>
          <p:cNvSpPr>
            <a:spLocks noGrp="1" noChangeArrowheads="1"/>
          </p:cNvSpPr>
          <p:nvPr>
            <p:ph type="subTitle" idx="6"/>
          </p:nvPr>
        </p:nvSpPr>
        <p:spPr bwMode="auto">
          <a:xfrm>
            <a:off x="331185" y="1643654"/>
            <a:ext cx="8338525"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45720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Chúng</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ta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sử</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dụng</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1" i="1"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it</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để</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chỉ</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khoảng</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cách</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giữa</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hai</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địa</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điểm</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người</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mj-lt"/>
                <a:ea typeface="Cambria" panose="02040503050406030204" pitchFamily="18" charset="0"/>
                <a:cs typeface="Calibri" panose="020F0502020204030204" pitchFamily="34" charset="0"/>
              </a:rPr>
              <a:t>vật</a:t>
            </a:r>
            <a:r>
              <a:rPr kumimoji="0" lang="en-US" altLang="en-US" sz="2600" b="0" i="0" u="none" strike="noStrike" cap="none" normalizeH="0" baseline="0" dirty="0" smtClean="0">
                <a:ln>
                  <a:noFill/>
                </a:ln>
                <a:solidFill>
                  <a:srgbClr val="000000"/>
                </a:solidFill>
                <a:effectLst/>
                <a:latin typeface="+mj-lt"/>
                <a:ea typeface="Cambria" panose="02040503050406030204" pitchFamily="18" charset="0"/>
                <a:cs typeface="Calibri" panose="020F0502020204030204" pitchFamily="34" charset="0"/>
              </a:rPr>
              <a:t>.</a:t>
            </a:r>
            <a:endParaRPr kumimoji="0" lang="en-US" altLang="en-US" sz="2600" b="0" i="0" u="none" strike="noStrike" cap="none" normalizeH="0" baseline="0" dirty="0" smtClean="0">
              <a:ln>
                <a:noFill/>
              </a:ln>
              <a:solidFill>
                <a:schemeClr val="tx1"/>
              </a:solidFill>
              <a:effectLst/>
              <a:latin typeface="+mj-lt"/>
            </a:endParaRPr>
          </a:p>
        </p:txBody>
      </p:sp>
      <p:sp>
        <p:nvSpPr>
          <p:cNvPr id="10" name="Rectangle 9"/>
          <p:cNvSpPr/>
          <p:nvPr/>
        </p:nvSpPr>
        <p:spPr>
          <a:xfrm>
            <a:off x="439939" y="2522538"/>
            <a:ext cx="2225289" cy="523220"/>
          </a:xfrm>
          <a:prstGeom prst="rect">
            <a:avLst/>
          </a:prstGeom>
        </p:spPr>
        <p:txBody>
          <a:bodyPr wrap="none">
            <a:spAutoFit/>
          </a:bodyPr>
          <a:lstStyle/>
          <a:p>
            <a:pPr lvl="0" indent="-457200" algn="just" eaLnBrk="0" fontAlgn="base" hangingPunct="0">
              <a:spcBef>
                <a:spcPct val="0"/>
              </a:spcBef>
              <a:spcAft>
                <a:spcPct val="0"/>
              </a:spcAft>
              <a:buClrTx/>
              <a:buFont typeface="Wingdings" panose="05000000000000000000" pitchFamily="2" charset="2"/>
              <a:buChar char="Ø"/>
            </a:pPr>
            <a:r>
              <a:rPr lang="en-US" altLang="en-US" sz="2800" b="1" i="1" dirty="0" err="1">
                <a:ea typeface="Cambria" panose="02040503050406030204" pitchFamily="18" charset="0"/>
                <a:cs typeface="Calibri" panose="020F0502020204030204" pitchFamily="34" charset="0"/>
              </a:rPr>
              <a:t>Cấu</a:t>
            </a:r>
            <a:r>
              <a:rPr lang="en-US" altLang="en-US" sz="2800" b="1" i="1" dirty="0">
                <a:ea typeface="Cambria" panose="02040503050406030204" pitchFamily="18" charset="0"/>
                <a:cs typeface="Calibri" panose="020F0502020204030204" pitchFamily="34" charset="0"/>
              </a:rPr>
              <a:t> </a:t>
            </a:r>
            <a:r>
              <a:rPr lang="en-US" altLang="en-US" sz="2800" b="1" i="1" dirty="0" err="1">
                <a:ea typeface="Cambria" panose="02040503050406030204" pitchFamily="18" charset="0"/>
                <a:cs typeface="Calibri" panose="020F0502020204030204" pitchFamily="34" charset="0"/>
              </a:rPr>
              <a:t>trúc</a:t>
            </a:r>
            <a:r>
              <a:rPr lang="en-US" altLang="en-US" sz="2800" b="1" i="1" dirty="0">
                <a:ea typeface="Cambria" panose="02040503050406030204" pitchFamily="18" charset="0"/>
                <a:cs typeface="Calibri" panose="020F0502020204030204" pitchFamily="34" charset="0"/>
              </a:rPr>
              <a:t>:</a:t>
            </a:r>
            <a:endParaRPr lang="en-US" altLang="en-US" sz="2800" dirty="0">
              <a:solidFill>
                <a:schemeClr val="tx1"/>
              </a:solidFill>
            </a:endParaRPr>
          </a:p>
        </p:txBody>
      </p:sp>
    </p:spTree>
    <p:extLst>
      <p:ext uri="{BB962C8B-B14F-4D97-AF65-F5344CB8AC3E}">
        <p14:creationId xmlns:p14="http://schemas.microsoft.com/office/powerpoint/2010/main" val="155705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7"/>
                                        </p:tgtEl>
                                        <p:attrNameLst>
                                          <p:attrName>style.visibility</p:attrName>
                                        </p:attrNameLst>
                                      </p:cBhvr>
                                      <p:to>
                                        <p:strVal val="visible"/>
                                      </p:to>
                                    </p:set>
                                    <p:anim calcmode="lin" valueType="num">
                                      <p:cBhvr additive="base">
                                        <p:cTn id="7" dur="500" fill="hold"/>
                                        <p:tgtEl>
                                          <p:spTgt spid="767"/>
                                        </p:tgtEl>
                                        <p:attrNameLst>
                                          <p:attrName>ppt_x</p:attrName>
                                        </p:attrNameLst>
                                      </p:cBhvr>
                                      <p:tavLst>
                                        <p:tav tm="0">
                                          <p:val>
                                            <p:strVal val="#ppt_x"/>
                                          </p:val>
                                        </p:tav>
                                        <p:tav tm="100000">
                                          <p:val>
                                            <p:strVal val="#ppt_x"/>
                                          </p:val>
                                        </p:tav>
                                      </p:tavLst>
                                    </p:anim>
                                    <p:anim calcmode="lin" valueType="num">
                                      <p:cBhvr additive="base">
                                        <p:cTn id="8" dur="500" fill="hold"/>
                                        <p:tgtEl>
                                          <p:spTgt spid="76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 grpId="0"/>
      <p:bldP spid="9" grpId="0" build="p"/>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3" name="Google Shape;603;p43"/>
          <p:cNvSpPr txBox="1">
            <a:spLocks noGrp="1"/>
          </p:cNvSpPr>
          <p:nvPr>
            <p:ph type="subTitle" idx="2"/>
          </p:nvPr>
        </p:nvSpPr>
        <p:spPr>
          <a:xfrm>
            <a:off x="473777" y="382260"/>
            <a:ext cx="8554223" cy="2514600"/>
          </a:xfrm>
          <a:prstGeom prst="rect">
            <a:avLst/>
          </a:prstGeom>
        </p:spPr>
        <p:txBody>
          <a:bodyPr spcFirstLastPara="1" wrap="square" lIns="91425" tIns="91425" rIns="91425" bIns="91425" anchor="t" anchorCtr="0">
            <a:noAutofit/>
          </a:bodyPr>
          <a:lstStyle/>
          <a:p>
            <a:r>
              <a:rPr lang="en-US" sz="2800" b="1" i="1" u="sng" cap="small" dirty="0">
                <a:latin typeface="+mj-lt"/>
              </a:rPr>
              <a:t>Ex</a:t>
            </a:r>
            <a:r>
              <a:rPr lang="en-US" sz="2800" b="1" i="1" u="sng" dirty="0">
                <a:latin typeface="+mj-lt"/>
              </a:rPr>
              <a:t> 1:</a:t>
            </a:r>
            <a:r>
              <a:rPr lang="en-US" sz="2800" b="1" u="sng" dirty="0">
                <a:latin typeface="+mj-lt"/>
              </a:rPr>
              <a:t> </a:t>
            </a:r>
            <a:endParaRPr lang="en-US" sz="2800" u="sng" dirty="0">
              <a:latin typeface="+mj-lt"/>
            </a:endParaRPr>
          </a:p>
          <a:p>
            <a:r>
              <a:rPr lang="vi-VN" sz="2800" b="1" dirty="0" smtClean="0">
                <a:latin typeface="+mn-lt"/>
              </a:rPr>
              <a:t>A: </a:t>
            </a:r>
            <a:r>
              <a:rPr lang="en-US" sz="2800" b="1" dirty="0" smtClean="0">
                <a:latin typeface="+mn-lt"/>
              </a:rPr>
              <a:t>How </a:t>
            </a:r>
            <a:r>
              <a:rPr lang="en-US" sz="2800" b="1" dirty="0">
                <a:latin typeface="+mn-lt"/>
              </a:rPr>
              <a:t>far is it from your house to the nearest bank? </a:t>
            </a:r>
            <a:r>
              <a:rPr lang="en-US" sz="2800" i="1" dirty="0" smtClean="0">
                <a:latin typeface="+mn-lt"/>
              </a:rPr>
              <a:t>(</a:t>
            </a:r>
            <a:r>
              <a:rPr lang="en-US" sz="2800" i="1" dirty="0" err="1" smtClean="0">
                <a:latin typeface="+mn-lt"/>
              </a:rPr>
              <a:t>Khoảng</a:t>
            </a:r>
            <a:r>
              <a:rPr lang="en-US" sz="2800" i="1" dirty="0" smtClean="0">
                <a:latin typeface="+mn-lt"/>
              </a:rPr>
              <a:t> </a:t>
            </a:r>
            <a:r>
              <a:rPr lang="en-US" sz="2800" i="1" dirty="0" err="1" smtClean="0">
                <a:latin typeface="+mn-lt"/>
              </a:rPr>
              <a:t>cách</a:t>
            </a:r>
            <a:r>
              <a:rPr lang="en-US" sz="2800" i="1" dirty="0" smtClean="0">
                <a:latin typeface="+mn-lt"/>
              </a:rPr>
              <a:t> </a:t>
            </a:r>
            <a:r>
              <a:rPr lang="en-US" sz="2800" i="1" dirty="0" err="1" smtClean="0">
                <a:latin typeface="+mn-lt"/>
              </a:rPr>
              <a:t>từ</a:t>
            </a:r>
            <a:r>
              <a:rPr lang="en-US" sz="2800" i="1" dirty="0" smtClean="0">
                <a:latin typeface="+mn-lt"/>
              </a:rPr>
              <a:t> </a:t>
            </a:r>
            <a:r>
              <a:rPr lang="en-US" sz="2800" i="1" dirty="0" err="1" smtClean="0">
                <a:latin typeface="+mn-lt"/>
              </a:rPr>
              <a:t>nhà</a:t>
            </a:r>
            <a:r>
              <a:rPr lang="en-US" sz="2800" i="1" dirty="0" smtClean="0">
                <a:latin typeface="+mn-lt"/>
              </a:rPr>
              <a:t> </a:t>
            </a:r>
            <a:r>
              <a:rPr lang="en-US" sz="2800" i="1" dirty="0" err="1" smtClean="0">
                <a:latin typeface="+mn-lt"/>
              </a:rPr>
              <a:t>cậu</a:t>
            </a:r>
            <a:r>
              <a:rPr lang="en-US" sz="2800" i="1" dirty="0" smtClean="0">
                <a:latin typeface="+mn-lt"/>
              </a:rPr>
              <a:t> </a:t>
            </a:r>
            <a:r>
              <a:rPr lang="en-US" sz="2800" i="1" dirty="0" err="1" smtClean="0">
                <a:latin typeface="+mn-lt"/>
              </a:rPr>
              <a:t>tới</a:t>
            </a:r>
            <a:r>
              <a:rPr lang="en-US" sz="2800" i="1" dirty="0" smtClean="0">
                <a:latin typeface="+mn-lt"/>
              </a:rPr>
              <a:t> </a:t>
            </a:r>
            <a:r>
              <a:rPr lang="en-US" sz="2800" i="1" dirty="0" err="1" smtClean="0">
                <a:latin typeface="+mn-lt"/>
              </a:rPr>
              <a:t>ngân</a:t>
            </a:r>
            <a:r>
              <a:rPr lang="en-US" sz="2800" i="1" dirty="0" smtClean="0">
                <a:latin typeface="+mn-lt"/>
              </a:rPr>
              <a:t> </a:t>
            </a:r>
            <a:r>
              <a:rPr lang="en-US" sz="2800" i="1" dirty="0" err="1" smtClean="0">
                <a:latin typeface="+mn-lt"/>
              </a:rPr>
              <a:t>hàng</a:t>
            </a:r>
            <a:r>
              <a:rPr lang="en-US" sz="2800" i="1" dirty="0" smtClean="0">
                <a:latin typeface="+mn-lt"/>
              </a:rPr>
              <a:t> </a:t>
            </a:r>
            <a:r>
              <a:rPr lang="en-US" sz="2800" i="1" dirty="0" err="1" smtClean="0">
                <a:latin typeface="+mn-lt"/>
              </a:rPr>
              <a:t>gần</a:t>
            </a:r>
            <a:r>
              <a:rPr lang="en-US" sz="2800" i="1" dirty="0" smtClean="0">
                <a:latin typeface="+mn-lt"/>
              </a:rPr>
              <a:t> </a:t>
            </a:r>
            <a:r>
              <a:rPr lang="en-US" sz="2800" i="1" dirty="0" err="1" smtClean="0">
                <a:latin typeface="+mn-lt"/>
              </a:rPr>
              <a:t>nhất</a:t>
            </a:r>
            <a:r>
              <a:rPr lang="en-US" sz="2800" i="1" dirty="0" smtClean="0">
                <a:latin typeface="+mn-lt"/>
              </a:rPr>
              <a:t> </a:t>
            </a:r>
            <a:r>
              <a:rPr lang="en-US" sz="2800" i="1" dirty="0" err="1" smtClean="0">
                <a:latin typeface="+mn-lt"/>
              </a:rPr>
              <a:t>là</a:t>
            </a:r>
            <a:r>
              <a:rPr lang="en-US" sz="2800" i="1" dirty="0" smtClean="0">
                <a:latin typeface="+mn-lt"/>
              </a:rPr>
              <a:t> </a:t>
            </a:r>
            <a:r>
              <a:rPr lang="en-US" sz="2800" i="1" dirty="0" err="1" smtClean="0">
                <a:latin typeface="+mn-lt"/>
              </a:rPr>
              <a:t>bao</a:t>
            </a:r>
            <a:r>
              <a:rPr lang="en-US" sz="2800" i="1" dirty="0" smtClean="0">
                <a:latin typeface="+mn-lt"/>
              </a:rPr>
              <a:t> </a:t>
            </a:r>
            <a:r>
              <a:rPr lang="en-US" sz="2800" i="1" dirty="0" err="1" smtClean="0">
                <a:latin typeface="+mn-lt"/>
              </a:rPr>
              <a:t>xa</a:t>
            </a:r>
            <a:r>
              <a:rPr lang="en-US" sz="2800" i="1" dirty="0" smtClean="0">
                <a:latin typeface="+mn-lt"/>
              </a:rPr>
              <a:t>?)</a:t>
            </a:r>
          </a:p>
          <a:p>
            <a:r>
              <a:rPr lang="en-US" sz="2800" i="1" dirty="0" smtClean="0">
                <a:latin typeface="+mn-lt"/>
              </a:rPr>
              <a:t> </a:t>
            </a:r>
            <a:r>
              <a:rPr lang="vi-VN" sz="2800" b="1" i="1" dirty="0" smtClean="0">
                <a:latin typeface="+mn-lt"/>
              </a:rPr>
              <a:t>B: </a:t>
            </a:r>
            <a:r>
              <a:rPr lang="en-US" sz="2800" b="1" dirty="0" smtClean="0">
                <a:latin typeface="+mn-lt"/>
              </a:rPr>
              <a:t>It is about 3 </a:t>
            </a:r>
            <a:r>
              <a:rPr lang="en-US" sz="2800" b="1" dirty="0" err="1" smtClean="0">
                <a:latin typeface="+mn-lt"/>
              </a:rPr>
              <a:t>kilometres</a:t>
            </a:r>
            <a:r>
              <a:rPr lang="en-US" sz="2800" b="1" dirty="0" smtClean="0">
                <a:latin typeface="+mn-lt"/>
              </a:rPr>
              <a:t>. </a:t>
            </a:r>
            <a:r>
              <a:rPr lang="en-US" sz="2800" i="1" dirty="0" smtClean="0">
                <a:latin typeface="+mn-lt"/>
              </a:rPr>
              <a:t>(</a:t>
            </a:r>
            <a:r>
              <a:rPr lang="en-US" sz="2800" i="1" dirty="0" err="1" smtClean="0">
                <a:latin typeface="+mn-lt"/>
              </a:rPr>
              <a:t>Khoảng</a:t>
            </a:r>
            <a:r>
              <a:rPr lang="en-US" sz="2800" i="1" dirty="0" smtClean="0">
                <a:latin typeface="+mn-lt"/>
              </a:rPr>
              <a:t> 3km.)</a:t>
            </a:r>
          </a:p>
          <a:p>
            <a:r>
              <a:rPr lang="en-US" sz="2800" b="1" i="1" u="sng" dirty="0" smtClean="0">
                <a:latin typeface="+mj-lt"/>
              </a:rPr>
              <a:t>Ex </a:t>
            </a:r>
            <a:r>
              <a:rPr lang="en-US" sz="2800" b="1" i="1" u="sng" dirty="0">
                <a:latin typeface="+mj-lt"/>
              </a:rPr>
              <a:t>2:</a:t>
            </a:r>
            <a:r>
              <a:rPr lang="en-US" sz="2800" u="sng" dirty="0">
                <a:latin typeface="+mj-lt"/>
              </a:rPr>
              <a:t> </a:t>
            </a:r>
          </a:p>
          <a:p>
            <a:r>
              <a:rPr lang="vi-VN" sz="2800" b="1" dirty="0"/>
              <a:t>A: </a:t>
            </a:r>
            <a:r>
              <a:rPr lang="en-US" sz="2800" b="1" dirty="0" smtClean="0">
                <a:latin typeface="+mj-lt"/>
              </a:rPr>
              <a:t>How </a:t>
            </a:r>
            <a:r>
              <a:rPr lang="en-US" sz="2800" b="1" dirty="0">
                <a:latin typeface="+mj-lt"/>
              </a:rPr>
              <a:t>far is it from your house to my house? </a:t>
            </a:r>
            <a:r>
              <a:rPr lang="en-US" sz="2800" i="1" dirty="0">
                <a:latin typeface="+mj-lt"/>
              </a:rPr>
              <a:t>(</a:t>
            </a:r>
            <a:r>
              <a:rPr lang="en-US" sz="2800" i="1" dirty="0" err="1">
                <a:latin typeface="+mj-lt"/>
              </a:rPr>
              <a:t>Khoảng</a:t>
            </a:r>
            <a:r>
              <a:rPr lang="en-US" sz="2800" i="1" dirty="0">
                <a:latin typeface="+mj-lt"/>
              </a:rPr>
              <a:t> </a:t>
            </a:r>
            <a:r>
              <a:rPr lang="en-US" sz="2800" i="1" dirty="0" err="1">
                <a:latin typeface="+mj-lt"/>
              </a:rPr>
              <a:t>cách</a:t>
            </a:r>
            <a:r>
              <a:rPr lang="en-US" sz="2800" i="1" dirty="0">
                <a:latin typeface="+mj-lt"/>
              </a:rPr>
              <a:t> </a:t>
            </a:r>
            <a:r>
              <a:rPr lang="en-US" sz="2800" i="1" dirty="0" err="1">
                <a:latin typeface="+mj-lt"/>
              </a:rPr>
              <a:t>từ</a:t>
            </a:r>
            <a:r>
              <a:rPr lang="en-US" sz="2800" i="1" dirty="0">
                <a:latin typeface="+mj-lt"/>
              </a:rPr>
              <a:t> </a:t>
            </a:r>
            <a:r>
              <a:rPr lang="en-US" sz="2800" i="1" dirty="0" err="1">
                <a:latin typeface="+mj-lt"/>
              </a:rPr>
              <a:t>nhà</a:t>
            </a:r>
            <a:r>
              <a:rPr lang="en-US" sz="2800" i="1" dirty="0">
                <a:latin typeface="+mj-lt"/>
              </a:rPr>
              <a:t> </a:t>
            </a:r>
            <a:r>
              <a:rPr lang="en-US" sz="2800" i="1" dirty="0" err="1">
                <a:latin typeface="+mj-lt"/>
              </a:rPr>
              <a:t>bạn</a:t>
            </a:r>
            <a:r>
              <a:rPr lang="en-US" sz="2800" i="1" dirty="0">
                <a:latin typeface="+mj-lt"/>
              </a:rPr>
              <a:t> </a:t>
            </a:r>
            <a:r>
              <a:rPr lang="en-US" sz="2800" i="1" dirty="0" err="1">
                <a:latin typeface="+mj-lt"/>
              </a:rPr>
              <a:t>đến</a:t>
            </a:r>
            <a:r>
              <a:rPr lang="en-US" sz="2800" i="1" dirty="0">
                <a:latin typeface="+mj-lt"/>
              </a:rPr>
              <a:t> </a:t>
            </a:r>
            <a:r>
              <a:rPr lang="en-US" sz="2800" i="1" dirty="0" err="1">
                <a:latin typeface="+mj-lt"/>
              </a:rPr>
              <a:t>nhà</a:t>
            </a:r>
            <a:r>
              <a:rPr lang="en-US" sz="2800" i="1" dirty="0">
                <a:latin typeface="+mj-lt"/>
              </a:rPr>
              <a:t> </a:t>
            </a:r>
            <a:r>
              <a:rPr lang="en-US" sz="2800" i="1" dirty="0" err="1">
                <a:latin typeface="+mj-lt"/>
              </a:rPr>
              <a:t>tớ</a:t>
            </a:r>
            <a:r>
              <a:rPr lang="en-US" sz="2800" i="1" dirty="0">
                <a:latin typeface="+mj-lt"/>
              </a:rPr>
              <a:t> </a:t>
            </a:r>
            <a:r>
              <a:rPr lang="en-US" sz="2800" i="1" dirty="0" err="1">
                <a:latin typeface="+mj-lt"/>
              </a:rPr>
              <a:t>bao</a:t>
            </a:r>
            <a:r>
              <a:rPr lang="en-US" sz="2800" i="1" dirty="0">
                <a:latin typeface="+mj-lt"/>
              </a:rPr>
              <a:t> </a:t>
            </a:r>
            <a:r>
              <a:rPr lang="en-US" sz="2800" i="1" dirty="0" err="1">
                <a:latin typeface="+mj-lt"/>
              </a:rPr>
              <a:t>xa</a:t>
            </a:r>
            <a:r>
              <a:rPr lang="en-US" sz="2800" i="1" dirty="0">
                <a:latin typeface="+mj-lt"/>
              </a:rPr>
              <a:t>?) </a:t>
            </a:r>
          </a:p>
          <a:p>
            <a:r>
              <a:rPr lang="vi-VN" sz="2800" b="1" i="1" dirty="0">
                <a:latin typeface="+mn-lt"/>
              </a:rPr>
              <a:t>B: </a:t>
            </a:r>
            <a:r>
              <a:rPr lang="en-US" sz="2800" b="1" dirty="0" smtClean="0">
                <a:latin typeface="+mj-lt"/>
              </a:rPr>
              <a:t>It </a:t>
            </a:r>
            <a:r>
              <a:rPr lang="en-US" sz="2800" b="1" dirty="0">
                <a:latin typeface="+mj-lt"/>
              </a:rPr>
              <a:t>is about 200m. </a:t>
            </a:r>
            <a:r>
              <a:rPr lang="en-US" sz="2800" i="1" dirty="0">
                <a:latin typeface="+mj-lt"/>
              </a:rPr>
              <a:t>(</a:t>
            </a:r>
            <a:r>
              <a:rPr lang="en-US" sz="2800" i="1" dirty="0" err="1">
                <a:latin typeface="+mj-lt"/>
              </a:rPr>
              <a:t>Khoảng</a:t>
            </a:r>
            <a:r>
              <a:rPr lang="en-US" sz="2800" i="1" dirty="0">
                <a:latin typeface="+mj-lt"/>
              </a:rPr>
              <a:t> 200m.)</a:t>
            </a:r>
          </a:p>
          <a:p>
            <a:pPr marL="0" lvl="0" indent="0" rtl="0">
              <a:spcBef>
                <a:spcPts val="0"/>
              </a:spcBef>
              <a:spcAft>
                <a:spcPts val="0"/>
              </a:spcAft>
              <a:buNone/>
            </a:pPr>
            <a:endParaRPr sz="2800" dirty="0">
              <a:latin typeface="+mj-lt"/>
            </a:endParaRPr>
          </a:p>
        </p:txBody>
      </p:sp>
      <p:grpSp>
        <p:nvGrpSpPr>
          <p:cNvPr id="604" name="Google Shape;604;p43"/>
          <p:cNvGrpSpPr/>
          <p:nvPr/>
        </p:nvGrpSpPr>
        <p:grpSpPr>
          <a:xfrm rot="1200044">
            <a:off x="8280448" y="106789"/>
            <a:ext cx="731457" cy="606900"/>
            <a:chOff x="575787" y="2342429"/>
            <a:chExt cx="731525" cy="606957"/>
          </a:xfrm>
        </p:grpSpPr>
        <p:sp>
          <p:nvSpPr>
            <p:cNvPr id="605" name="Google Shape;605;p43"/>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6" name="Google Shape;606;p43"/>
            <p:cNvGrpSpPr/>
            <p:nvPr/>
          </p:nvGrpSpPr>
          <p:grpSpPr>
            <a:xfrm>
              <a:off x="575787" y="2342429"/>
              <a:ext cx="731525" cy="606957"/>
              <a:chOff x="857125" y="2195550"/>
              <a:chExt cx="367250" cy="304300"/>
            </a:xfrm>
          </p:grpSpPr>
          <p:sp>
            <p:nvSpPr>
              <p:cNvPr id="607" name="Google Shape;607;p43"/>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3"/>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3"/>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3"/>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11" name="Google Shape;611;p43"/>
          <p:cNvGrpSpPr/>
          <p:nvPr/>
        </p:nvGrpSpPr>
        <p:grpSpPr>
          <a:xfrm>
            <a:off x="7051809" y="1398565"/>
            <a:ext cx="406012" cy="421031"/>
            <a:chOff x="8024709" y="2982890"/>
            <a:chExt cx="406012" cy="421031"/>
          </a:xfrm>
        </p:grpSpPr>
        <p:sp>
          <p:nvSpPr>
            <p:cNvPr id="612" name="Google Shape;612;p43"/>
            <p:cNvSpPr/>
            <p:nvPr/>
          </p:nvSpPr>
          <p:spPr>
            <a:xfrm>
              <a:off x="8024709" y="2982889"/>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3"/>
            <p:cNvSpPr/>
            <p:nvPr/>
          </p:nvSpPr>
          <p:spPr>
            <a:xfrm>
              <a:off x="8258389" y="322388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4" name="Google Shape;614;p43"/>
          <p:cNvGrpSpPr/>
          <p:nvPr/>
        </p:nvGrpSpPr>
        <p:grpSpPr>
          <a:xfrm>
            <a:off x="162380" y="4428247"/>
            <a:ext cx="567141" cy="617767"/>
            <a:chOff x="713224" y="2571739"/>
            <a:chExt cx="567141" cy="617767"/>
          </a:xfrm>
        </p:grpSpPr>
        <p:sp>
          <p:nvSpPr>
            <p:cNvPr id="615" name="Google Shape;615;p43"/>
            <p:cNvSpPr/>
            <p:nvPr/>
          </p:nvSpPr>
          <p:spPr>
            <a:xfrm>
              <a:off x="1095425" y="30099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3"/>
            <p:cNvSpPr/>
            <p:nvPr/>
          </p:nvSpPr>
          <p:spPr>
            <a:xfrm rot="1800110">
              <a:off x="1056829" y="2607512"/>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3"/>
            <p:cNvSpPr/>
            <p:nvPr/>
          </p:nvSpPr>
          <p:spPr>
            <a:xfrm>
              <a:off x="713224" y="2982900"/>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60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603">
                                            <p:txEl>
                                              <p:pRg st="0" end="0"/>
                                            </p:txEl>
                                          </p:spTgt>
                                        </p:tgtEl>
                                        <p:attrNameLst>
                                          <p:attrName>ppt_w</p:attrName>
                                        </p:attrNameLst>
                                      </p:cBhvr>
                                    </p:anim>
                                    <p:anim by="(#ppt_w*0.50)" calcmode="lin" valueType="num">
                                      <p:cBhvr>
                                        <p:cTn id="8" dur="500" decel="50000" autoRev="1" fill="hold">
                                          <p:stCondLst>
                                            <p:cond delay="0"/>
                                          </p:stCondLst>
                                        </p:cTn>
                                        <p:tgtEl>
                                          <p:spTgt spid="603">
                                            <p:txEl>
                                              <p:pRg st="0" end="0"/>
                                            </p:txEl>
                                          </p:spTgt>
                                        </p:tgtEl>
                                        <p:attrNameLst>
                                          <p:attrName>ppt_x</p:attrName>
                                        </p:attrNameLst>
                                      </p:cBhvr>
                                    </p:anim>
                                    <p:anim from="(-#ppt_h/2)" to="(#ppt_y)" calcmode="lin" valueType="num">
                                      <p:cBhvr>
                                        <p:cTn id="9" dur="1000" fill="hold">
                                          <p:stCondLst>
                                            <p:cond delay="0"/>
                                          </p:stCondLst>
                                        </p:cTn>
                                        <p:tgtEl>
                                          <p:spTgt spid="603">
                                            <p:txEl>
                                              <p:pRg st="0" end="0"/>
                                            </p:txEl>
                                          </p:spTgt>
                                        </p:tgtEl>
                                        <p:attrNameLst>
                                          <p:attrName>ppt_y</p:attrName>
                                        </p:attrNameLst>
                                      </p:cBhvr>
                                    </p:anim>
                                    <p:animRot by="21600000">
                                      <p:cBhvr>
                                        <p:cTn id="10" dur="1000" fill="hold">
                                          <p:stCondLst>
                                            <p:cond delay="0"/>
                                          </p:stCondLst>
                                        </p:cTn>
                                        <p:tgtEl>
                                          <p:spTgt spid="603">
                                            <p:txEl>
                                              <p:pRg st="0" end="0"/>
                                            </p:txEl>
                                          </p:spTgt>
                                        </p:tgtEl>
                                        <p:attrNameLst>
                                          <p:attrName>r</p:attrName>
                                        </p:attrNameLst>
                                      </p:cBhvr>
                                    </p:animRot>
                                  </p:childTnLst>
                                </p:cTn>
                              </p:par>
                              <p:par>
                                <p:cTn id="11" presetID="56" presetClass="entr" presetSubtype="0" fill="hold" nodeType="withEffect">
                                  <p:stCondLst>
                                    <p:cond delay="0"/>
                                  </p:stCondLst>
                                  <p:iterate type="lt">
                                    <p:tmPct val="10000"/>
                                  </p:iterate>
                                  <p:childTnLst>
                                    <p:set>
                                      <p:cBhvr>
                                        <p:cTn id="12" dur="1" fill="hold">
                                          <p:stCondLst>
                                            <p:cond delay="0"/>
                                          </p:stCondLst>
                                        </p:cTn>
                                        <p:tgtEl>
                                          <p:spTgt spid="603">
                                            <p:txEl>
                                              <p:pRg st="1" end="1"/>
                                            </p:txEl>
                                          </p:spTgt>
                                        </p:tgtEl>
                                        <p:attrNameLst>
                                          <p:attrName>style.visibility</p:attrName>
                                        </p:attrNameLst>
                                      </p:cBhvr>
                                      <p:to>
                                        <p:strVal val="visible"/>
                                      </p:to>
                                    </p:set>
                                    <p:anim by="(-#ppt_w*2)" calcmode="lin" valueType="num">
                                      <p:cBhvr rctx="PPT">
                                        <p:cTn id="13" dur="125" autoRev="1" fill="hold">
                                          <p:stCondLst>
                                            <p:cond delay="0"/>
                                          </p:stCondLst>
                                        </p:cTn>
                                        <p:tgtEl>
                                          <p:spTgt spid="603">
                                            <p:txEl>
                                              <p:pRg st="1" end="1"/>
                                            </p:txEl>
                                          </p:spTgt>
                                        </p:tgtEl>
                                        <p:attrNameLst>
                                          <p:attrName>ppt_w</p:attrName>
                                        </p:attrNameLst>
                                      </p:cBhvr>
                                    </p:anim>
                                    <p:anim by="(#ppt_w*0.50)" calcmode="lin" valueType="num">
                                      <p:cBhvr>
                                        <p:cTn id="14" dur="125" decel="50000" autoRev="1" fill="hold">
                                          <p:stCondLst>
                                            <p:cond delay="0"/>
                                          </p:stCondLst>
                                        </p:cTn>
                                        <p:tgtEl>
                                          <p:spTgt spid="603">
                                            <p:txEl>
                                              <p:pRg st="1" end="1"/>
                                            </p:txEl>
                                          </p:spTgt>
                                        </p:tgtEl>
                                        <p:attrNameLst>
                                          <p:attrName>ppt_x</p:attrName>
                                        </p:attrNameLst>
                                      </p:cBhvr>
                                    </p:anim>
                                    <p:anim from="(-#ppt_h/2)" to="(#ppt_y)" calcmode="lin" valueType="num">
                                      <p:cBhvr>
                                        <p:cTn id="15" dur="250" fill="hold">
                                          <p:stCondLst>
                                            <p:cond delay="0"/>
                                          </p:stCondLst>
                                        </p:cTn>
                                        <p:tgtEl>
                                          <p:spTgt spid="603">
                                            <p:txEl>
                                              <p:pRg st="1" end="1"/>
                                            </p:txEl>
                                          </p:spTgt>
                                        </p:tgtEl>
                                        <p:attrNameLst>
                                          <p:attrName>ppt_y</p:attrName>
                                        </p:attrNameLst>
                                      </p:cBhvr>
                                    </p:anim>
                                    <p:animRot by="21600000">
                                      <p:cBhvr>
                                        <p:cTn id="16" dur="250" fill="hold">
                                          <p:stCondLst>
                                            <p:cond delay="0"/>
                                          </p:stCondLst>
                                        </p:cTn>
                                        <p:tgtEl>
                                          <p:spTgt spid="603">
                                            <p:txEl>
                                              <p:pRg st="1" end="1"/>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nodeType="clickEffect">
                                  <p:stCondLst>
                                    <p:cond delay="0"/>
                                  </p:stCondLst>
                                  <p:iterate type="lt">
                                    <p:tmPct val="10000"/>
                                  </p:iterate>
                                  <p:childTnLst>
                                    <p:set>
                                      <p:cBhvr>
                                        <p:cTn id="20" dur="1" fill="hold">
                                          <p:stCondLst>
                                            <p:cond delay="0"/>
                                          </p:stCondLst>
                                        </p:cTn>
                                        <p:tgtEl>
                                          <p:spTgt spid="603">
                                            <p:txEl>
                                              <p:pRg st="2" end="2"/>
                                            </p:txEl>
                                          </p:spTgt>
                                        </p:tgtEl>
                                        <p:attrNameLst>
                                          <p:attrName>style.visibility</p:attrName>
                                        </p:attrNameLst>
                                      </p:cBhvr>
                                      <p:to>
                                        <p:strVal val="visible"/>
                                      </p:to>
                                    </p:set>
                                    <p:anim by="(-#ppt_w*2)" calcmode="lin" valueType="num">
                                      <p:cBhvr rctx="PPT">
                                        <p:cTn id="21" dur="125" autoRev="1" fill="hold">
                                          <p:stCondLst>
                                            <p:cond delay="0"/>
                                          </p:stCondLst>
                                        </p:cTn>
                                        <p:tgtEl>
                                          <p:spTgt spid="603">
                                            <p:txEl>
                                              <p:pRg st="2" end="2"/>
                                            </p:txEl>
                                          </p:spTgt>
                                        </p:tgtEl>
                                        <p:attrNameLst>
                                          <p:attrName>ppt_w</p:attrName>
                                        </p:attrNameLst>
                                      </p:cBhvr>
                                    </p:anim>
                                    <p:anim by="(#ppt_w*0.50)" calcmode="lin" valueType="num">
                                      <p:cBhvr>
                                        <p:cTn id="22" dur="125" decel="50000" autoRev="1" fill="hold">
                                          <p:stCondLst>
                                            <p:cond delay="0"/>
                                          </p:stCondLst>
                                        </p:cTn>
                                        <p:tgtEl>
                                          <p:spTgt spid="603">
                                            <p:txEl>
                                              <p:pRg st="2" end="2"/>
                                            </p:txEl>
                                          </p:spTgt>
                                        </p:tgtEl>
                                        <p:attrNameLst>
                                          <p:attrName>ppt_x</p:attrName>
                                        </p:attrNameLst>
                                      </p:cBhvr>
                                    </p:anim>
                                    <p:anim from="(-#ppt_h/2)" to="(#ppt_y)" calcmode="lin" valueType="num">
                                      <p:cBhvr>
                                        <p:cTn id="23" dur="250" fill="hold">
                                          <p:stCondLst>
                                            <p:cond delay="0"/>
                                          </p:stCondLst>
                                        </p:cTn>
                                        <p:tgtEl>
                                          <p:spTgt spid="603">
                                            <p:txEl>
                                              <p:pRg st="2" end="2"/>
                                            </p:txEl>
                                          </p:spTgt>
                                        </p:tgtEl>
                                        <p:attrNameLst>
                                          <p:attrName>ppt_y</p:attrName>
                                        </p:attrNameLst>
                                      </p:cBhvr>
                                    </p:anim>
                                    <p:animRot by="21600000">
                                      <p:cBhvr>
                                        <p:cTn id="24" dur="250" fill="hold">
                                          <p:stCondLst>
                                            <p:cond delay="0"/>
                                          </p:stCondLst>
                                        </p:cTn>
                                        <p:tgtEl>
                                          <p:spTgt spid="603">
                                            <p:txEl>
                                              <p:pRg st="2" end="2"/>
                                            </p:txEl>
                                          </p:spTgt>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nodeType="clickEffect">
                                  <p:stCondLst>
                                    <p:cond delay="0"/>
                                  </p:stCondLst>
                                  <p:iterate type="lt">
                                    <p:tmPct val="10000"/>
                                  </p:iterate>
                                  <p:childTnLst>
                                    <p:set>
                                      <p:cBhvr>
                                        <p:cTn id="28" dur="1" fill="hold">
                                          <p:stCondLst>
                                            <p:cond delay="0"/>
                                          </p:stCondLst>
                                        </p:cTn>
                                        <p:tgtEl>
                                          <p:spTgt spid="603">
                                            <p:txEl>
                                              <p:pRg st="3" end="3"/>
                                            </p:txEl>
                                          </p:spTgt>
                                        </p:tgtEl>
                                        <p:attrNameLst>
                                          <p:attrName>style.visibility</p:attrName>
                                        </p:attrNameLst>
                                      </p:cBhvr>
                                      <p:to>
                                        <p:strVal val="visible"/>
                                      </p:to>
                                    </p:set>
                                    <p:anim by="(-#ppt_w*2)" calcmode="lin" valueType="num">
                                      <p:cBhvr rctx="PPT">
                                        <p:cTn id="29" dur="125" autoRev="1" fill="hold">
                                          <p:stCondLst>
                                            <p:cond delay="0"/>
                                          </p:stCondLst>
                                        </p:cTn>
                                        <p:tgtEl>
                                          <p:spTgt spid="603">
                                            <p:txEl>
                                              <p:pRg st="3" end="3"/>
                                            </p:txEl>
                                          </p:spTgt>
                                        </p:tgtEl>
                                        <p:attrNameLst>
                                          <p:attrName>ppt_w</p:attrName>
                                        </p:attrNameLst>
                                      </p:cBhvr>
                                    </p:anim>
                                    <p:anim by="(#ppt_w*0.50)" calcmode="lin" valueType="num">
                                      <p:cBhvr>
                                        <p:cTn id="30" dur="125" decel="50000" autoRev="1" fill="hold">
                                          <p:stCondLst>
                                            <p:cond delay="0"/>
                                          </p:stCondLst>
                                        </p:cTn>
                                        <p:tgtEl>
                                          <p:spTgt spid="603">
                                            <p:txEl>
                                              <p:pRg st="3" end="3"/>
                                            </p:txEl>
                                          </p:spTgt>
                                        </p:tgtEl>
                                        <p:attrNameLst>
                                          <p:attrName>ppt_x</p:attrName>
                                        </p:attrNameLst>
                                      </p:cBhvr>
                                    </p:anim>
                                    <p:anim from="(-#ppt_h/2)" to="(#ppt_y)" calcmode="lin" valueType="num">
                                      <p:cBhvr>
                                        <p:cTn id="31" dur="250" fill="hold">
                                          <p:stCondLst>
                                            <p:cond delay="0"/>
                                          </p:stCondLst>
                                        </p:cTn>
                                        <p:tgtEl>
                                          <p:spTgt spid="603">
                                            <p:txEl>
                                              <p:pRg st="3" end="3"/>
                                            </p:txEl>
                                          </p:spTgt>
                                        </p:tgtEl>
                                        <p:attrNameLst>
                                          <p:attrName>ppt_y</p:attrName>
                                        </p:attrNameLst>
                                      </p:cBhvr>
                                    </p:anim>
                                    <p:animRot by="21600000">
                                      <p:cBhvr>
                                        <p:cTn id="32" dur="250" fill="hold">
                                          <p:stCondLst>
                                            <p:cond delay="0"/>
                                          </p:stCondLst>
                                        </p:cTn>
                                        <p:tgtEl>
                                          <p:spTgt spid="603">
                                            <p:txEl>
                                              <p:pRg st="3" end="3"/>
                                            </p:txEl>
                                          </p:spTgt>
                                        </p:tgtEl>
                                        <p:attrNameLst>
                                          <p:attrName>r</p:attrName>
                                        </p:attrNameLst>
                                      </p:cBhvr>
                                    </p:animRot>
                                  </p:childTnLst>
                                </p:cTn>
                              </p:par>
                              <p:par>
                                <p:cTn id="33" presetID="56" presetClass="entr" presetSubtype="0" fill="hold" nodeType="withEffect">
                                  <p:stCondLst>
                                    <p:cond delay="0"/>
                                  </p:stCondLst>
                                  <p:iterate type="lt">
                                    <p:tmPct val="10000"/>
                                  </p:iterate>
                                  <p:childTnLst>
                                    <p:set>
                                      <p:cBhvr>
                                        <p:cTn id="34" dur="1" fill="hold">
                                          <p:stCondLst>
                                            <p:cond delay="0"/>
                                          </p:stCondLst>
                                        </p:cTn>
                                        <p:tgtEl>
                                          <p:spTgt spid="603">
                                            <p:txEl>
                                              <p:pRg st="4" end="4"/>
                                            </p:txEl>
                                          </p:spTgt>
                                        </p:tgtEl>
                                        <p:attrNameLst>
                                          <p:attrName>style.visibility</p:attrName>
                                        </p:attrNameLst>
                                      </p:cBhvr>
                                      <p:to>
                                        <p:strVal val="visible"/>
                                      </p:to>
                                    </p:set>
                                    <p:anim by="(-#ppt_w*2)" calcmode="lin" valueType="num">
                                      <p:cBhvr rctx="PPT">
                                        <p:cTn id="35" dur="125" autoRev="1" fill="hold">
                                          <p:stCondLst>
                                            <p:cond delay="0"/>
                                          </p:stCondLst>
                                        </p:cTn>
                                        <p:tgtEl>
                                          <p:spTgt spid="603">
                                            <p:txEl>
                                              <p:pRg st="4" end="4"/>
                                            </p:txEl>
                                          </p:spTgt>
                                        </p:tgtEl>
                                        <p:attrNameLst>
                                          <p:attrName>ppt_w</p:attrName>
                                        </p:attrNameLst>
                                      </p:cBhvr>
                                    </p:anim>
                                    <p:anim by="(#ppt_w*0.50)" calcmode="lin" valueType="num">
                                      <p:cBhvr>
                                        <p:cTn id="36" dur="125" decel="50000" autoRev="1" fill="hold">
                                          <p:stCondLst>
                                            <p:cond delay="0"/>
                                          </p:stCondLst>
                                        </p:cTn>
                                        <p:tgtEl>
                                          <p:spTgt spid="603">
                                            <p:txEl>
                                              <p:pRg st="4" end="4"/>
                                            </p:txEl>
                                          </p:spTgt>
                                        </p:tgtEl>
                                        <p:attrNameLst>
                                          <p:attrName>ppt_x</p:attrName>
                                        </p:attrNameLst>
                                      </p:cBhvr>
                                    </p:anim>
                                    <p:anim from="(-#ppt_h/2)" to="(#ppt_y)" calcmode="lin" valueType="num">
                                      <p:cBhvr>
                                        <p:cTn id="37" dur="250" fill="hold">
                                          <p:stCondLst>
                                            <p:cond delay="0"/>
                                          </p:stCondLst>
                                        </p:cTn>
                                        <p:tgtEl>
                                          <p:spTgt spid="603">
                                            <p:txEl>
                                              <p:pRg st="4" end="4"/>
                                            </p:txEl>
                                          </p:spTgt>
                                        </p:tgtEl>
                                        <p:attrNameLst>
                                          <p:attrName>ppt_y</p:attrName>
                                        </p:attrNameLst>
                                      </p:cBhvr>
                                    </p:anim>
                                    <p:animRot by="21600000">
                                      <p:cBhvr>
                                        <p:cTn id="38" dur="250" fill="hold">
                                          <p:stCondLst>
                                            <p:cond delay="0"/>
                                          </p:stCondLst>
                                        </p:cTn>
                                        <p:tgtEl>
                                          <p:spTgt spid="603">
                                            <p:txEl>
                                              <p:pRg st="4" end="4"/>
                                            </p:txEl>
                                          </p:spTgt>
                                        </p:tgtEl>
                                        <p:attrNameLst>
                                          <p:attrName>r</p:attrName>
                                        </p:attrNameLst>
                                      </p:cBhvr>
                                    </p:animRot>
                                  </p:childTnLst>
                                </p:cTn>
                              </p:par>
                              <p:par>
                                <p:cTn id="39" presetID="56" presetClass="entr" presetSubtype="0" fill="hold" nodeType="withEffect">
                                  <p:stCondLst>
                                    <p:cond delay="0"/>
                                  </p:stCondLst>
                                  <p:iterate type="lt">
                                    <p:tmPct val="10000"/>
                                  </p:iterate>
                                  <p:childTnLst>
                                    <p:set>
                                      <p:cBhvr>
                                        <p:cTn id="40" dur="1" fill="hold">
                                          <p:stCondLst>
                                            <p:cond delay="0"/>
                                          </p:stCondLst>
                                        </p:cTn>
                                        <p:tgtEl>
                                          <p:spTgt spid="603">
                                            <p:txEl>
                                              <p:pRg st="5" end="5"/>
                                            </p:txEl>
                                          </p:spTgt>
                                        </p:tgtEl>
                                        <p:attrNameLst>
                                          <p:attrName>style.visibility</p:attrName>
                                        </p:attrNameLst>
                                      </p:cBhvr>
                                      <p:to>
                                        <p:strVal val="visible"/>
                                      </p:to>
                                    </p:set>
                                    <p:anim by="(-#ppt_w*2)" calcmode="lin" valueType="num">
                                      <p:cBhvr rctx="PPT">
                                        <p:cTn id="41" dur="125" autoRev="1" fill="hold">
                                          <p:stCondLst>
                                            <p:cond delay="0"/>
                                          </p:stCondLst>
                                        </p:cTn>
                                        <p:tgtEl>
                                          <p:spTgt spid="603">
                                            <p:txEl>
                                              <p:pRg st="5" end="5"/>
                                            </p:txEl>
                                          </p:spTgt>
                                        </p:tgtEl>
                                        <p:attrNameLst>
                                          <p:attrName>ppt_w</p:attrName>
                                        </p:attrNameLst>
                                      </p:cBhvr>
                                    </p:anim>
                                    <p:anim by="(#ppt_w*0.50)" calcmode="lin" valueType="num">
                                      <p:cBhvr>
                                        <p:cTn id="42" dur="125" decel="50000" autoRev="1" fill="hold">
                                          <p:stCondLst>
                                            <p:cond delay="0"/>
                                          </p:stCondLst>
                                        </p:cTn>
                                        <p:tgtEl>
                                          <p:spTgt spid="603">
                                            <p:txEl>
                                              <p:pRg st="5" end="5"/>
                                            </p:txEl>
                                          </p:spTgt>
                                        </p:tgtEl>
                                        <p:attrNameLst>
                                          <p:attrName>ppt_x</p:attrName>
                                        </p:attrNameLst>
                                      </p:cBhvr>
                                    </p:anim>
                                    <p:anim from="(-#ppt_h/2)" to="(#ppt_y)" calcmode="lin" valueType="num">
                                      <p:cBhvr>
                                        <p:cTn id="43" dur="250" fill="hold">
                                          <p:stCondLst>
                                            <p:cond delay="0"/>
                                          </p:stCondLst>
                                        </p:cTn>
                                        <p:tgtEl>
                                          <p:spTgt spid="603">
                                            <p:txEl>
                                              <p:pRg st="5" end="5"/>
                                            </p:txEl>
                                          </p:spTgt>
                                        </p:tgtEl>
                                        <p:attrNameLst>
                                          <p:attrName>ppt_y</p:attrName>
                                        </p:attrNameLst>
                                      </p:cBhvr>
                                    </p:anim>
                                    <p:animRot by="21600000">
                                      <p:cBhvr>
                                        <p:cTn id="44" dur="250" fill="hold">
                                          <p:stCondLst>
                                            <p:cond delay="0"/>
                                          </p:stCondLst>
                                        </p:cTn>
                                        <p:tgtEl>
                                          <p:spTgt spid="60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250" y="429332"/>
            <a:ext cx="7717500" cy="528600"/>
          </a:xfrm>
        </p:spPr>
        <p:txBody>
          <a:bodyPr/>
          <a:lstStyle/>
          <a:p>
            <a:r>
              <a:rPr lang="vi-VN" sz="7200" dirty="0" smtClean="0"/>
              <a:t>Game </a:t>
            </a:r>
            <a:endParaRPr lang="en-US" sz="7200" dirty="0"/>
          </a:p>
        </p:txBody>
      </p:sp>
      <p:sp>
        <p:nvSpPr>
          <p:cNvPr id="3" name="Title 1"/>
          <p:cNvSpPr txBox="1">
            <a:spLocks/>
          </p:cNvSpPr>
          <p:nvPr/>
        </p:nvSpPr>
        <p:spPr>
          <a:xfrm>
            <a:off x="865625" y="2008082"/>
            <a:ext cx="771750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vi-VN" dirty="0">
                <a:hlinkClick r:id="rId2"/>
              </a:rPr>
              <a:t>https://</a:t>
            </a:r>
            <a:r>
              <a:rPr lang="vi-VN" dirty="0" smtClean="0">
                <a:hlinkClick r:id="rId2"/>
              </a:rPr>
              <a:t>rutgonlink.mobi/MMRMt</a:t>
            </a:r>
            <a:r>
              <a:rPr lang="vi-VN" dirty="0" smtClean="0"/>
              <a:t> </a:t>
            </a:r>
            <a:endParaRPr lang="en-US" dirty="0"/>
          </a:p>
        </p:txBody>
      </p:sp>
    </p:spTree>
    <p:extLst>
      <p:ext uri="{BB962C8B-B14F-4D97-AF65-F5344CB8AC3E}">
        <p14:creationId xmlns:p14="http://schemas.microsoft.com/office/powerpoint/2010/main" val="304026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1913308" y="1937498"/>
            <a:ext cx="5207668" cy="914400"/>
          </a:xfrm>
          <a:prstGeom prst="rect">
            <a:avLst/>
          </a:prstGeom>
        </p:spPr>
        <p:txBody>
          <a:bodyPr spcFirstLastPara="1" wrap="square" lIns="91425" tIns="91425" rIns="91425" bIns="91425" anchor="b" anchorCtr="0">
            <a:noAutofit/>
          </a:bodyPr>
          <a:lstStyle/>
          <a:p>
            <a:r>
              <a:rPr lang="en-US" sz="6600" dirty="0"/>
              <a:t>PART </a:t>
            </a:r>
            <a:r>
              <a:rPr lang="en-US" sz="6600" dirty="0" smtClean="0"/>
              <a:t>1 </a:t>
            </a:r>
            <a:r>
              <a:rPr lang="en-US" sz="6600" dirty="0"/>
              <a:t>THEORY</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vi-VN" sz="4400" b="1" dirty="0" smtClean="0">
                <a:solidFill>
                  <a:srgbClr val="FF0000"/>
                </a:solidFill>
              </a:rPr>
              <a:t>III. </a:t>
            </a:r>
            <a:r>
              <a:rPr lang="en-US" sz="4400" b="1" dirty="0">
                <a:solidFill>
                  <a:srgbClr val="FF0000"/>
                </a:solidFill>
              </a:rPr>
              <a:t>PHONETICS</a:t>
            </a:r>
          </a:p>
        </p:txBody>
      </p:sp>
    </p:spTree>
    <p:extLst>
      <p:ext uri="{BB962C8B-B14F-4D97-AF65-F5344CB8AC3E}">
        <p14:creationId xmlns:p14="http://schemas.microsoft.com/office/powerpoint/2010/main" val="1040609665"/>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3250" y="385264"/>
            <a:ext cx="7717500" cy="528600"/>
          </a:xfrm>
        </p:spPr>
        <p:txBody>
          <a:bodyPr/>
          <a:lstStyle/>
          <a:p>
            <a:r>
              <a:rPr lang="en-US" u="sng" dirty="0" err="1" smtClean="0">
                <a:solidFill>
                  <a:srgbClr val="FF0000"/>
                </a:solidFill>
              </a:rPr>
              <a:t>Cách</a:t>
            </a:r>
            <a:r>
              <a:rPr lang="en-US" u="sng" dirty="0" smtClean="0">
                <a:solidFill>
                  <a:srgbClr val="FF0000"/>
                </a:solidFill>
              </a:rPr>
              <a:t> </a:t>
            </a:r>
            <a:r>
              <a:rPr lang="en-US" u="sng" dirty="0" err="1" smtClean="0">
                <a:solidFill>
                  <a:srgbClr val="FF0000"/>
                </a:solidFill>
              </a:rPr>
              <a:t>phát</a:t>
            </a:r>
            <a:r>
              <a:rPr lang="en-US" u="sng" dirty="0" smtClean="0">
                <a:solidFill>
                  <a:srgbClr val="FF0000"/>
                </a:solidFill>
              </a:rPr>
              <a:t> </a:t>
            </a:r>
            <a:r>
              <a:rPr lang="en-US" u="sng" dirty="0" err="1" smtClean="0">
                <a:solidFill>
                  <a:srgbClr val="FF0000"/>
                </a:solidFill>
              </a:rPr>
              <a:t>âm</a:t>
            </a:r>
            <a:r>
              <a:rPr lang="en-US" u="sng" dirty="0" smtClean="0">
                <a:solidFill>
                  <a:srgbClr val="FF0000"/>
                </a:solidFill>
              </a:rPr>
              <a:t> </a:t>
            </a:r>
            <a:r>
              <a:rPr lang="en-US" u="sng" dirty="0" err="1" smtClean="0">
                <a:solidFill>
                  <a:srgbClr val="FF0000"/>
                </a:solidFill>
              </a:rPr>
              <a:t>âm</a:t>
            </a:r>
            <a:r>
              <a:rPr lang="en-US" u="sng" dirty="0" smtClean="0">
                <a:solidFill>
                  <a:srgbClr val="FF0000"/>
                </a:solidFill>
              </a:rPr>
              <a:t> /</a:t>
            </a:r>
            <a:r>
              <a:rPr lang="en-US" u="sng" dirty="0" err="1" smtClean="0">
                <a:solidFill>
                  <a:srgbClr val="FF0000"/>
                </a:solidFill>
              </a:rPr>
              <a:t>aɪ</a:t>
            </a:r>
            <a:r>
              <a:rPr lang="en-US" u="sng" dirty="0" smtClean="0">
                <a:solidFill>
                  <a:srgbClr val="FF0000"/>
                </a:solidFill>
              </a:rPr>
              <a:t>/ </a:t>
            </a:r>
            <a:r>
              <a:rPr lang="en-US" u="sng" dirty="0" err="1" smtClean="0">
                <a:solidFill>
                  <a:srgbClr val="FF0000"/>
                </a:solidFill>
              </a:rPr>
              <a:t>và</a:t>
            </a:r>
            <a:r>
              <a:rPr lang="en-US" u="sng" dirty="0" smtClean="0">
                <a:solidFill>
                  <a:srgbClr val="FF0000"/>
                </a:solidFill>
              </a:rPr>
              <a:t> /</a:t>
            </a:r>
            <a:r>
              <a:rPr lang="en-US" u="sng" dirty="0" err="1" smtClean="0">
                <a:solidFill>
                  <a:srgbClr val="FF0000"/>
                </a:solidFill>
              </a:rPr>
              <a:t>eɪ</a:t>
            </a:r>
            <a:r>
              <a:rPr lang="en-US" u="sng" dirty="0" smtClean="0">
                <a:solidFill>
                  <a:srgbClr val="FF0000"/>
                </a:solidFill>
              </a:rPr>
              <a:t>/</a:t>
            </a:r>
            <a:br>
              <a:rPr lang="en-US" u="sng" dirty="0" smtClean="0">
                <a:solidFill>
                  <a:srgbClr val="FF0000"/>
                </a:solidFill>
              </a:rPr>
            </a:br>
            <a:endParaRPr lang="en-US" u="sng" dirty="0">
              <a:solidFill>
                <a:srgbClr val="FF0000"/>
              </a:solidFill>
            </a:endParaRPr>
          </a:p>
        </p:txBody>
      </p:sp>
      <p:sp>
        <p:nvSpPr>
          <p:cNvPr id="4" name="Title 2"/>
          <p:cNvSpPr txBox="1">
            <a:spLocks/>
          </p:cNvSpPr>
          <p:nvPr/>
        </p:nvSpPr>
        <p:spPr>
          <a:xfrm>
            <a:off x="-445358" y="1000373"/>
            <a:ext cx="771750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i="1" u="sng" dirty="0">
                <a:solidFill>
                  <a:srgbClr val="0070C0"/>
                </a:solidFill>
              </a:rPr>
              <a:t>1. </a:t>
            </a:r>
            <a:r>
              <a:rPr lang="en-US" sz="2800" i="1" u="sng" dirty="0" err="1">
                <a:solidFill>
                  <a:srgbClr val="0070C0"/>
                </a:solidFill>
              </a:rPr>
              <a:t>Cách</a:t>
            </a:r>
            <a:r>
              <a:rPr lang="en-US" sz="2800" i="1" u="sng" dirty="0">
                <a:solidFill>
                  <a:srgbClr val="0070C0"/>
                </a:solidFill>
              </a:rPr>
              <a:t> </a:t>
            </a:r>
            <a:r>
              <a:rPr lang="en-US" sz="2800" i="1" u="sng" dirty="0" err="1">
                <a:solidFill>
                  <a:srgbClr val="0070C0"/>
                </a:solidFill>
              </a:rPr>
              <a:t>phát</a:t>
            </a:r>
            <a:r>
              <a:rPr lang="en-US" sz="2800" i="1" u="sng" dirty="0">
                <a:solidFill>
                  <a:srgbClr val="0070C0"/>
                </a:solidFill>
              </a:rPr>
              <a:t> </a:t>
            </a:r>
            <a:r>
              <a:rPr lang="en-US" sz="2800" i="1" u="sng" dirty="0" err="1">
                <a:solidFill>
                  <a:srgbClr val="0070C0"/>
                </a:solidFill>
              </a:rPr>
              <a:t>âm</a:t>
            </a:r>
            <a:r>
              <a:rPr lang="en-US" sz="2800" i="1" u="sng" dirty="0">
                <a:solidFill>
                  <a:srgbClr val="0070C0"/>
                </a:solidFill>
              </a:rPr>
              <a:t> </a:t>
            </a:r>
            <a:r>
              <a:rPr lang="en-US" sz="2800" i="1" u="sng" dirty="0" err="1">
                <a:solidFill>
                  <a:srgbClr val="0070C0"/>
                </a:solidFill>
              </a:rPr>
              <a:t>nguyên</a:t>
            </a:r>
            <a:r>
              <a:rPr lang="en-US" sz="2800" i="1" u="sng" dirty="0">
                <a:solidFill>
                  <a:srgbClr val="0070C0"/>
                </a:solidFill>
              </a:rPr>
              <a:t> </a:t>
            </a:r>
            <a:r>
              <a:rPr lang="en-US" sz="2800" i="1" u="sng" dirty="0" err="1">
                <a:solidFill>
                  <a:srgbClr val="0070C0"/>
                </a:solidFill>
              </a:rPr>
              <a:t>âm</a:t>
            </a:r>
            <a:r>
              <a:rPr lang="en-US" sz="2800" i="1" u="sng" dirty="0">
                <a:solidFill>
                  <a:srgbClr val="0070C0"/>
                </a:solidFill>
              </a:rPr>
              <a:t> </a:t>
            </a:r>
            <a:r>
              <a:rPr lang="en-US" sz="2800" i="1" u="sng" dirty="0" err="1">
                <a:solidFill>
                  <a:srgbClr val="0070C0"/>
                </a:solidFill>
              </a:rPr>
              <a:t>đôi</a:t>
            </a:r>
            <a:r>
              <a:rPr lang="en-US" sz="2800" i="1" u="sng" dirty="0">
                <a:solidFill>
                  <a:srgbClr val="0070C0"/>
                </a:solidFill>
              </a:rPr>
              <a:t> /</a:t>
            </a:r>
            <a:r>
              <a:rPr lang="en-US" sz="2800" i="1" u="sng" dirty="0" err="1">
                <a:solidFill>
                  <a:srgbClr val="0070C0"/>
                </a:solidFill>
              </a:rPr>
              <a:t>aɪ</a:t>
            </a:r>
            <a:r>
              <a:rPr lang="en-US" sz="2800" i="1" u="sng" dirty="0">
                <a:solidFill>
                  <a:srgbClr val="0070C0"/>
                </a:solidFill>
              </a:rPr>
              <a:t>/</a:t>
            </a:r>
            <a:endParaRPr lang="en-US" sz="2800" u="sng" dirty="0">
              <a:solidFill>
                <a:srgbClr val="0070C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673614503"/>
              </p:ext>
            </p:extLst>
          </p:nvPr>
        </p:nvGraphicFramePr>
        <p:xfrm>
          <a:off x="561862" y="1615482"/>
          <a:ext cx="8207566" cy="2987040"/>
        </p:xfrm>
        <a:graphic>
          <a:graphicData uri="http://schemas.openxmlformats.org/drawingml/2006/table">
            <a:tbl>
              <a:tblPr firstRow="1" firstCol="1" bandRow="1">
                <a:tableStyleId>{EF22091A-B44B-4E38-BC7A-3FC299EE7DA7}</a:tableStyleId>
              </a:tblPr>
              <a:tblGrid>
                <a:gridCol w="6334697">
                  <a:extLst>
                    <a:ext uri="{9D8B030D-6E8A-4147-A177-3AD203B41FA5}">
                      <a16:colId xmlns:a16="http://schemas.microsoft.com/office/drawing/2014/main" val="4024442181"/>
                    </a:ext>
                  </a:extLst>
                </a:gridCol>
                <a:gridCol w="1872869">
                  <a:extLst>
                    <a:ext uri="{9D8B030D-6E8A-4147-A177-3AD203B41FA5}">
                      <a16:colId xmlns:a16="http://schemas.microsoft.com/office/drawing/2014/main" val="3503732758"/>
                    </a:ext>
                  </a:extLst>
                </a:gridCol>
              </a:tblGrid>
              <a:tr h="1094105">
                <a:tc>
                  <a:txBody>
                    <a:bodyPr/>
                    <a:lstStyle/>
                    <a:p>
                      <a:pPr algn="just">
                        <a:lnSpc>
                          <a:spcPct val="100000"/>
                        </a:lnSpc>
                        <a:spcAft>
                          <a:spcPts val="0"/>
                        </a:spcAft>
                      </a:pPr>
                      <a:r>
                        <a:rPr lang="en-US" sz="2800" dirty="0" err="1">
                          <a:effectLst/>
                          <a:latin typeface="+mj-lt"/>
                        </a:rPr>
                        <a:t>Bước</a:t>
                      </a:r>
                      <a:r>
                        <a:rPr lang="en-US" sz="2800" dirty="0">
                          <a:effectLst/>
                          <a:latin typeface="+mj-lt"/>
                        </a:rPr>
                        <a:t> 1: </a:t>
                      </a:r>
                      <a:r>
                        <a:rPr lang="en-US" sz="2800" dirty="0" err="1">
                          <a:effectLst/>
                          <a:latin typeface="+mj-lt"/>
                        </a:rPr>
                        <a:t>Bắt</a:t>
                      </a:r>
                      <a:r>
                        <a:rPr lang="en-US" sz="2800" dirty="0">
                          <a:effectLst/>
                          <a:latin typeface="+mj-lt"/>
                        </a:rPr>
                        <a:t> </a:t>
                      </a:r>
                      <a:r>
                        <a:rPr lang="en-US" sz="2800" dirty="0" err="1">
                          <a:effectLst/>
                          <a:latin typeface="+mj-lt"/>
                        </a:rPr>
                        <a:t>đầu</a:t>
                      </a:r>
                      <a:r>
                        <a:rPr lang="en-US" sz="2800" dirty="0">
                          <a:effectLst/>
                          <a:latin typeface="+mj-lt"/>
                        </a:rPr>
                        <a:t> </a:t>
                      </a:r>
                      <a:r>
                        <a:rPr lang="en-US" sz="2800" dirty="0" err="1">
                          <a:effectLst/>
                          <a:latin typeface="+mj-lt"/>
                        </a:rPr>
                        <a:t>từ</a:t>
                      </a:r>
                      <a:r>
                        <a:rPr lang="en-US" sz="2800" dirty="0">
                          <a:effectLst/>
                          <a:latin typeface="+mj-lt"/>
                        </a:rPr>
                        <a:t> </a:t>
                      </a:r>
                      <a:r>
                        <a:rPr lang="en-US" sz="2800" dirty="0" err="1">
                          <a:effectLst/>
                          <a:latin typeface="+mj-lt"/>
                        </a:rPr>
                        <a:t>âm</a:t>
                      </a:r>
                      <a:r>
                        <a:rPr lang="en-US" sz="2800" dirty="0">
                          <a:effectLst/>
                          <a:latin typeface="+mj-lt"/>
                        </a:rPr>
                        <a:t> /a/, </a:t>
                      </a:r>
                      <a:r>
                        <a:rPr lang="en-US" sz="2800" dirty="0" err="1">
                          <a:effectLst/>
                          <a:latin typeface="+mj-lt"/>
                        </a:rPr>
                        <a:t>sau</a:t>
                      </a:r>
                      <a:r>
                        <a:rPr lang="en-US" sz="2800" dirty="0">
                          <a:effectLst/>
                          <a:latin typeface="+mj-lt"/>
                        </a:rPr>
                        <a:t> </a:t>
                      </a:r>
                      <a:r>
                        <a:rPr lang="en-US" sz="2800" dirty="0" err="1">
                          <a:effectLst/>
                          <a:latin typeface="+mj-lt"/>
                        </a:rPr>
                        <a:t>đó</a:t>
                      </a:r>
                      <a:r>
                        <a:rPr lang="en-US" sz="2800" dirty="0">
                          <a:effectLst/>
                          <a:latin typeface="+mj-lt"/>
                        </a:rPr>
                        <a:t> di </a:t>
                      </a:r>
                      <a:r>
                        <a:rPr lang="en-US" sz="2800" dirty="0" err="1">
                          <a:effectLst/>
                          <a:latin typeface="+mj-lt"/>
                        </a:rPr>
                        <a:t>chuyển</a:t>
                      </a:r>
                      <a:r>
                        <a:rPr lang="en-US" sz="2800" dirty="0">
                          <a:effectLst/>
                          <a:latin typeface="+mj-lt"/>
                        </a:rPr>
                        <a:t> </a:t>
                      </a:r>
                      <a:r>
                        <a:rPr lang="en-US" sz="2800" dirty="0" err="1">
                          <a:effectLst/>
                          <a:latin typeface="+mj-lt"/>
                        </a:rPr>
                        <a:t>về</a:t>
                      </a:r>
                      <a:r>
                        <a:rPr lang="en-US" sz="2800" dirty="0">
                          <a:effectLst/>
                          <a:latin typeface="+mj-lt"/>
                        </a:rPr>
                        <a:t> </a:t>
                      </a:r>
                      <a:r>
                        <a:rPr lang="en-US" sz="2800" dirty="0" err="1">
                          <a:effectLst/>
                          <a:latin typeface="+mj-lt"/>
                        </a:rPr>
                        <a:t>phía</a:t>
                      </a:r>
                      <a:r>
                        <a:rPr lang="en-US" sz="2800" dirty="0">
                          <a:effectLst/>
                          <a:latin typeface="+mj-lt"/>
                        </a:rPr>
                        <a:t> </a:t>
                      </a:r>
                      <a:r>
                        <a:rPr lang="en-US" sz="2800" dirty="0" err="1">
                          <a:effectLst/>
                          <a:latin typeface="+mj-lt"/>
                        </a:rPr>
                        <a:t>âm</a:t>
                      </a:r>
                      <a:r>
                        <a:rPr lang="en-US" sz="2800" dirty="0">
                          <a:effectLst/>
                          <a:latin typeface="+mj-lt"/>
                        </a:rPr>
                        <a:t> /ɪ/.</a:t>
                      </a:r>
                    </a:p>
                    <a:p>
                      <a:pPr algn="just">
                        <a:lnSpc>
                          <a:spcPct val="100000"/>
                        </a:lnSpc>
                        <a:spcAft>
                          <a:spcPts val="0"/>
                        </a:spcAft>
                      </a:pPr>
                      <a:r>
                        <a:rPr lang="en-US" sz="2800" dirty="0" err="1">
                          <a:effectLst/>
                          <a:latin typeface="+mj-lt"/>
                        </a:rPr>
                        <a:t>Bước</a:t>
                      </a:r>
                      <a:r>
                        <a:rPr lang="en-US" sz="2800" dirty="0">
                          <a:effectLst/>
                          <a:latin typeface="+mj-lt"/>
                        </a:rPr>
                        <a:t> 2: </a:t>
                      </a:r>
                      <a:r>
                        <a:rPr lang="en-US" sz="2800" dirty="0" err="1">
                          <a:effectLst/>
                          <a:latin typeface="+mj-lt"/>
                        </a:rPr>
                        <a:t>Khi</a:t>
                      </a:r>
                      <a:r>
                        <a:rPr lang="en-US" sz="2800" dirty="0">
                          <a:effectLst/>
                          <a:latin typeface="+mj-lt"/>
                        </a:rPr>
                        <a:t> </a:t>
                      </a:r>
                      <a:r>
                        <a:rPr lang="en-US" sz="2800" dirty="0" err="1">
                          <a:effectLst/>
                          <a:latin typeface="+mj-lt"/>
                        </a:rPr>
                        <a:t>bắt</a:t>
                      </a:r>
                      <a:r>
                        <a:rPr lang="en-US" sz="2800" dirty="0">
                          <a:effectLst/>
                          <a:latin typeface="+mj-lt"/>
                        </a:rPr>
                        <a:t> </a:t>
                      </a:r>
                      <a:r>
                        <a:rPr lang="en-US" sz="2800" dirty="0" err="1">
                          <a:effectLst/>
                          <a:latin typeface="+mj-lt"/>
                        </a:rPr>
                        <a:t>đầu</a:t>
                      </a:r>
                      <a:r>
                        <a:rPr lang="en-US" sz="2800" dirty="0">
                          <a:effectLst/>
                          <a:latin typeface="+mj-lt"/>
                        </a:rPr>
                        <a:t>, </a:t>
                      </a:r>
                      <a:r>
                        <a:rPr lang="en-US" sz="2800" dirty="0" err="1">
                          <a:effectLst/>
                          <a:latin typeface="+mj-lt"/>
                        </a:rPr>
                        <a:t>miệng</a:t>
                      </a:r>
                      <a:r>
                        <a:rPr lang="en-US" sz="2800" dirty="0">
                          <a:effectLst/>
                          <a:latin typeface="+mj-lt"/>
                        </a:rPr>
                        <a:t> </a:t>
                      </a:r>
                      <a:r>
                        <a:rPr lang="en-US" sz="2800" dirty="0" err="1">
                          <a:effectLst/>
                          <a:latin typeface="+mj-lt"/>
                        </a:rPr>
                        <a:t>mở</a:t>
                      </a:r>
                      <a:r>
                        <a:rPr lang="en-US" sz="2800" dirty="0">
                          <a:effectLst/>
                          <a:latin typeface="+mj-lt"/>
                        </a:rPr>
                        <a:t> </a:t>
                      </a:r>
                      <a:r>
                        <a:rPr lang="en-US" sz="2800" dirty="0" err="1">
                          <a:effectLst/>
                          <a:latin typeface="+mj-lt"/>
                        </a:rPr>
                        <a:t>hình</a:t>
                      </a:r>
                      <a:r>
                        <a:rPr lang="en-US" sz="2800" dirty="0">
                          <a:effectLst/>
                          <a:latin typeface="+mj-lt"/>
                        </a:rPr>
                        <a:t> ô van, </a:t>
                      </a:r>
                      <a:r>
                        <a:rPr lang="en-US" sz="2800" dirty="0" err="1">
                          <a:effectLst/>
                          <a:latin typeface="+mj-lt"/>
                        </a:rPr>
                        <a:t>lưỡi</a:t>
                      </a:r>
                      <a:r>
                        <a:rPr lang="en-US" sz="2800" dirty="0">
                          <a:effectLst/>
                          <a:latin typeface="+mj-lt"/>
                        </a:rPr>
                        <a:t> </a:t>
                      </a:r>
                      <a:r>
                        <a:rPr lang="en-US" sz="2800" dirty="0" err="1">
                          <a:effectLst/>
                          <a:latin typeface="+mj-lt"/>
                        </a:rPr>
                        <a:t>hạ</a:t>
                      </a:r>
                      <a:r>
                        <a:rPr lang="en-US" sz="2800" dirty="0">
                          <a:effectLst/>
                          <a:latin typeface="+mj-lt"/>
                        </a:rPr>
                        <a:t> </a:t>
                      </a:r>
                      <a:r>
                        <a:rPr lang="en-US" sz="2800" dirty="0" err="1">
                          <a:effectLst/>
                          <a:latin typeface="+mj-lt"/>
                        </a:rPr>
                        <a:t>thấp</a:t>
                      </a:r>
                      <a:r>
                        <a:rPr lang="en-US" sz="2800" dirty="0">
                          <a:effectLst/>
                          <a:latin typeface="+mj-lt"/>
                        </a:rPr>
                        <a:t> </a:t>
                      </a:r>
                      <a:r>
                        <a:rPr lang="en-US" sz="2800" dirty="0" err="1">
                          <a:effectLst/>
                          <a:latin typeface="+mj-lt"/>
                        </a:rPr>
                        <a:t>chạm</a:t>
                      </a:r>
                      <a:r>
                        <a:rPr lang="en-US" sz="2800" dirty="0">
                          <a:effectLst/>
                          <a:latin typeface="+mj-lt"/>
                        </a:rPr>
                        <a:t> </a:t>
                      </a:r>
                      <a:r>
                        <a:rPr lang="en-US" sz="2800" dirty="0" err="1">
                          <a:effectLst/>
                          <a:latin typeface="+mj-lt"/>
                        </a:rPr>
                        <a:t>hàm</a:t>
                      </a:r>
                      <a:r>
                        <a:rPr lang="en-US" sz="2800" dirty="0">
                          <a:effectLst/>
                          <a:latin typeface="+mj-lt"/>
                        </a:rPr>
                        <a:t> </a:t>
                      </a:r>
                      <a:r>
                        <a:rPr lang="en-US" sz="2800" dirty="0" err="1">
                          <a:effectLst/>
                          <a:latin typeface="+mj-lt"/>
                        </a:rPr>
                        <a:t>răng</a:t>
                      </a:r>
                      <a:r>
                        <a:rPr lang="en-US" sz="2800" dirty="0">
                          <a:effectLst/>
                          <a:latin typeface="+mj-lt"/>
                        </a:rPr>
                        <a:t> </a:t>
                      </a:r>
                      <a:r>
                        <a:rPr lang="en-US" sz="2800" dirty="0" err="1">
                          <a:effectLst/>
                          <a:latin typeface="+mj-lt"/>
                        </a:rPr>
                        <a:t>dưới</a:t>
                      </a:r>
                      <a:r>
                        <a:rPr lang="en-US" sz="2800" dirty="0">
                          <a:effectLst/>
                          <a:latin typeface="+mj-lt"/>
                        </a:rPr>
                        <a:t>. </a:t>
                      </a:r>
                      <a:r>
                        <a:rPr lang="en-US" sz="2800" dirty="0" err="1">
                          <a:effectLst/>
                          <a:latin typeface="+mj-lt"/>
                        </a:rPr>
                        <a:t>Sau</a:t>
                      </a:r>
                      <a:r>
                        <a:rPr lang="en-US" sz="2800" dirty="0">
                          <a:effectLst/>
                          <a:latin typeface="+mj-lt"/>
                        </a:rPr>
                        <a:t> </a:t>
                      </a:r>
                      <a:r>
                        <a:rPr lang="en-US" sz="2800" dirty="0" err="1">
                          <a:effectLst/>
                          <a:latin typeface="+mj-lt"/>
                        </a:rPr>
                        <a:t>đó</a:t>
                      </a:r>
                      <a:r>
                        <a:rPr lang="en-US" sz="2800" dirty="0">
                          <a:effectLst/>
                          <a:latin typeface="+mj-lt"/>
                        </a:rPr>
                        <a:t>, </a:t>
                      </a:r>
                      <a:r>
                        <a:rPr lang="en-US" sz="2800" dirty="0" err="1">
                          <a:effectLst/>
                          <a:latin typeface="+mj-lt"/>
                        </a:rPr>
                        <a:t>môi</a:t>
                      </a:r>
                      <a:r>
                        <a:rPr lang="en-US" sz="2800" dirty="0">
                          <a:effectLst/>
                          <a:latin typeface="+mj-lt"/>
                        </a:rPr>
                        <a:t> </a:t>
                      </a:r>
                      <a:r>
                        <a:rPr lang="en-US" sz="2800" dirty="0" err="1">
                          <a:effectLst/>
                          <a:latin typeface="+mj-lt"/>
                        </a:rPr>
                        <a:t>dần</a:t>
                      </a:r>
                      <a:r>
                        <a:rPr lang="en-US" sz="2800" dirty="0">
                          <a:effectLst/>
                          <a:latin typeface="+mj-lt"/>
                        </a:rPr>
                        <a:t> </a:t>
                      </a:r>
                      <a:r>
                        <a:rPr lang="en-US" sz="2800" dirty="0" err="1">
                          <a:effectLst/>
                          <a:latin typeface="+mj-lt"/>
                        </a:rPr>
                        <a:t>kéo</a:t>
                      </a:r>
                      <a:r>
                        <a:rPr lang="en-US" sz="2800" dirty="0">
                          <a:effectLst/>
                          <a:latin typeface="+mj-lt"/>
                        </a:rPr>
                        <a:t> sang 2 </a:t>
                      </a:r>
                      <a:r>
                        <a:rPr lang="en-US" sz="2800" dirty="0" err="1">
                          <a:effectLst/>
                          <a:latin typeface="+mj-lt"/>
                        </a:rPr>
                        <a:t>bên</a:t>
                      </a:r>
                      <a:r>
                        <a:rPr lang="en-US" sz="2800" dirty="0">
                          <a:effectLst/>
                          <a:latin typeface="+mj-lt"/>
                        </a:rPr>
                        <a:t> </a:t>
                      </a:r>
                      <a:r>
                        <a:rPr lang="en-US" sz="2800" dirty="0" err="1">
                          <a:effectLst/>
                          <a:latin typeface="+mj-lt"/>
                        </a:rPr>
                        <a:t>về</a:t>
                      </a:r>
                      <a:r>
                        <a:rPr lang="en-US" sz="2800" dirty="0">
                          <a:effectLst/>
                          <a:latin typeface="+mj-lt"/>
                        </a:rPr>
                        <a:t> </a:t>
                      </a:r>
                      <a:r>
                        <a:rPr lang="en-US" sz="2800" dirty="0" err="1">
                          <a:effectLst/>
                          <a:latin typeface="+mj-lt"/>
                        </a:rPr>
                        <a:t>phía</a:t>
                      </a:r>
                      <a:r>
                        <a:rPr lang="en-US" sz="2800" dirty="0">
                          <a:effectLst/>
                          <a:latin typeface="+mj-lt"/>
                        </a:rPr>
                        <a:t> tai, </a:t>
                      </a:r>
                      <a:r>
                        <a:rPr lang="en-US" sz="2800" dirty="0" err="1">
                          <a:effectLst/>
                          <a:latin typeface="+mj-lt"/>
                        </a:rPr>
                        <a:t>hàm</a:t>
                      </a:r>
                      <a:r>
                        <a:rPr lang="en-US" sz="2800" dirty="0">
                          <a:effectLst/>
                          <a:latin typeface="+mj-lt"/>
                        </a:rPr>
                        <a:t> </a:t>
                      </a:r>
                      <a:r>
                        <a:rPr lang="en-US" sz="2800" dirty="0" err="1">
                          <a:effectLst/>
                          <a:latin typeface="+mj-lt"/>
                        </a:rPr>
                        <a:t>dưới</a:t>
                      </a:r>
                      <a:r>
                        <a:rPr lang="en-US" sz="2800" dirty="0">
                          <a:effectLst/>
                          <a:latin typeface="+mj-lt"/>
                        </a:rPr>
                        <a:t> </a:t>
                      </a:r>
                      <a:r>
                        <a:rPr lang="en-US" sz="2800" dirty="0" err="1">
                          <a:effectLst/>
                          <a:latin typeface="+mj-lt"/>
                        </a:rPr>
                        <a:t>nâng</a:t>
                      </a:r>
                      <a:r>
                        <a:rPr lang="en-US" sz="2800" dirty="0">
                          <a:effectLst/>
                          <a:latin typeface="+mj-lt"/>
                        </a:rPr>
                        <a:t> </a:t>
                      </a:r>
                      <a:r>
                        <a:rPr lang="en-US" sz="2800" dirty="0" err="1">
                          <a:effectLst/>
                          <a:latin typeface="+mj-lt"/>
                        </a:rPr>
                        <a:t>lên</a:t>
                      </a:r>
                      <a:r>
                        <a:rPr lang="en-US" sz="2800" dirty="0">
                          <a:effectLst/>
                          <a:latin typeface="+mj-lt"/>
                        </a:rPr>
                        <a:t> 1 </a:t>
                      </a:r>
                      <a:r>
                        <a:rPr lang="en-US" sz="2800" dirty="0" err="1">
                          <a:effectLst/>
                          <a:latin typeface="+mj-lt"/>
                        </a:rPr>
                        <a:t>chút</a:t>
                      </a:r>
                      <a:r>
                        <a:rPr lang="en-US" sz="2800" dirty="0">
                          <a:effectLst/>
                          <a:latin typeface="+mj-lt"/>
                        </a:rPr>
                        <a:t>.</a:t>
                      </a:r>
                    </a:p>
                    <a:p>
                      <a:pPr algn="just">
                        <a:lnSpc>
                          <a:spcPct val="100000"/>
                        </a:lnSpc>
                        <a:spcAft>
                          <a:spcPts val="0"/>
                        </a:spcAft>
                      </a:pPr>
                      <a:r>
                        <a:rPr lang="en-US" sz="2800" dirty="0" err="1">
                          <a:effectLst/>
                          <a:latin typeface="+mj-lt"/>
                        </a:rPr>
                        <a:t>Bước</a:t>
                      </a:r>
                      <a:r>
                        <a:rPr lang="en-US" sz="2800" dirty="0">
                          <a:effectLst/>
                          <a:latin typeface="+mj-lt"/>
                        </a:rPr>
                        <a:t> 3: </a:t>
                      </a:r>
                      <a:r>
                        <a:rPr lang="en-US" sz="2800" dirty="0" err="1">
                          <a:effectLst/>
                          <a:latin typeface="+mj-lt"/>
                        </a:rPr>
                        <a:t>Kết</a:t>
                      </a:r>
                      <a:r>
                        <a:rPr lang="en-US" sz="2800" dirty="0">
                          <a:effectLst/>
                          <a:latin typeface="+mj-lt"/>
                        </a:rPr>
                        <a:t> </a:t>
                      </a:r>
                      <a:r>
                        <a:rPr lang="en-US" sz="2800" dirty="0" err="1">
                          <a:effectLst/>
                          <a:latin typeface="+mj-lt"/>
                        </a:rPr>
                        <a:t>thúc</a:t>
                      </a:r>
                      <a:r>
                        <a:rPr lang="en-US" sz="2800" dirty="0">
                          <a:effectLst/>
                          <a:latin typeface="+mj-lt"/>
                        </a:rPr>
                        <a:t> </a:t>
                      </a:r>
                      <a:r>
                        <a:rPr lang="en-US" sz="2800" dirty="0" err="1">
                          <a:effectLst/>
                          <a:latin typeface="+mj-lt"/>
                        </a:rPr>
                        <a:t>âm</a:t>
                      </a:r>
                      <a:r>
                        <a:rPr lang="en-US" sz="2800" dirty="0">
                          <a:effectLst/>
                          <a:latin typeface="+mj-lt"/>
                        </a:rPr>
                        <a:t>, </a:t>
                      </a:r>
                      <a:r>
                        <a:rPr lang="en-US" sz="2800" dirty="0" err="1">
                          <a:effectLst/>
                          <a:latin typeface="+mj-lt"/>
                        </a:rPr>
                        <a:t>môi</a:t>
                      </a:r>
                      <a:r>
                        <a:rPr lang="en-US" sz="2800" dirty="0">
                          <a:effectLst/>
                          <a:latin typeface="+mj-lt"/>
                        </a:rPr>
                        <a:t> </a:t>
                      </a:r>
                      <a:r>
                        <a:rPr lang="en-US" sz="2800" dirty="0" err="1">
                          <a:effectLst/>
                          <a:latin typeface="+mj-lt"/>
                        </a:rPr>
                        <a:t>mở</a:t>
                      </a:r>
                      <a:r>
                        <a:rPr lang="en-US" sz="2800" dirty="0">
                          <a:effectLst/>
                          <a:latin typeface="+mj-lt"/>
                        </a:rPr>
                        <a:t> </a:t>
                      </a:r>
                      <a:r>
                        <a:rPr lang="en-US" sz="2800" dirty="0" err="1">
                          <a:effectLst/>
                          <a:latin typeface="+mj-lt"/>
                        </a:rPr>
                        <a:t>hờ</a:t>
                      </a:r>
                      <a:r>
                        <a:rPr lang="en-US" sz="2800" dirty="0">
                          <a:effectLst/>
                          <a:latin typeface="+mj-lt"/>
                        </a:rPr>
                        <a:t>.</a:t>
                      </a:r>
                      <a:endParaRPr lang="en-US" sz="28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tabLst>
                          <a:tab pos="593725" algn="l"/>
                        </a:tabLst>
                      </a:pPr>
                      <a:endParaRPr lang="en-US" sz="2800" dirty="0">
                        <a:effectLst/>
                        <a:latin typeface="+mj-lt"/>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749709669"/>
                  </a:ext>
                </a:extLst>
              </a:tr>
            </a:tbl>
          </a:graphicData>
        </a:graphic>
      </p:graphicFrame>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8728" y="1925808"/>
            <a:ext cx="1790700" cy="20182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0" y="4835723"/>
            <a:ext cx="4213013" cy="307777"/>
          </a:xfrm>
          <a:prstGeom prst="rect">
            <a:avLst/>
          </a:prstGeom>
        </p:spPr>
        <p:txBody>
          <a:bodyPr wrap="none">
            <a:spAutoFit/>
          </a:bodyPr>
          <a:lstStyle/>
          <a:p>
            <a:r>
              <a:rPr lang="en-US" dirty="0">
                <a:hlinkClick r:id="rId3"/>
              </a:rPr>
              <a:t>https://</a:t>
            </a:r>
            <a:r>
              <a:rPr lang="en-US" dirty="0" smtClean="0">
                <a:hlinkClick r:id="rId3"/>
              </a:rPr>
              <a:t>www.youtube.com/watch?v=RY8rMK8ZYlA</a:t>
            </a:r>
            <a:r>
              <a:rPr lang="vi-VN" dirty="0" smtClean="0"/>
              <a:t> </a:t>
            </a:r>
            <a:endParaRPr lang="en-US" dirty="0"/>
          </a:p>
        </p:txBody>
      </p:sp>
    </p:spTree>
    <p:extLst>
      <p:ext uri="{BB962C8B-B14F-4D97-AF65-F5344CB8AC3E}">
        <p14:creationId xmlns:p14="http://schemas.microsoft.com/office/powerpoint/2010/main" val="72912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0"/>
                                  </p:stCondLst>
                                  <p:childTnLst>
                                    <p:set>
                                      <p:cBhvr>
                                        <p:cTn id="21" dur="1" fill="hold">
                                          <p:stCondLst>
                                            <p:cond delay="0"/>
                                          </p:stCondLst>
                                        </p:cTn>
                                        <p:tgtEl>
                                          <p:spTgt spid="2049"/>
                                        </p:tgtEl>
                                        <p:attrNameLst>
                                          <p:attrName>style.visibility</p:attrName>
                                        </p:attrNameLst>
                                      </p:cBhvr>
                                      <p:to>
                                        <p:strVal val="visible"/>
                                      </p:to>
                                    </p:set>
                                    <p:animEffect transition="in" filter="randombar(horizontal)">
                                      <p:cBhvr>
                                        <p:cTn id="22"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3250" y="385264"/>
            <a:ext cx="7717500" cy="528600"/>
          </a:xfrm>
        </p:spPr>
        <p:txBody>
          <a:bodyPr/>
          <a:lstStyle/>
          <a:p>
            <a:r>
              <a:rPr lang="en-US" u="sng" smtClean="0">
                <a:solidFill>
                  <a:srgbClr val="FF0000"/>
                </a:solidFill>
              </a:rPr>
              <a:t>Cách phát âm âm /aɪ/ và /eɪ/</a:t>
            </a:r>
            <a:br>
              <a:rPr lang="en-US" u="sng" smtClean="0">
                <a:solidFill>
                  <a:srgbClr val="FF0000"/>
                </a:solidFill>
              </a:rPr>
            </a:br>
            <a:endParaRPr lang="en-US" u="sng" dirty="0">
              <a:solidFill>
                <a:srgbClr val="FF0000"/>
              </a:solidFill>
            </a:endParaRPr>
          </a:p>
        </p:txBody>
      </p:sp>
      <p:sp>
        <p:nvSpPr>
          <p:cNvPr id="4" name="Title 2"/>
          <p:cNvSpPr txBox="1">
            <a:spLocks/>
          </p:cNvSpPr>
          <p:nvPr/>
        </p:nvSpPr>
        <p:spPr>
          <a:xfrm>
            <a:off x="-445358" y="1000373"/>
            <a:ext cx="771750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i="1" dirty="0">
                <a:solidFill>
                  <a:srgbClr val="0070C0"/>
                </a:solidFill>
              </a:rPr>
              <a:t>2. </a:t>
            </a:r>
            <a:r>
              <a:rPr lang="en-US" sz="2800" i="1" dirty="0" err="1">
                <a:solidFill>
                  <a:srgbClr val="0070C0"/>
                </a:solidFill>
              </a:rPr>
              <a:t>Cách</a:t>
            </a:r>
            <a:r>
              <a:rPr lang="en-US" sz="2800" i="1" dirty="0">
                <a:solidFill>
                  <a:srgbClr val="0070C0"/>
                </a:solidFill>
              </a:rPr>
              <a:t> </a:t>
            </a:r>
            <a:r>
              <a:rPr lang="en-US" sz="2800" i="1" dirty="0" err="1">
                <a:solidFill>
                  <a:srgbClr val="0070C0"/>
                </a:solidFill>
              </a:rPr>
              <a:t>phát</a:t>
            </a:r>
            <a:r>
              <a:rPr lang="en-US" sz="2800" i="1" dirty="0">
                <a:solidFill>
                  <a:srgbClr val="0070C0"/>
                </a:solidFill>
              </a:rPr>
              <a:t> </a:t>
            </a:r>
            <a:r>
              <a:rPr lang="en-US" sz="2800" i="1" dirty="0" err="1">
                <a:solidFill>
                  <a:srgbClr val="0070C0"/>
                </a:solidFill>
              </a:rPr>
              <a:t>âm</a:t>
            </a:r>
            <a:r>
              <a:rPr lang="en-US" sz="2800" i="1" dirty="0">
                <a:solidFill>
                  <a:srgbClr val="0070C0"/>
                </a:solidFill>
              </a:rPr>
              <a:t> </a:t>
            </a:r>
            <a:r>
              <a:rPr lang="en-US" sz="2800" i="1" dirty="0" err="1">
                <a:solidFill>
                  <a:srgbClr val="0070C0"/>
                </a:solidFill>
              </a:rPr>
              <a:t>nguyên</a:t>
            </a:r>
            <a:r>
              <a:rPr lang="en-US" sz="2800" i="1" dirty="0">
                <a:solidFill>
                  <a:srgbClr val="0070C0"/>
                </a:solidFill>
              </a:rPr>
              <a:t> </a:t>
            </a:r>
            <a:r>
              <a:rPr lang="en-US" sz="2800" i="1" dirty="0" err="1">
                <a:solidFill>
                  <a:srgbClr val="0070C0"/>
                </a:solidFill>
              </a:rPr>
              <a:t>âm</a:t>
            </a:r>
            <a:r>
              <a:rPr lang="en-US" sz="2800" i="1" dirty="0">
                <a:solidFill>
                  <a:srgbClr val="0070C0"/>
                </a:solidFill>
              </a:rPr>
              <a:t> </a:t>
            </a:r>
            <a:r>
              <a:rPr lang="en-US" sz="2800" i="1" dirty="0" err="1">
                <a:solidFill>
                  <a:srgbClr val="0070C0"/>
                </a:solidFill>
              </a:rPr>
              <a:t>đôi</a:t>
            </a:r>
            <a:r>
              <a:rPr lang="en-US" sz="2800" i="1" dirty="0">
                <a:solidFill>
                  <a:srgbClr val="0070C0"/>
                </a:solidFill>
              </a:rPr>
              <a:t> /</a:t>
            </a:r>
            <a:r>
              <a:rPr lang="en-US" sz="2800" i="1" dirty="0" err="1">
                <a:solidFill>
                  <a:srgbClr val="0070C0"/>
                </a:solidFill>
              </a:rPr>
              <a:t>eɪ</a:t>
            </a:r>
            <a:r>
              <a:rPr lang="en-US" sz="2800" i="1" dirty="0">
                <a:solidFill>
                  <a:srgbClr val="0070C0"/>
                </a:solidFill>
              </a:rPr>
              <a:t>/</a:t>
            </a:r>
            <a:endParaRPr lang="en-US" sz="2800" dirty="0">
              <a:solidFill>
                <a:srgbClr val="0070C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051848350"/>
              </p:ext>
            </p:extLst>
          </p:nvPr>
        </p:nvGraphicFramePr>
        <p:xfrm>
          <a:off x="407622" y="1506939"/>
          <a:ext cx="8174517" cy="3291840"/>
        </p:xfrm>
        <a:graphic>
          <a:graphicData uri="http://schemas.openxmlformats.org/drawingml/2006/table">
            <a:tbl>
              <a:tblPr firstRow="1" firstCol="1" bandRow="1">
                <a:tableStyleId>{EF22091A-B44B-4E38-BC7A-3FC299EE7DA7}</a:tableStyleId>
              </a:tblPr>
              <a:tblGrid>
                <a:gridCol w="6393880">
                  <a:extLst>
                    <a:ext uri="{9D8B030D-6E8A-4147-A177-3AD203B41FA5}">
                      <a16:colId xmlns:a16="http://schemas.microsoft.com/office/drawing/2014/main" val="322108740"/>
                    </a:ext>
                  </a:extLst>
                </a:gridCol>
                <a:gridCol w="1780637">
                  <a:extLst>
                    <a:ext uri="{9D8B030D-6E8A-4147-A177-3AD203B41FA5}">
                      <a16:colId xmlns:a16="http://schemas.microsoft.com/office/drawing/2014/main" val="4179414061"/>
                    </a:ext>
                  </a:extLst>
                </a:gridCol>
              </a:tblGrid>
              <a:tr h="0">
                <a:tc>
                  <a:txBody>
                    <a:bodyPr/>
                    <a:lstStyle/>
                    <a:p>
                      <a:pPr algn="just">
                        <a:lnSpc>
                          <a:spcPct val="100000"/>
                        </a:lnSpc>
                        <a:spcAft>
                          <a:spcPts val="0"/>
                        </a:spcAft>
                      </a:pPr>
                      <a:r>
                        <a:rPr lang="en-US" sz="2700" dirty="0" err="1">
                          <a:effectLst/>
                          <a:latin typeface="+mj-lt"/>
                        </a:rPr>
                        <a:t>Bước</a:t>
                      </a:r>
                      <a:r>
                        <a:rPr lang="en-US" sz="2700" dirty="0">
                          <a:effectLst/>
                          <a:latin typeface="+mj-lt"/>
                        </a:rPr>
                        <a:t> 1: </a:t>
                      </a:r>
                      <a:r>
                        <a:rPr lang="en-US" sz="2700" dirty="0" err="1">
                          <a:effectLst/>
                          <a:latin typeface="+mj-lt"/>
                        </a:rPr>
                        <a:t>Bắt</a:t>
                      </a:r>
                      <a:r>
                        <a:rPr lang="en-US" sz="2700" dirty="0">
                          <a:effectLst/>
                          <a:latin typeface="+mj-lt"/>
                        </a:rPr>
                        <a:t> </a:t>
                      </a:r>
                      <a:r>
                        <a:rPr lang="en-US" sz="2700" dirty="0" err="1">
                          <a:effectLst/>
                          <a:latin typeface="+mj-lt"/>
                        </a:rPr>
                        <a:t>đầu</a:t>
                      </a:r>
                      <a:r>
                        <a:rPr lang="en-US" sz="2700" dirty="0">
                          <a:effectLst/>
                          <a:latin typeface="+mj-lt"/>
                        </a:rPr>
                        <a:t> </a:t>
                      </a:r>
                      <a:r>
                        <a:rPr lang="en-US" sz="2700" dirty="0" err="1">
                          <a:effectLst/>
                          <a:latin typeface="+mj-lt"/>
                        </a:rPr>
                        <a:t>từ</a:t>
                      </a:r>
                      <a:r>
                        <a:rPr lang="en-US" sz="2700" dirty="0">
                          <a:effectLst/>
                          <a:latin typeface="+mj-lt"/>
                        </a:rPr>
                        <a:t> </a:t>
                      </a:r>
                      <a:r>
                        <a:rPr lang="en-US" sz="2700" dirty="0" err="1">
                          <a:effectLst/>
                          <a:latin typeface="+mj-lt"/>
                        </a:rPr>
                        <a:t>âm</a:t>
                      </a:r>
                      <a:r>
                        <a:rPr lang="en-US" sz="2700" dirty="0">
                          <a:effectLst/>
                          <a:latin typeface="+mj-lt"/>
                        </a:rPr>
                        <a:t> /e/, </a:t>
                      </a:r>
                      <a:r>
                        <a:rPr lang="en-US" sz="2700" dirty="0" err="1">
                          <a:effectLst/>
                          <a:latin typeface="+mj-lt"/>
                        </a:rPr>
                        <a:t>sau</a:t>
                      </a:r>
                      <a:r>
                        <a:rPr lang="en-US" sz="2700" dirty="0">
                          <a:effectLst/>
                          <a:latin typeface="+mj-lt"/>
                        </a:rPr>
                        <a:t> </a:t>
                      </a:r>
                      <a:r>
                        <a:rPr lang="en-US" sz="2700" dirty="0" err="1">
                          <a:effectLst/>
                          <a:latin typeface="+mj-lt"/>
                        </a:rPr>
                        <a:t>đó</a:t>
                      </a:r>
                      <a:r>
                        <a:rPr lang="en-US" sz="2700" dirty="0">
                          <a:effectLst/>
                          <a:latin typeface="+mj-lt"/>
                        </a:rPr>
                        <a:t> di </a:t>
                      </a:r>
                      <a:r>
                        <a:rPr lang="en-US" sz="2700" dirty="0" err="1">
                          <a:effectLst/>
                          <a:latin typeface="+mj-lt"/>
                        </a:rPr>
                        <a:t>chuyển</a:t>
                      </a:r>
                      <a:r>
                        <a:rPr lang="en-US" sz="2700" dirty="0">
                          <a:effectLst/>
                          <a:latin typeface="+mj-lt"/>
                        </a:rPr>
                        <a:t> </a:t>
                      </a:r>
                      <a:r>
                        <a:rPr lang="en-US" sz="2700" dirty="0" err="1">
                          <a:effectLst/>
                          <a:latin typeface="+mj-lt"/>
                        </a:rPr>
                        <a:t>về</a:t>
                      </a:r>
                      <a:r>
                        <a:rPr lang="en-US" sz="2700" dirty="0">
                          <a:effectLst/>
                          <a:latin typeface="+mj-lt"/>
                        </a:rPr>
                        <a:t> </a:t>
                      </a:r>
                      <a:r>
                        <a:rPr lang="en-US" sz="2700" dirty="0" err="1">
                          <a:effectLst/>
                          <a:latin typeface="+mj-lt"/>
                        </a:rPr>
                        <a:t>phía</a:t>
                      </a:r>
                      <a:r>
                        <a:rPr lang="en-US" sz="2700" dirty="0">
                          <a:effectLst/>
                          <a:latin typeface="+mj-lt"/>
                        </a:rPr>
                        <a:t> </a:t>
                      </a:r>
                      <a:r>
                        <a:rPr lang="en-US" sz="2700" dirty="0" err="1">
                          <a:effectLst/>
                          <a:latin typeface="+mj-lt"/>
                        </a:rPr>
                        <a:t>âm</a:t>
                      </a:r>
                      <a:r>
                        <a:rPr lang="en-US" sz="2700" dirty="0">
                          <a:effectLst/>
                          <a:latin typeface="+mj-lt"/>
                        </a:rPr>
                        <a:t> /ɪ/.</a:t>
                      </a:r>
                    </a:p>
                    <a:p>
                      <a:pPr algn="just">
                        <a:lnSpc>
                          <a:spcPct val="100000"/>
                        </a:lnSpc>
                        <a:spcAft>
                          <a:spcPts val="0"/>
                        </a:spcAft>
                      </a:pPr>
                      <a:r>
                        <a:rPr lang="en-US" sz="2700" dirty="0" err="1">
                          <a:effectLst/>
                          <a:latin typeface="+mj-lt"/>
                        </a:rPr>
                        <a:t>Bước</a:t>
                      </a:r>
                      <a:r>
                        <a:rPr lang="en-US" sz="2700" dirty="0">
                          <a:effectLst/>
                          <a:latin typeface="+mj-lt"/>
                        </a:rPr>
                        <a:t> 2: </a:t>
                      </a:r>
                      <a:r>
                        <a:rPr lang="en-US" sz="2700" dirty="0" err="1">
                          <a:effectLst/>
                          <a:latin typeface="+mj-lt"/>
                        </a:rPr>
                        <a:t>Khi</a:t>
                      </a:r>
                      <a:r>
                        <a:rPr lang="en-US" sz="2700" dirty="0">
                          <a:effectLst/>
                          <a:latin typeface="+mj-lt"/>
                        </a:rPr>
                        <a:t> </a:t>
                      </a:r>
                      <a:r>
                        <a:rPr lang="en-US" sz="2700" dirty="0" err="1">
                          <a:effectLst/>
                          <a:latin typeface="+mj-lt"/>
                        </a:rPr>
                        <a:t>bắt</a:t>
                      </a:r>
                      <a:r>
                        <a:rPr lang="en-US" sz="2700" dirty="0">
                          <a:effectLst/>
                          <a:latin typeface="+mj-lt"/>
                        </a:rPr>
                        <a:t> </a:t>
                      </a:r>
                      <a:r>
                        <a:rPr lang="en-US" sz="2700" dirty="0" err="1">
                          <a:effectLst/>
                          <a:latin typeface="+mj-lt"/>
                        </a:rPr>
                        <a:t>đầu</a:t>
                      </a:r>
                      <a:r>
                        <a:rPr lang="en-US" sz="2700" dirty="0">
                          <a:effectLst/>
                          <a:latin typeface="+mj-lt"/>
                        </a:rPr>
                        <a:t>, </a:t>
                      </a:r>
                      <a:r>
                        <a:rPr lang="en-US" sz="2700" dirty="0" err="1">
                          <a:effectLst/>
                          <a:latin typeface="+mj-lt"/>
                        </a:rPr>
                        <a:t>miệng</a:t>
                      </a:r>
                      <a:r>
                        <a:rPr lang="en-US" sz="2700" dirty="0">
                          <a:effectLst/>
                          <a:latin typeface="+mj-lt"/>
                        </a:rPr>
                        <a:t> </a:t>
                      </a:r>
                      <a:r>
                        <a:rPr lang="en-US" sz="2700" dirty="0" err="1">
                          <a:effectLst/>
                          <a:latin typeface="+mj-lt"/>
                        </a:rPr>
                        <a:t>mở</a:t>
                      </a:r>
                      <a:r>
                        <a:rPr lang="en-US" sz="2700" dirty="0">
                          <a:effectLst/>
                          <a:latin typeface="+mj-lt"/>
                        </a:rPr>
                        <a:t> </a:t>
                      </a:r>
                      <a:r>
                        <a:rPr lang="en-US" sz="2700" dirty="0" err="1">
                          <a:effectLst/>
                          <a:latin typeface="+mj-lt"/>
                        </a:rPr>
                        <a:t>rộng</a:t>
                      </a:r>
                      <a:r>
                        <a:rPr lang="en-US" sz="2700" dirty="0">
                          <a:effectLst/>
                          <a:latin typeface="+mj-lt"/>
                        </a:rPr>
                        <a:t> </a:t>
                      </a:r>
                      <a:r>
                        <a:rPr lang="en-US" sz="2700" dirty="0" err="1">
                          <a:effectLst/>
                          <a:latin typeface="+mj-lt"/>
                        </a:rPr>
                        <a:t>thoải</a:t>
                      </a:r>
                      <a:r>
                        <a:rPr lang="en-US" sz="2700" dirty="0">
                          <a:effectLst/>
                          <a:latin typeface="+mj-lt"/>
                        </a:rPr>
                        <a:t> </a:t>
                      </a:r>
                      <a:r>
                        <a:rPr lang="en-US" sz="2700" dirty="0" err="1">
                          <a:effectLst/>
                          <a:latin typeface="+mj-lt"/>
                        </a:rPr>
                        <a:t>mái</a:t>
                      </a:r>
                      <a:r>
                        <a:rPr lang="en-US" sz="2700" dirty="0">
                          <a:effectLst/>
                          <a:latin typeface="+mj-lt"/>
                        </a:rPr>
                        <a:t>, </a:t>
                      </a:r>
                      <a:r>
                        <a:rPr lang="en-US" sz="2700" dirty="0" err="1">
                          <a:effectLst/>
                          <a:latin typeface="+mj-lt"/>
                        </a:rPr>
                        <a:t>đầu</a:t>
                      </a:r>
                      <a:r>
                        <a:rPr lang="en-US" sz="2700" dirty="0">
                          <a:effectLst/>
                          <a:latin typeface="+mj-lt"/>
                        </a:rPr>
                        <a:t> </a:t>
                      </a:r>
                      <a:r>
                        <a:rPr lang="en-US" sz="2700" dirty="0" err="1">
                          <a:effectLst/>
                          <a:latin typeface="+mj-lt"/>
                        </a:rPr>
                        <a:t>lưỡi</a:t>
                      </a:r>
                      <a:r>
                        <a:rPr lang="en-US" sz="2700" dirty="0">
                          <a:effectLst/>
                          <a:latin typeface="+mj-lt"/>
                        </a:rPr>
                        <a:t> </a:t>
                      </a:r>
                      <a:r>
                        <a:rPr lang="en-US" sz="2700" dirty="0" err="1">
                          <a:effectLst/>
                          <a:latin typeface="+mj-lt"/>
                        </a:rPr>
                        <a:t>chạm</a:t>
                      </a:r>
                      <a:r>
                        <a:rPr lang="en-US" sz="2700" dirty="0">
                          <a:effectLst/>
                          <a:latin typeface="+mj-lt"/>
                        </a:rPr>
                        <a:t> </a:t>
                      </a:r>
                      <a:r>
                        <a:rPr lang="en-US" sz="2700" dirty="0" err="1">
                          <a:effectLst/>
                          <a:latin typeface="+mj-lt"/>
                        </a:rPr>
                        <a:t>hàm</a:t>
                      </a:r>
                      <a:r>
                        <a:rPr lang="en-US" sz="2700" dirty="0">
                          <a:effectLst/>
                          <a:latin typeface="+mj-lt"/>
                        </a:rPr>
                        <a:t> </a:t>
                      </a:r>
                      <a:r>
                        <a:rPr lang="en-US" sz="2700" dirty="0" err="1">
                          <a:effectLst/>
                          <a:latin typeface="+mj-lt"/>
                        </a:rPr>
                        <a:t>răng</a:t>
                      </a:r>
                      <a:r>
                        <a:rPr lang="en-US" sz="2700" dirty="0">
                          <a:effectLst/>
                          <a:latin typeface="+mj-lt"/>
                        </a:rPr>
                        <a:t> </a:t>
                      </a:r>
                      <a:r>
                        <a:rPr lang="en-US" sz="2700" dirty="0" err="1">
                          <a:effectLst/>
                          <a:latin typeface="+mj-lt"/>
                        </a:rPr>
                        <a:t>dưới</a:t>
                      </a:r>
                      <a:r>
                        <a:rPr lang="en-US" sz="2700" dirty="0">
                          <a:effectLst/>
                          <a:latin typeface="+mj-lt"/>
                        </a:rPr>
                        <a:t>, </a:t>
                      </a:r>
                      <a:r>
                        <a:rPr lang="en-US" sz="2700" dirty="0" err="1">
                          <a:effectLst/>
                          <a:latin typeface="+mj-lt"/>
                        </a:rPr>
                        <a:t>hàm</a:t>
                      </a:r>
                      <a:r>
                        <a:rPr lang="en-US" sz="2700" dirty="0">
                          <a:effectLst/>
                          <a:latin typeface="+mj-lt"/>
                        </a:rPr>
                        <a:t> </a:t>
                      </a:r>
                      <a:r>
                        <a:rPr lang="en-US" sz="2700" dirty="0" err="1">
                          <a:effectLst/>
                          <a:latin typeface="+mj-lt"/>
                        </a:rPr>
                        <a:t>hạ</a:t>
                      </a:r>
                      <a:r>
                        <a:rPr lang="en-US" sz="2700" dirty="0">
                          <a:effectLst/>
                          <a:latin typeface="+mj-lt"/>
                        </a:rPr>
                        <a:t>. </a:t>
                      </a:r>
                      <a:r>
                        <a:rPr lang="en-US" sz="2700" dirty="0" err="1">
                          <a:effectLst/>
                          <a:latin typeface="+mj-lt"/>
                        </a:rPr>
                        <a:t>Sau</a:t>
                      </a:r>
                      <a:r>
                        <a:rPr lang="en-US" sz="2700" dirty="0">
                          <a:effectLst/>
                          <a:latin typeface="+mj-lt"/>
                        </a:rPr>
                        <a:t> </a:t>
                      </a:r>
                      <a:r>
                        <a:rPr lang="en-US" sz="2700" dirty="0" err="1">
                          <a:effectLst/>
                          <a:latin typeface="+mj-lt"/>
                        </a:rPr>
                        <a:t>đó</a:t>
                      </a:r>
                      <a:r>
                        <a:rPr lang="en-US" sz="2700" dirty="0">
                          <a:effectLst/>
                          <a:latin typeface="+mj-lt"/>
                        </a:rPr>
                        <a:t>, </a:t>
                      </a:r>
                      <a:r>
                        <a:rPr lang="en-US" sz="2700" dirty="0" err="1">
                          <a:effectLst/>
                          <a:latin typeface="+mj-lt"/>
                        </a:rPr>
                        <a:t>môi</a:t>
                      </a:r>
                      <a:r>
                        <a:rPr lang="en-US" sz="2700" dirty="0">
                          <a:effectLst/>
                          <a:latin typeface="+mj-lt"/>
                        </a:rPr>
                        <a:t> </a:t>
                      </a:r>
                      <a:r>
                        <a:rPr lang="en-US" sz="2700" dirty="0" err="1">
                          <a:effectLst/>
                          <a:latin typeface="+mj-lt"/>
                        </a:rPr>
                        <a:t>dần</a:t>
                      </a:r>
                      <a:r>
                        <a:rPr lang="en-US" sz="2700" dirty="0">
                          <a:effectLst/>
                          <a:latin typeface="+mj-lt"/>
                        </a:rPr>
                        <a:t> </a:t>
                      </a:r>
                      <a:r>
                        <a:rPr lang="en-US" sz="2700" dirty="0" err="1">
                          <a:effectLst/>
                          <a:latin typeface="+mj-lt"/>
                        </a:rPr>
                        <a:t>kéo</a:t>
                      </a:r>
                      <a:r>
                        <a:rPr lang="en-US" sz="2700" dirty="0">
                          <a:effectLst/>
                          <a:latin typeface="+mj-lt"/>
                        </a:rPr>
                        <a:t> sang </a:t>
                      </a:r>
                      <a:r>
                        <a:rPr lang="en-US" sz="2700" dirty="0" err="1">
                          <a:effectLst/>
                          <a:latin typeface="+mj-lt"/>
                        </a:rPr>
                        <a:t>hai</a:t>
                      </a:r>
                      <a:r>
                        <a:rPr lang="en-US" sz="2700" dirty="0">
                          <a:effectLst/>
                          <a:latin typeface="+mj-lt"/>
                        </a:rPr>
                        <a:t> </a:t>
                      </a:r>
                      <a:r>
                        <a:rPr lang="en-US" sz="2700" dirty="0" err="1">
                          <a:effectLst/>
                          <a:latin typeface="+mj-lt"/>
                        </a:rPr>
                        <a:t>bên</a:t>
                      </a:r>
                      <a:r>
                        <a:rPr lang="en-US" sz="2700" dirty="0">
                          <a:effectLst/>
                          <a:latin typeface="+mj-lt"/>
                        </a:rPr>
                        <a:t> </a:t>
                      </a:r>
                      <a:r>
                        <a:rPr lang="en-US" sz="2700" dirty="0" err="1">
                          <a:effectLst/>
                          <a:latin typeface="+mj-lt"/>
                        </a:rPr>
                        <a:t>về</a:t>
                      </a:r>
                      <a:r>
                        <a:rPr lang="en-US" sz="2700" dirty="0">
                          <a:effectLst/>
                          <a:latin typeface="+mj-lt"/>
                        </a:rPr>
                        <a:t> </a:t>
                      </a:r>
                      <a:r>
                        <a:rPr lang="en-US" sz="2700" dirty="0" err="1">
                          <a:effectLst/>
                          <a:latin typeface="+mj-lt"/>
                        </a:rPr>
                        <a:t>phía</a:t>
                      </a:r>
                      <a:r>
                        <a:rPr lang="en-US" sz="2700" dirty="0">
                          <a:effectLst/>
                          <a:latin typeface="+mj-lt"/>
                        </a:rPr>
                        <a:t> tai, </a:t>
                      </a:r>
                      <a:r>
                        <a:rPr lang="en-US" sz="2700" dirty="0" err="1">
                          <a:effectLst/>
                          <a:latin typeface="+mj-lt"/>
                        </a:rPr>
                        <a:t>hàm</a:t>
                      </a:r>
                      <a:r>
                        <a:rPr lang="en-US" sz="2700" dirty="0">
                          <a:effectLst/>
                          <a:latin typeface="+mj-lt"/>
                        </a:rPr>
                        <a:t> </a:t>
                      </a:r>
                      <a:r>
                        <a:rPr lang="en-US" sz="2700" dirty="0" err="1">
                          <a:effectLst/>
                          <a:latin typeface="+mj-lt"/>
                        </a:rPr>
                        <a:t>dưới</a:t>
                      </a:r>
                      <a:r>
                        <a:rPr lang="en-US" sz="2700" dirty="0">
                          <a:effectLst/>
                          <a:latin typeface="+mj-lt"/>
                        </a:rPr>
                        <a:t> </a:t>
                      </a:r>
                      <a:r>
                        <a:rPr lang="en-US" sz="2700" dirty="0" err="1">
                          <a:effectLst/>
                          <a:latin typeface="+mj-lt"/>
                        </a:rPr>
                        <a:t>nâng</a:t>
                      </a:r>
                      <a:r>
                        <a:rPr lang="en-US" sz="2700" dirty="0">
                          <a:effectLst/>
                          <a:latin typeface="+mj-lt"/>
                        </a:rPr>
                        <a:t> </a:t>
                      </a:r>
                      <a:r>
                        <a:rPr lang="en-US" sz="2700" dirty="0" err="1">
                          <a:effectLst/>
                          <a:latin typeface="+mj-lt"/>
                        </a:rPr>
                        <a:t>lên</a:t>
                      </a:r>
                      <a:r>
                        <a:rPr lang="en-US" sz="2700" dirty="0">
                          <a:effectLst/>
                          <a:latin typeface="+mj-lt"/>
                        </a:rPr>
                        <a:t> </a:t>
                      </a:r>
                      <a:r>
                        <a:rPr lang="en-US" sz="2700" dirty="0" err="1">
                          <a:effectLst/>
                          <a:latin typeface="+mj-lt"/>
                        </a:rPr>
                        <a:t>một</a:t>
                      </a:r>
                      <a:r>
                        <a:rPr lang="en-US" sz="2700" dirty="0">
                          <a:effectLst/>
                          <a:latin typeface="+mj-lt"/>
                        </a:rPr>
                        <a:t> </a:t>
                      </a:r>
                      <a:r>
                        <a:rPr lang="en-US" sz="2700" dirty="0" err="1">
                          <a:effectLst/>
                          <a:latin typeface="+mj-lt"/>
                        </a:rPr>
                        <a:t>chút</a:t>
                      </a:r>
                      <a:r>
                        <a:rPr lang="en-US" sz="2700" dirty="0">
                          <a:effectLst/>
                          <a:latin typeface="+mj-lt"/>
                        </a:rPr>
                        <a:t>. </a:t>
                      </a:r>
                    </a:p>
                    <a:p>
                      <a:pPr algn="just">
                        <a:lnSpc>
                          <a:spcPct val="100000"/>
                        </a:lnSpc>
                        <a:spcAft>
                          <a:spcPts val="0"/>
                        </a:spcAft>
                      </a:pPr>
                      <a:r>
                        <a:rPr lang="en-US" sz="2700" dirty="0" err="1">
                          <a:effectLst/>
                          <a:latin typeface="+mj-lt"/>
                        </a:rPr>
                        <a:t>Bước</a:t>
                      </a:r>
                      <a:r>
                        <a:rPr lang="en-US" sz="2700" dirty="0">
                          <a:effectLst/>
                          <a:latin typeface="+mj-lt"/>
                        </a:rPr>
                        <a:t> 3: </a:t>
                      </a:r>
                      <a:r>
                        <a:rPr lang="en-US" sz="2700" dirty="0" err="1">
                          <a:effectLst/>
                          <a:latin typeface="+mj-lt"/>
                        </a:rPr>
                        <a:t>Kết</a:t>
                      </a:r>
                      <a:r>
                        <a:rPr lang="en-US" sz="2700" dirty="0">
                          <a:effectLst/>
                          <a:latin typeface="+mj-lt"/>
                        </a:rPr>
                        <a:t> </a:t>
                      </a:r>
                      <a:r>
                        <a:rPr lang="en-US" sz="2700" dirty="0" err="1">
                          <a:effectLst/>
                          <a:latin typeface="+mj-lt"/>
                        </a:rPr>
                        <a:t>thúc</a:t>
                      </a:r>
                      <a:r>
                        <a:rPr lang="en-US" sz="2700" dirty="0">
                          <a:effectLst/>
                          <a:latin typeface="+mj-lt"/>
                        </a:rPr>
                        <a:t> </a:t>
                      </a:r>
                      <a:r>
                        <a:rPr lang="en-US" sz="2700" dirty="0" err="1">
                          <a:effectLst/>
                          <a:latin typeface="+mj-lt"/>
                        </a:rPr>
                        <a:t>âm</a:t>
                      </a:r>
                      <a:r>
                        <a:rPr lang="en-US" sz="2700" dirty="0">
                          <a:effectLst/>
                          <a:latin typeface="+mj-lt"/>
                        </a:rPr>
                        <a:t>, </a:t>
                      </a:r>
                      <a:r>
                        <a:rPr lang="en-US" sz="2700" dirty="0" err="1">
                          <a:effectLst/>
                          <a:latin typeface="+mj-lt"/>
                        </a:rPr>
                        <a:t>môi</a:t>
                      </a:r>
                      <a:r>
                        <a:rPr lang="en-US" sz="2700" dirty="0">
                          <a:effectLst/>
                          <a:latin typeface="+mj-lt"/>
                        </a:rPr>
                        <a:t> </a:t>
                      </a:r>
                      <a:r>
                        <a:rPr lang="en-US" sz="2700" dirty="0" err="1">
                          <a:effectLst/>
                          <a:latin typeface="+mj-lt"/>
                        </a:rPr>
                        <a:t>mở</a:t>
                      </a:r>
                      <a:r>
                        <a:rPr lang="en-US" sz="2700" dirty="0">
                          <a:effectLst/>
                          <a:latin typeface="+mj-lt"/>
                        </a:rPr>
                        <a:t> </a:t>
                      </a:r>
                      <a:r>
                        <a:rPr lang="en-US" sz="2700" dirty="0" err="1">
                          <a:effectLst/>
                          <a:latin typeface="+mj-lt"/>
                        </a:rPr>
                        <a:t>hờ</a:t>
                      </a:r>
                      <a:r>
                        <a:rPr lang="en-US" sz="2700" dirty="0">
                          <a:effectLst/>
                          <a:latin typeface="+mj-lt"/>
                        </a:rPr>
                        <a:t>.</a:t>
                      </a:r>
                      <a:endParaRPr lang="en-US" sz="27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endParaRPr lang="en-US" sz="2700" dirty="0">
                        <a:solidFill>
                          <a:srgbClr val="000000"/>
                        </a:solidFill>
                        <a:effectLst/>
                        <a:latin typeface="+mj-lt"/>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263337196"/>
                  </a:ext>
                </a:extLst>
              </a:tr>
            </a:tbl>
          </a:graphicData>
        </a:graphic>
      </p:graphicFrame>
      <p:pic>
        <p:nvPicPr>
          <p:cNvPr id="30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0457" y="2035539"/>
            <a:ext cx="1729647" cy="15559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708355" y="4835723"/>
            <a:ext cx="4431021" cy="307777"/>
          </a:xfrm>
          <a:prstGeom prst="rect">
            <a:avLst/>
          </a:prstGeom>
        </p:spPr>
        <p:txBody>
          <a:bodyPr wrap="none">
            <a:spAutoFit/>
          </a:bodyPr>
          <a:lstStyle/>
          <a:p>
            <a:r>
              <a:rPr lang="en-US" b="1" dirty="0">
                <a:hlinkClick r:id="rId3"/>
              </a:rPr>
              <a:t>https://</a:t>
            </a:r>
            <a:r>
              <a:rPr lang="en-US" b="1" dirty="0" smtClean="0">
                <a:hlinkClick r:id="rId3"/>
              </a:rPr>
              <a:t>www.youtube.com/watch?v=yGynQ7o3_jg</a:t>
            </a:r>
            <a:r>
              <a:rPr lang="vi-VN" b="1" dirty="0" smtClean="0"/>
              <a:t> </a:t>
            </a:r>
            <a:endParaRPr lang="en-US" b="1" dirty="0"/>
          </a:p>
        </p:txBody>
      </p:sp>
    </p:spTree>
    <p:extLst>
      <p:ext uri="{BB962C8B-B14F-4D97-AF65-F5344CB8AC3E}">
        <p14:creationId xmlns:p14="http://schemas.microsoft.com/office/powerpoint/2010/main" val="53747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par>
                                <p:cTn id="20" presetID="14" presetClass="entr" presetSubtype="10" fill="hold" nodeType="withEffect">
                                  <p:stCondLst>
                                    <p:cond delay="0"/>
                                  </p:stCondLst>
                                  <p:childTnLst>
                                    <p:set>
                                      <p:cBhvr>
                                        <p:cTn id="21" dur="1" fill="hold">
                                          <p:stCondLst>
                                            <p:cond delay="0"/>
                                          </p:stCondLst>
                                        </p:cTn>
                                        <p:tgtEl>
                                          <p:spTgt spid="3073"/>
                                        </p:tgtEl>
                                        <p:attrNameLst>
                                          <p:attrName>style.visibility</p:attrName>
                                        </p:attrNameLst>
                                      </p:cBhvr>
                                      <p:to>
                                        <p:strVal val="visible"/>
                                      </p:to>
                                    </p:set>
                                    <p:animEffect transition="in" filter="randombar(horizontal)">
                                      <p:cBhvr>
                                        <p:cTn id="22" dur="500"/>
                                        <p:tgtEl>
                                          <p:spTgt spid="3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grpSp>
        <p:nvGrpSpPr>
          <p:cNvPr id="541" name="Google Shape;541;p42"/>
          <p:cNvGrpSpPr/>
          <p:nvPr/>
        </p:nvGrpSpPr>
        <p:grpSpPr>
          <a:xfrm rot="15584827">
            <a:off x="3312221" y="3919406"/>
            <a:ext cx="1154108" cy="1932232"/>
            <a:chOff x="6250177" y="995895"/>
            <a:chExt cx="1987843" cy="3149826"/>
          </a:xfrm>
        </p:grpSpPr>
        <p:sp>
          <p:nvSpPr>
            <p:cNvPr id="542" name="Google Shape;542;p42"/>
            <p:cNvSpPr/>
            <p:nvPr/>
          </p:nvSpPr>
          <p:spPr>
            <a:xfrm>
              <a:off x="7799832" y="2039513"/>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2"/>
            <p:cNvSpPr/>
            <p:nvPr/>
          </p:nvSpPr>
          <p:spPr>
            <a:xfrm>
              <a:off x="6961281" y="99589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2"/>
            <p:cNvSpPr/>
            <p:nvPr/>
          </p:nvSpPr>
          <p:spPr>
            <a:xfrm>
              <a:off x="6505921" y="3966151"/>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2"/>
            <p:cNvSpPr/>
            <p:nvPr/>
          </p:nvSpPr>
          <p:spPr>
            <a:xfrm>
              <a:off x="6609870" y="2799639"/>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2"/>
            <p:cNvSpPr/>
            <p:nvPr/>
          </p:nvSpPr>
          <p:spPr>
            <a:xfrm rot="1800110">
              <a:off x="6282381" y="349670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2"/>
            <p:cNvSpPr/>
            <p:nvPr/>
          </p:nvSpPr>
          <p:spPr>
            <a:xfrm>
              <a:off x="8061620" y="238647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8" name="Google Shape;548;p42"/>
          <p:cNvGrpSpPr/>
          <p:nvPr/>
        </p:nvGrpSpPr>
        <p:grpSpPr>
          <a:xfrm>
            <a:off x="7517777" y="4185371"/>
            <a:ext cx="1371607" cy="810460"/>
            <a:chOff x="6200532" y="2577974"/>
            <a:chExt cx="1371607" cy="810460"/>
          </a:xfrm>
        </p:grpSpPr>
        <p:sp>
          <p:nvSpPr>
            <p:cNvPr id="549" name="Google Shape;549;p42"/>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0" name="Google Shape;550;p42"/>
            <p:cNvGrpSpPr/>
            <p:nvPr/>
          </p:nvGrpSpPr>
          <p:grpSpPr>
            <a:xfrm>
              <a:off x="6200532" y="2577974"/>
              <a:ext cx="1371607" cy="810460"/>
              <a:chOff x="6200532" y="1906498"/>
              <a:chExt cx="1371607" cy="810460"/>
            </a:xfrm>
          </p:grpSpPr>
          <p:sp>
            <p:nvSpPr>
              <p:cNvPr id="551" name="Google Shape;551;p42"/>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2"/>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2"/>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2"/>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2"/>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2"/>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2"/>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2"/>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2"/>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2"/>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2"/>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2"/>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2"/>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2"/>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2"/>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2"/>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2"/>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70" name="Google Shape;570;p42"/>
          <p:cNvGrpSpPr/>
          <p:nvPr/>
        </p:nvGrpSpPr>
        <p:grpSpPr>
          <a:xfrm flipH="1">
            <a:off x="274253" y="4145721"/>
            <a:ext cx="1188666" cy="703743"/>
            <a:chOff x="6102175" y="1488852"/>
            <a:chExt cx="1188666" cy="703743"/>
          </a:xfrm>
        </p:grpSpPr>
        <p:sp>
          <p:nvSpPr>
            <p:cNvPr id="571" name="Google Shape;571;p42"/>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2" name="Google Shape;572;p42"/>
            <p:cNvGrpSpPr/>
            <p:nvPr/>
          </p:nvGrpSpPr>
          <p:grpSpPr>
            <a:xfrm>
              <a:off x="6102245" y="1488852"/>
              <a:ext cx="1188596" cy="703743"/>
              <a:chOff x="6102245" y="830313"/>
              <a:chExt cx="1188596" cy="703743"/>
            </a:xfrm>
          </p:grpSpPr>
          <p:sp>
            <p:nvSpPr>
              <p:cNvPr id="573" name="Google Shape;573;p42"/>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2"/>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2"/>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2"/>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2"/>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2"/>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2"/>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2"/>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2"/>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2"/>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2"/>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2"/>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2"/>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2"/>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42"/>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2"/>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0" name="Google Shape;590;p42"/>
          <p:cNvGrpSpPr/>
          <p:nvPr/>
        </p:nvGrpSpPr>
        <p:grpSpPr>
          <a:xfrm rot="599919">
            <a:off x="8069743" y="267072"/>
            <a:ext cx="731486" cy="666473"/>
            <a:chOff x="906275" y="1599452"/>
            <a:chExt cx="823099" cy="746106"/>
          </a:xfrm>
        </p:grpSpPr>
        <p:sp>
          <p:nvSpPr>
            <p:cNvPr id="591" name="Google Shape;591;p42"/>
            <p:cNvSpPr/>
            <p:nvPr/>
          </p:nvSpPr>
          <p:spPr>
            <a:xfrm>
              <a:off x="906275" y="1599479"/>
              <a:ext cx="820929" cy="746053"/>
            </a:xfrm>
            <a:custGeom>
              <a:avLst/>
              <a:gdLst/>
              <a:ahLst/>
              <a:cxnLst/>
              <a:rect l="l" t="t" r="r" b="b"/>
              <a:pathLst>
                <a:path w="15303" h="13941" extrusionOk="0">
                  <a:moveTo>
                    <a:pt x="7652" y="0"/>
                  </a:moveTo>
                  <a:cubicBezTo>
                    <a:pt x="5868" y="0"/>
                    <a:pt x="4084" y="681"/>
                    <a:pt x="2723" y="2042"/>
                  </a:cubicBezTo>
                  <a:cubicBezTo>
                    <a:pt x="1" y="4764"/>
                    <a:pt x="1" y="9177"/>
                    <a:pt x="2723" y="11899"/>
                  </a:cubicBezTo>
                  <a:cubicBezTo>
                    <a:pt x="4084" y="13260"/>
                    <a:pt x="5868" y="13941"/>
                    <a:pt x="7652" y="13941"/>
                  </a:cubicBezTo>
                  <a:cubicBezTo>
                    <a:pt x="9436" y="13941"/>
                    <a:pt x="11220" y="13260"/>
                    <a:pt x="12581" y="11899"/>
                  </a:cubicBezTo>
                  <a:cubicBezTo>
                    <a:pt x="15303" y="9177"/>
                    <a:pt x="15303" y="4764"/>
                    <a:pt x="12581" y="2042"/>
                  </a:cubicBezTo>
                  <a:cubicBezTo>
                    <a:pt x="11220" y="681"/>
                    <a:pt x="9436" y="0"/>
                    <a:pt x="765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2" name="Google Shape;592;p42"/>
            <p:cNvGrpSpPr/>
            <p:nvPr/>
          </p:nvGrpSpPr>
          <p:grpSpPr>
            <a:xfrm>
              <a:off x="908928" y="1599452"/>
              <a:ext cx="820447" cy="746106"/>
              <a:chOff x="6335250" y="2173325"/>
              <a:chExt cx="382350" cy="348550"/>
            </a:xfrm>
          </p:grpSpPr>
          <p:sp>
            <p:nvSpPr>
              <p:cNvPr id="593" name="Google Shape;593;p42"/>
              <p:cNvSpPr/>
              <p:nvPr/>
            </p:nvSpPr>
            <p:spPr>
              <a:xfrm>
                <a:off x="6335250" y="2173325"/>
                <a:ext cx="382350" cy="348550"/>
              </a:xfrm>
              <a:custGeom>
                <a:avLst/>
                <a:gdLst/>
                <a:ahLst/>
                <a:cxnLst/>
                <a:rect l="l" t="t" r="r" b="b"/>
                <a:pathLst>
                  <a:path w="15294" h="13942" extrusionOk="0">
                    <a:moveTo>
                      <a:pt x="7643" y="0"/>
                    </a:moveTo>
                    <a:cubicBezTo>
                      <a:pt x="5861" y="0"/>
                      <a:pt x="4079" y="681"/>
                      <a:pt x="2723" y="2042"/>
                    </a:cubicBezTo>
                    <a:cubicBezTo>
                      <a:pt x="0" y="4764"/>
                      <a:pt x="0" y="9177"/>
                      <a:pt x="2723" y="11899"/>
                    </a:cubicBezTo>
                    <a:cubicBezTo>
                      <a:pt x="4079" y="13261"/>
                      <a:pt x="5861" y="13941"/>
                      <a:pt x="7643" y="13941"/>
                    </a:cubicBezTo>
                    <a:cubicBezTo>
                      <a:pt x="9426" y="13941"/>
                      <a:pt x="11210" y="13261"/>
                      <a:pt x="12571" y="11899"/>
                    </a:cubicBezTo>
                    <a:cubicBezTo>
                      <a:pt x="15293" y="9177"/>
                      <a:pt x="15293" y="4764"/>
                      <a:pt x="12571" y="2042"/>
                    </a:cubicBezTo>
                    <a:cubicBezTo>
                      <a:pt x="11210" y="681"/>
                      <a:pt x="9426" y="0"/>
                      <a:pt x="76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42"/>
              <p:cNvSpPr/>
              <p:nvPr/>
            </p:nvSpPr>
            <p:spPr>
              <a:xfrm>
                <a:off x="6361950" y="2195175"/>
                <a:ext cx="316850" cy="304925"/>
              </a:xfrm>
              <a:custGeom>
                <a:avLst/>
                <a:gdLst/>
                <a:ahLst/>
                <a:cxnLst/>
                <a:rect l="l" t="t" r="r" b="b"/>
                <a:pathLst>
                  <a:path w="12674" h="12197" extrusionOk="0">
                    <a:moveTo>
                      <a:pt x="6579" y="1001"/>
                    </a:moveTo>
                    <a:cubicBezTo>
                      <a:pt x="9394" y="1001"/>
                      <a:pt x="11670" y="3286"/>
                      <a:pt x="11670" y="6101"/>
                    </a:cubicBezTo>
                    <a:cubicBezTo>
                      <a:pt x="11670" y="8155"/>
                      <a:pt x="10434" y="10013"/>
                      <a:pt x="8530" y="10802"/>
                    </a:cubicBezTo>
                    <a:cubicBezTo>
                      <a:pt x="7899" y="11064"/>
                      <a:pt x="7237" y="11191"/>
                      <a:pt x="6580" y="11191"/>
                    </a:cubicBezTo>
                    <a:cubicBezTo>
                      <a:pt x="5254" y="11191"/>
                      <a:pt x="3950" y="10673"/>
                      <a:pt x="2974" y="9697"/>
                    </a:cubicBezTo>
                    <a:cubicBezTo>
                      <a:pt x="1515" y="8247"/>
                      <a:pt x="1079" y="6055"/>
                      <a:pt x="1868" y="4150"/>
                    </a:cubicBezTo>
                    <a:cubicBezTo>
                      <a:pt x="2658" y="2246"/>
                      <a:pt x="4516" y="1001"/>
                      <a:pt x="6579" y="1001"/>
                    </a:cubicBezTo>
                    <a:close/>
                    <a:moveTo>
                      <a:pt x="6582" y="1"/>
                    </a:moveTo>
                    <a:cubicBezTo>
                      <a:pt x="4993" y="1"/>
                      <a:pt x="3431" y="618"/>
                      <a:pt x="2268" y="1781"/>
                    </a:cubicBezTo>
                    <a:cubicBezTo>
                      <a:pt x="521" y="3528"/>
                      <a:pt x="1" y="6157"/>
                      <a:pt x="939" y="8433"/>
                    </a:cubicBezTo>
                    <a:cubicBezTo>
                      <a:pt x="1887" y="10710"/>
                      <a:pt x="4107" y="12196"/>
                      <a:pt x="6579" y="12196"/>
                    </a:cubicBezTo>
                    <a:cubicBezTo>
                      <a:pt x="9942" y="12187"/>
                      <a:pt x="12674" y="9465"/>
                      <a:pt x="12674" y="6101"/>
                    </a:cubicBezTo>
                    <a:cubicBezTo>
                      <a:pt x="12674" y="3630"/>
                      <a:pt x="11187" y="1409"/>
                      <a:pt x="8911" y="462"/>
                    </a:cubicBezTo>
                    <a:cubicBezTo>
                      <a:pt x="8158" y="151"/>
                      <a:pt x="7367" y="1"/>
                      <a:pt x="65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42"/>
              <p:cNvSpPr/>
              <p:nvPr/>
            </p:nvSpPr>
            <p:spPr>
              <a:xfrm>
                <a:off x="6428375" y="2323075"/>
                <a:ext cx="195850" cy="49025"/>
              </a:xfrm>
              <a:custGeom>
                <a:avLst/>
                <a:gdLst/>
                <a:ahLst/>
                <a:cxnLst/>
                <a:rect l="l" t="t" r="r" b="b"/>
                <a:pathLst>
                  <a:path w="7834" h="1961" extrusionOk="0">
                    <a:moveTo>
                      <a:pt x="614" y="0"/>
                    </a:moveTo>
                    <a:cubicBezTo>
                      <a:pt x="280" y="0"/>
                      <a:pt x="1" y="158"/>
                      <a:pt x="1" y="354"/>
                    </a:cubicBezTo>
                    <a:lnTo>
                      <a:pt x="1" y="1608"/>
                    </a:lnTo>
                    <a:cubicBezTo>
                      <a:pt x="1" y="1803"/>
                      <a:pt x="280" y="1961"/>
                      <a:pt x="614" y="1961"/>
                    </a:cubicBezTo>
                    <a:lnTo>
                      <a:pt x="7220" y="1961"/>
                    </a:lnTo>
                    <a:cubicBezTo>
                      <a:pt x="7564" y="1961"/>
                      <a:pt x="7833" y="1803"/>
                      <a:pt x="7833" y="1608"/>
                    </a:cubicBezTo>
                    <a:lnTo>
                      <a:pt x="7833" y="354"/>
                    </a:lnTo>
                    <a:cubicBezTo>
                      <a:pt x="7833" y="158"/>
                      <a:pt x="7564" y="0"/>
                      <a:pt x="7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4" name="Title 2"/>
          <p:cNvSpPr>
            <a:spLocks noGrp="1"/>
          </p:cNvSpPr>
          <p:nvPr>
            <p:ph type="title"/>
          </p:nvPr>
        </p:nvSpPr>
        <p:spPr>
          <a:xfrm>
            <a:off x="409249" y="451242"/>
            <a:ext cx="7717500" cy="528600"/>
          </a:xfrm>
        </p:spPr>
        <p:txBody>
          <a:bodyPr/>
          <a:lstStyle/>
          <a:p>
            <a:r>
              <a:rPr lang="en-US" sz="2800" dirty="0" smtClean="0">
                <a:solidFill>
                  <a:srgbClr val="0070C0"/>
                </a:solidFill>
                <a:sym typeface="Wingdings" panose="05000000000000000000" pitchFamily="2" charset="2"/>
              </a:rPr>
              <a:t></a:t>
            </a:r>
            <a:r>
              <a:rPr lang="en-US" sz="2800" dirty="0" smtClean="0">
                <a:solidFill>
                  <a:srgbClr val="0070C0"/>
                </a:solidFill>
              </a:rPr>
              <a:t> Listen and repeat these words. </a:t>
            </a:r>
            <a:r>
              <a:rPr lang="en-US" sz="2800" dirty="0" smtClean="0">
                <a:solidFill>
                  <a:srgbClr val="0070C0"/>
                </a:solidFill>
                <a:sym typeface="Wingdings" panose="05000000000000000000" pitchFamily="2" charset="2"/>
              </a:rPr>
              <a:t></a:t>
            </a:r>
            <a:r>
              <a:rPr lang="en-US" sz="2800" dirty="0" smtClean="0">
                <a:solidFill>
                  <a:srgbClr val="0070C0"/>
                </a:solidFill>
              </a:rPr>
              <a:t> Track 01</a:t>
            </a:r>
            <a:endParaRPr lang="en-US" sz="2800" dirty="0">
              <a:solidFill>
                <a:srgbClr val="0070C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871647801"/>
              </p:ext>
            </p:extLst>
          </p:nvPr>
        </p:nvGraphicFramePr>
        <p:xfrm>
          <a:off x="915398" y="1206345"/>
          <a:ext cx="7332711" cy="2560320"/>
        </p:xfrm>
        <a:graphic>
          <a:graphicData uri="http://schemas.openxmlformats.org/drawingml/2006/table">
            <a:tbl>
              <a:tblPr firstRow="1" firstCol="1" bandRow="1">
                <a:tableStyleId>{EF22091A-B44B-4E38-BC7A-3FC299EE7DA7}</a:tableStyleId>
              </a:tblPr>
              <a:tblGrid>
                <a:gridCol w="1466100">
                  <a:extLst>
                    <a:ext uri="{9D8B030D-6E8A-4147-A177-3AD203B41FA5}">
                      <a16:colId xmlns:a16="http://schemas.microsoft.com/office/drawing/2014/main" val="571799182"/>
                    </a:ext>
                  </a:extLst>
                </a:gridCol>
                <a:gridCol w="1466100">
                  <a:extLst>
                    <a:ext uri="{9D8B030D-6E8A-4147-A177-3AD203B41FA5}">
                      <a16:colId xmlns:a16="http://schemas.microsoft.com/office/drawing/2014/main" val="2525144648"/>
                    </a:ext>
                  </a:extLst>
                </a:gridCol>
                <a:gridCol w="1466837">
                  <a:extLst>
                    <a:ext uri="{9D8B030D-6E8A-4147-A177-3AD203B41FA5}">
                      <a16:colId xmlns:a16="http://schemas.microsoft.com/office/drawing/2014/main" val="2627317226"/>
                    </a:ext>
                  </a:extLst>
                </a:gridCol>
                <a:gridCol w="1466837">
                  <a:extLst>
                    <a:ext uri="{9D8B030D-6E8A-4147-A177-3AD203B41FA5}">
                      <a16:colId xmlns:a16="http://schemas.microsoft.com/office/drawing/2014/main" val="3794578552"/>
                    </a:ext>
                  </a:extLst>
                </a:gridCol>
                <a:gridCol w="1466837">
                  <a:extLst>
                    <a:ext uri="{9D8B030D-6E8A-4147-A177-3AD203B41FA5}">
                      <a16:colId xmlns:a16="http://schemas.microsoft.com/office/drawing/2014/main" val="271906915"/>
                    </a:ext>
                  </a:extLst>
                </a:gridCol>
              </a:tblGrid>
              <a:tr h="0">
                <a:tc rowSpan="2">
                  <a:txBody>
                    <a:bodyPr/>
                    <a:lstStyle/>
                    <a:p>
                      <a:pPr algn="ctr">
                        <a:lnSpc>
                          <a:spcPct val="150000"/>
                        </a:lnSpc>
                        <a:spcAft>
                          <a:spcPts val="0"/>
                        </a:spcAft>
                      </a:pPr>
                      <a:r>
                        <a:rPr lang="en-US" sz="2800">
                          <a:effectLst/>
                          <a:latin typeface="+mj-lt"/>
                        </a:rPr>
                        <a:t>/aɪ/</a:t>
                      </a:r>
                      <a:endParaRPr lang="en-US" sz="24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800">
                          <a:effectLst/>
                          <a:latin typeface="+mj-lt"/>
                        </a:rPr>
                        <a:t>bike</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2800" dirty="0">
                          <a:effectLst/>
                          <a:latin typeface="+mj-lt"/>
                        </a:rPr>
                        <a:t>b</a:t>
                      </a:r>
                      <a:r>
                        <a:rPr lang="en-US" sz="2800" u="sng" dirty="0">
                          <a:effectLst/>
                          <a:latin typeface="+mj-lt"/>
                        </a:rPr>
                        <a:t>uy</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2800">
                          <a:effectLst/>
                          <a:latin typeface="+mj-lt"/>
                        </a:rPr>
                        <a:t>guide</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2800">
                          <a:effectLst/>
                          <a:latin typeface="+mj-lt"/>
                        </a:rPr>
                        <a:t>pie</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674454"/>
                  </a:ext>
                </a:extLst>
              </a:tr>
              <a:tr h="0">
                <a:tc vMerge="1">
                  <a:txBody>
                    <a:bodyPr/>
                    <a:lstStyle/>
                    <a:p>
                      <a:endParaRPr lang="en-US"/>
                    </a:p>
                  </a:txBody>
                  <a:tcPr/>
                </a:tc>
                <a:tc>
                  <a:txBody>
                    <a:bodyPr/>
                    <a:lstStyle/>
                    <a:p>
                      <a:pPr algn="just">
                        <a:lnSpc>
                          <a:spcPct val="150000"/>
                        </a:lnSpc>
                        <a:spcAft>
                          <a:spcPts val="0"/>
                        </a:spcAft>
                      </a:pPr>
                      <a:r>
                        <a:rPr lang="en-US" sz="2800">
                          <a:effectLst/>
                          <a:latin typeface="+mj-lt"/>
                        </a:rPr>
                        <a:t>/baɪk/</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50000"/>
                        </a:lnSpc>
                        <a:spcAft>
                          <a:spcPts val="0"/>
                        </a:spcAft>
                      </a:pPr>
                      <a:r>
                        <a:rPr lang="en-US" sz="2800">
                          <a:effectLst/>
                          <a:latin typeface="+mj-lt"/>
                        </a:rPr>
                        <a:t>/baɪ/</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50000"/>
                        </a:lnSpc>
                        <a:spcAft>
                          <a:spcPts val="0"/>
                        </a:spcAft>
                      </a:pPr>
                      <a:r>
                        <a:rPr lang="en-US" sz="2800">
                          <a:effectLst/>
                          <a:latin typeface="+mj-lt"/>
                        </a:rPr>
                        <a:t>/gaɪd/</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50000"/>
                        </a:lnSpc>
                        <a:spcAft>
                          <a:spcPts val="0"/>
                        </a:spcAft>
                      </a:pPr>
                      <a:r>
                        <a:rPr lang="en-US" sz="2800">
                          <a:effectLst/>
                          <a:latin typeface="+mj-lt"/>
                        </a:rPr>
                        <a:t>/paɪ/</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31938203"/>
                  </a:ext>
                </a:extLst>
              </a:tr>
              <a:tr h="0">
                <a:tc rowSpan="2">
                  <a:txBody>
                    <a:bodyPr/>
                    <a:lstStyle/>
                    <a:p>
                      <a:pPr algn="ctr">
                        <a:lnSpc>
                          <a:spcPct val="150000"/>
                        </a:lnSpc>
                        <a:spcAft>
                          <a:spcPts val="0"/>
                        </a:spcAft>
                      </a:pPr>
                      <a:r>
                        <a:rPr lang="en-US" sz="2800">
                          <a:effectLst/>
                          <a:latin typeface="+mj-lt"/>
                        </a:rPr>
                        <a:t>/eɪ/</a:t>
                      </a:r>
                      <a:endParaRPr lang="en-US" sz="24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800">
                          <a:effectLst/>
                          <a:latin typeface="+mj-lt"/>
                        </a:rPr>
                        <a:t>gate</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2800">
                          <a:effectLst/>
                          <a:latin typeface="+mj-lt"/>
                        </a:rPr>
                        <a:t>nation</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2800">
                          <a:effectLst/>
                          <a:latin typeface="+mj-lt"/>
                        </a:rPr>
                        <a:t>rain</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2800">
                          <a:effectLst/>
                          <a:latin typeface="+mj-lt"/>
                        </a:rPr>
                        <a:t>clay</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74901111"/>
                  </a:ext>
                </a:extLst>
              </a:tr>
              <a:tr h="0">
                <a:tc vMerge="1">
                  <a:txBody>
                    <a:bodyPr/>
                    <a:lstStyle/>
                    <a:p>
                      <a:endParaRPr lang="en-US"/>
                    </a:p>
                  </a:txBody>
                  <a:tcPr/>
                </a:tc>
                <a:tc>
                  <a:txBody>
                    <a:bodyPr/>
                    <a:lstStyle/>
                    <a:p>
                      <a:pPr algn="just">
                        <a:lnSpc>
                          <a:spcPct val="150000"/>
                        </a:lnSpc>
                        <a:spcAft>
                          <a:spcPts val="0"/>
                        </a:spcAft>
                      </a:pPr>
                      <a:r>
                        <a:rPr lang="en-US" sz="2800" dirty="0">
                          <a:effectLst/>
                          <a:latin typeface="+mj-lt"/>
                        </a:rPr>
                        <a:t>/</a:t>
                      </a:r>
                      <a:r>
                        <a:rPr lang="en-US" sz="2800" dirty="0" err="1">
                          <a:effectLst/>
                          <a:latin typeface="+mj-lt"/>
                        </a:rPr>
                        <a:t>geɪt</a:t>
                      </a:r>
                      <a:r>
                        <a:rPr lang="en-US" sz="2800" dirty="0">
                          <a:effectLst/>
                          <a:latin typeface="+mj-lt"/>
                        </a:rPr>
                        <a:t>/</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50000"/>
                        </a:lnSpc>
                        <a:spcAft>
                          <a:spcPts val="0"/>
                        </a:spcAft>
                      </a:pPr>
                      <a:r>
                        <a:rPr lang="en-US" sz="2800">
                          <a:effectLst/>
                          <a:latin typeface="+mj-lt"/>
                        </a:rPr>
                        <a:t>/’neɪʃn/</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50000"/>
                        </a:lnSpc>
                        <a:spcAft>
                          <a:spcPts val="0"/>
                        </a:spcAft>
                      </a:pPr>
                      <a:r>
                        <a:rPr lang="en-US" sz="2800">
                          <a:effectLst/>
                          <a:latin typeface="+mj-lt"/>
                        </a:rPr>
                        <a:t>/reɪn/</a:t>
                      </a:r>
                      <a:endParaRPr lang="en-US" sz="24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50000"/>
                        </a:lnSpc>
                        <a:spcAft>
                          <a:spcPts val="0"/>
                        </a:spcAft>
                      </a:pPr>
                      <a:r>
                        <a:rPr lang="en-US" sz="2800" dirty="0">
                          <a:effectLst/>
                          <a:latin typeface="+mj-lt"/>
                        </a:rPr>
                        <a:t>/</a:t>
                      </a:r>
                      <a:r>
                        <a:rPr lang="en-US" sz="2800" dirty="0" err="1">
                          <a:effectLst/>
                          <a:latin typeface="+mj-lt"/>
                        </a:rPr>
                        <a:t>kleɪ</a:t>
                      </a:r>
                      <a:r>
                        <a:rPr lang="en-US" sz="2800" dirty="0">
                          <a:effectLst/>
                          <a:latin typeface="+mj-lt"/>
                        </a:rPr>
                        <a:t>/</a:t>
                      </a:r>
                      <a:endParaRPr lang="en-US" sz="2400" dirty="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45973711"/>
                  </a:ext>
                </a:extLst>
              </a:tr>
            </a:tbl>
          </a:graphicData>
        </a:graphic>
      </p:graphicFrame>
      <p:pic>
        <p:nvPicPr>
          <p:cNvPr id="2" name="TRACK 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07525" y="861045"/>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bldLst>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1913308" y="1937498"/>
            <a:ext cx="5207668" cy="914400"/>
          </a:xfrm>
          <a:prstGeom prst="rect">
            <a:avLst/>
          </a:prstGeom>
        </p:spPr>
        <p:txBody>
          <a:bodyPr spcFirstLastPara="1" wrap="square" lIns="91425" tIns="91425" rIns="91425" bIns="91425" anchor="b" anchorCtr="0">
            <a:noAutofit/>
          </a:bodyPr>
          <a:lstStyle/>
          <a:p>
            <a:r>
              <a:rPr lang="en-US" sz="6600" dirty="0"/>
              <a:t>PART </a:t>
            </a:r>
            <a:r>
              <a:rPr lang="vi-VN" sz="6600" dirty="0"/>
              <a:t>2</a:t>
            </a:r>
            <a:r>
              <a:rPr lang="en-US" sz="6600" dirty="0" smtClean="0"/>
              <a:t> </a:t>
            </a:r>
            <a:r>
              <a:rPr lang="en-US" dirty="0"/>
              <a:t>LANGUAGE</a:t>
            </a:r>
            <a:endParaRPr lang="en-US" sz="6600" dirty="0"/>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vi-VN" sz="4400" b="1" dirty="0" smtClean="0">
                <a:solidFill>
                  <a:srgbClr val="FF0000"/>
                </a:solidFill>
              </a:rPr>
              <a:t>I. </a:t>
            </a:r>
            <a:r>
              <a:rPr lang="en-US" sz="4400" b="1" dirty="0">
                <a:solidFill>
                  <a:srgbClr val="FF0000"/>
                </a:solidFill>
              </a:rPr>
              <a:t>VOCABULARY</a:t>
            </a:r>
            <a:endParaRPr lang="en-US" sz="4400" dirty="0">
              <a:solidFill>
                <a:srgbClr val="FF0000"/>
              </a:solidFill>
            </a:endParaRPr>
          </a:p>
        </p:txBody>
      </p:sp>
    </p:spTree>
    <p:extLst>
      <p:ext uri="{BB962C8B-B14F-4D97-AF65-F5344CB8AC3E}">
        <p14:creationId xmlns:p14="http://schemas.microsoft.com/office/powerpoint/2010/main" val="347344763"/>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4" name="Google Shape;624;p44"/>
          <p:cNvSpPr/>
          <p:nvPr/>
        </p:nvSpPr>
        <p:spPr>
          <a:xfrm>
            <a:off x="7132514" y="2241018"/>
            <a:ext cx="97465" cy="83946"/>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4"/>
          <p:cNvSpPr/>
          <p:nvPr/>
        </p:nvSpPr>
        <p:spPr>
          <a:xfrm>
            <a:off x="6778400" y="4295855"/>
            <a:ext cx="119270" cy="106966"/>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4"/>
          <p:cNvSpPr/>
          <p:nvPr/>
        </p:nvSpPr>
        <p:spPr>
          <a:xfrm>
            <a:off x="6620320" y="3282966"/>
            <a:ext cx="120236" cy="10669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4"/>
          <p:cNvSpPr/>
          <p:nvPr/>
        </p:nvSpPr>
        <p:spPr>
          <a:xfrm>
            <a:off x="5444681" y="3462541"/>
            <a:ext cx="119926" cy="10669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4"/>
          <p:cNvSpPr/>
          <p:nvPr/>
        </p:nvSpPr>
        <p:spPr>
          <a:xfrm rot="1800110">
            <a:off x="6809454" y="1645353"/>
            <a:ext cx="132421" cy="106998"/>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4"/>
          <p:cNvSpPr/>
          <p:nvPr/>
        </p:nvSpPr>
        <p:spPr>
          <a:xfrm>
            <a:off x="7526619" y="1635246"/>
            <a:ext cx="122086" cy="108727"/>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0" name="Google Shape;630;p44"/>
          <p:cNvGrpSpPr/>
          <p:nvPr/>
        </p:nvGrpSpPr>
        <p:grpSpPr>
          <a:xfrm>
            <a:off x="4397531" y="4160215"/>
            <a:ext cx="1407837" cy="817639"/>
            <a:chOff x="6181725" y="2420686"/>
            <a:chExt cx="1371585" cy="810471"/>
          </a:xfrm>
        </p:grpSpPr>
        <p:sp>
          <p:nvSpPr>
            <p:cNvPr id="631" name="Google Shape;631;p44"/>
            <p:cNvSpPr/>
            <p:nvPr/>
          </p:nvSpPr>
          <p:spPr>
            <a:xfrm>
              <a:off x="6181725" y="2420686"/>
              <a:ext cx="1371585" cy="810471"/>
            </a:xfrm>
            <a:custGeom>
              <a:avLst/>
              <a:gdLst/>
              <a:ahLst/>
              <a:cxnLst/>
              <a:rect l="l" t="t" r="r" b="b"/>
              <a:pathLst>
                <a:path w="19548" h="11494" extrusionOk="0">
                  <a:moveTo>
                    <a:pt x="6615" y="1"/>
                  </a:moveTo>
                  <a:cubicBezTo>
                    <a:pt x="5909" y="1"/>
                    <a:pt x="5287" y="493"/>
                    <a:pt x="5129" y="1190"/>
                  </a:cubicBezTo>
                  <a:lnTo>
                    <a:pt x="4599" y="3559"/>
                  </a:lnTo>
                  <a:cubicBezTo>
                    <a:pt x="4515" y="3949"/>
                    <a:pt x="4190" y="4237"/>
                    <a:pt x="3791" y="4293"/>
                  </a:cubicBezTo>
                  <a:lnTo>
                    <a:pt x="1394" y="4637"/>
                  </a:lnTo>
                  <a:cubicBezTo>
                    <a:pt x="818" y="4711"/>
                    <a:pt x="381" y="5213"/>
                    <a:pt x="381" y="5798"/>
                  </a:cubicBezTo>
                  <a:lnTo>
                    <a:pt x="381" y="7991"/>
                  </a:lnTo>
                  <a:lnTo>
                    <a:pt x="353" y="7991"/>
                  </a:lnTo>
                  <a:cubicBezTo>
                    <a:pt x="158" y="7991"/>
                    <a:pt x="0" y="8149"/>
                    <a:pt x="0" y="8344"/>
                  </a:cubicBezTo>
                  <a:lnTo>
                    <a:pt x="0" y="8586"/>
                  </a:lnTo>
                  <a:cubicBezTo>
                    <a:pt x="0" y="9115"/>
                    <a:pt x="427" y="9552"/>
                    <a:pt x="966" y="9552"/>
                  </a:cubicBezTo>
                  <a:lnTo>
                    <a:pt x="2239" y="9552"/>
                  </a:lnTo>
                  <a:cubicBezTo>
                    <a:pt x="2518" y="10695"/>
                    <a:pt x="3531" y="11494"/>
                    <a:pt x="4701" y="11494"/>
                  </a:cubicBezTo>
                  <a:cubicBezTo>
                    <a:pt x="5872" y="11494"/>
                    <a:pt x="6894" y="10695"/>
                    <a:pt x="7163" y="9552"/>
                  </a:cubicBezTo>
                  <a:lnTo>
                    <a:pt x="11679" y="9552"/>
                  </a:lnTo>
                  <a:cubicBezTo>
                    <a:pt x="11948" y="10695"/>
                    <a:pt x="12970" y="11494"/>
                    <a:pt x="14141" y="11494"/>
                  </a:cubicBezTo>
                  <a:cubicBezTo>
                    <a:pt x="15311" y="11494"/>
                    <a:pt x="16324" y="10695"/>
                    <a:pt x="16603" y="9552"/>
                  </a:cubicBezTo>
                  <a:lnTo>
                    <a:pt x="18572" y="9552"/>
                  </a:lnTo>
                  <a:cubicBezTo>
                    <a:pt x="19111" y="9552"/>
                    <a:pt x="19539" y="9124"/>
                    <a:pt x="19539" y="8586"/>
                  </a:cubicBezTo>
                  <a:lnTo>
                    <a:pt x="19539" y="8344"/>
                  </a:lnTo>
                  <a:cubicBezTo>
                    <a:pt x="19548" y="8154"/>
                    <a:pt x="19390" y="7991"/>
                    <a:pt x="19201" y="7991"/>
                  </a:cubicBezTo>
                  <a:cubicBezTo>
                    <a:pt x="19196" y="7991"/>
                    <a:pt x="19191" y="7991"/>
                    <a:pt x="19186" y="7991"/>
                  </a:cubicBezTo>
                  <a:lnTo>
                    <a:pt x="19037" y="7991"/>
                  </a:lnTo>
                  <a:lnTo>
                    <a:pt x="19037" y="4906"/>
                  </a:lnTo>
                  <a:cubicBezTo>
                    <a:pt x="19028" y="4525"/>
                    <a:pt x="18721" y="4210"/>
                    <a:pt x="18331" y="4210"/>
                  </a:cubicBezTo>
                  <a:lnTo>
                    <a:pt x="11604" y="4210"/>
                  </a:lnTo>
                  <a:lnTo>
                    <a:pt x="11604" y="781"/>
                  </a:lnTo>
                  <a:cubicBezTo>
                    <a:pt x="11604" y="354"/>
                    <a:pt x="11251" y="1"/>
                    <a:pt x="10824"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4"/>
            <p:cNvSpPr/>
            <p:nvPr/>
          </p:nvSpPr>
          <p:spPr>
            <a:xfrm>
              <a:off x="6208389" y="2421003"/>
              <a:ext cx="1309068" cy="672901"/>
            </a:xfrm>
            <a:custGeom>
              <a:avLst/>
              <a:gdLst/>
              <a:ahLst/>
              <a:cxnLst/>
              <a:rect l="l" t="t" r="r" b="b"/>
              <a:pathLst>
                <a:path w="18657" h="9543" extrusionOk="0">
                  <a:moveTo>
                    <a:pt x="6216" y="1"/>
                  </a:moveTo>
                  <a:cubicBezTo>
                    <a:pt x="5518" y="1"/>
                    <a:pt x="4905" y="499"/>
                    <a:pt x="4749" y="1181"/>
                  </a:cubicBezTo>
                  <a:lnTo>
                    <a:pt x="4219" y="3550"/>
                  </a:lnTo>
                  <a:cubicBezTo>
                    <a:pt x="4135" y="3940"/>
                    <a:pt x="3810" y="4237"/>
                    <a:pt x="3411" y="4293"/>
                  </a:cubicBezTo>
                  <a:lnTo>
                    <a:pt x="1023" y="4628"/>
                  </a:lnTo>
                  <a:cubicBezTo>
                    <a:pt x="438" y="4711"/>
                    <a:pt x="10" y="5204"/>
                    <a:pt x="1" y="5789"/>
                  </a:cubicBezTo>
                  <a:lnTo>
                    <a:pt x="1" y="8836"/>
                  </a:lnTo>
                  <a:cubicBezTo>
                    <a:pt x="1" y="9226"/>
                    <a:pt x="317" y="9542"/>
                    <a:pt x="707" y="9542"/>
                  </a:cubicBezTo>
                  <a:lnTo>
                    <a:pt x="17951" y="9542"/>
                  </a:lnTo>
                  <a:cubicBezTo>
                    <a:pt x="18341" y="9542"/>
                    <a:pt x="18657" y="9226"/>
                    <a:pt x="18657" y="8836"/>
                  </a:cubicBezTo>
                  <a:lnTo>
                    <a:pt x="18657" y="4906"/>
                  </a:lnTo>
                  <a:cubicBezTo>
                    <a:pt x="18657" y="4516"/>
                    <a:pt x="18341" y="4200"/>
                    <a:pt x="17951" y="4200"/>
                  </a:cubicBezTo>
                  <a:lnTo>
                    <a:pt x="11224" y="4200"/>
                  </a:lnTo>
                  <a:lnTo>
                    <a:pt x="11224" y="781"/>
                  </a:lnTo>
                  <a:cubicBezTo>
                    <a:pt x="11224" y="344"/>
                    <a:pt x="10871" y="1"/>
                    <a:pt x="10444" y="1"/>
                  </a:cubicBezTo>
                  <a:lnTo>
                    <a:pt x="6235" y="1"/>
                  </a:lnTo>
                  <a:cubicBezTo>
                    <a:pt x="6229" y="1"/>
                    <a:pt x="6222" y="1"/>
                    <a:pt x="62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4"/>
            <p:cNvSpPr/>
            <p:nvPr/>
          </p:nvSpPr>
          <p:spPr>
            <a:xfrm>
              <a:off x="6579983" y="2488484"/>
              <a:ext cx="324724" cy="229377"/>
            </a:xfrm>
            <a:custGeom>
              <a:avLst/>
              <a:gdLst/>
              <a:ahLst/>
              <a:cxnLst/>
              <a:rect l="l" t="t" r="r" b="b"/>
              <a:pathLst>
                <a:path w="4628" h="3253" extrusionOk="0">
                  <a:moveTo>
                    <a:pt x="1431" y="0"/>
                  </a:moveTo>
                  <a:cubicBezTo>
                    <a:pt x="947" y="0"/>
                    <a:pt x="538" y="351"/>
                    <a:pt x="447" y="828"/>
                  </a:cubicBezTo>
                  <a:lnTo>
                    <a:pt x="1" y="3243"/>
                  </a:lnTo>
                  <a:lnTo>
                    <a:pt x="4628" y="3252"/>
                  </a:lnTo>
                  <a:lnTo>
                    <a:pt x="4628" y="1"/>
                  </a:lnTo>
                  <a:lnTo>
                    <a:pt x="1450" y="1"/>
                  </a:lnTo>
                  <a:cubicBezTo>
                    <a:pt x="1444" y="1"/>
                    <a:pt x="1437" y="0"/>
                    <a:pt x="143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4"/>
            <p:cNvSpPr/>
            <p:nvPr/>
          </p:nvSpPr>
          <p:spPr>
            <a:xfrm>
              <a:off x="6334265" y="2873694"/>
              <a:ext cx="355316" cy="357146"/>
            </a:xfrm>
            <a:custGeom>
              <a:avLst/>
              <a:gdLst/>
              <a:ahLst/>
              <a:cxnLst/>
              <a:rect l="l" t="t" r="r" b="b"/>
              <a:pathLst>
                <a:path w="5064" h="5065" extrusionOk="0">
                  <a:moveTo>
                    <a:pt x="2527" y="1"/>
                  </a:moveTo>
                  <a:cubicBezTo>
                    <a:pt x="1134" y="1"/>
                    <a:pt x="0" y="1134"/>
                    <a:pt x="0" y="2537"/>
                  </a:cubicBezTo>
                  <a:cubicBezTo>
                    <a:pt x="0" y="3931"/>
                    <a:pt x="1134" y="5064"/>
                    <a:pt x="2527" y="5064"/>
                  </a:cubicBezTo>
                  <a:cubicBezTo>
                    <a:pt x="3930" y="5064"/>
                    <a:pt x="5064" y="3931"/>
                    <a:pt x="5064" y="2537"/>
                  </a:cubicBezTo>
                  <a:cubicBezTo>
                    <a:pt x="5064" y="1134"/>
                    <a:pt x="3930" y="1"/>
                    <a:pt x="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4"/>
            <p:cNvSpPr/>
            <p:nvPr/>
          </p:nvSpPr>
          <p:spPr>
            <a:xfrm>
              <a:off x="6390959" y="2961482"/>
              <a:ext cx="211267" cy="181993"/>
            </a:xfrm>
            <a:custGeom>
              <a:avLst/>
              <a:gdLst/>
              <a:ahLst/>
              <a:cxnLst/>
              <a:rect l="l" t="t" r="r" b="b"/>
              <a:pathLst>
                <a:path w="3011" h="2581" extrusionOk="0">
                  <a:moveTo>
                    <a:pt x="1719" y="1"/>
                  </a:moveTo>
                  <a:cubicBezTo>
                    <a:pt x="576" y="1"/>
                    <a:pt x="0" y="1385"/>
                    <a:pt x="809" y="2203"/>
                  </a:cubicBezTo>
                  <a:cubicBezTo>
                    <a:pt x="1070" y="2463"/>
                    <a:pt x="1391" y="2580"/>
                    <a:pt x="1708" y="2580"/>
                  </a:cubicBezTo>
                  <a:cubicBezTo>
                    <a:pt x="2371" y="2580"/>
                    <a:pt x="3011" y="2066"/>
                    <a:pt x="3011" y="1292"/>
                  </a:cubicBezTo>
                  <a:cubicBezTo>
                    <a:pt x="3011" y="577"/>
                    <a:pt x="243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4"/>
            <p:cNvSpPr/>
            <p:nvPr/>
          </p:nvSpPr>
          <p:spPr>
            <a:xfrm>
              <a:off x="6475016" y="3025014"/>
              <a:ext cx="63990" cy="54929"/>
            </a:xfrm>
            <a:custGeom>
              <a:avLst/>
              <a:gdLst/>
              <a:ahLst/>
              <a:cxnLst/>
              <a:rect l="l" t="t" r="r" b="b"/>
              <a:pathLst>
                <a:path w="912" h="779" extrusionOk="0">
                  <a:moveTo>
                    <a:pt x="521" y="1"/>
                  </a:moveTo>
                  <a:cubicBezTo>
                    <a:pt x="177" y="1"/>
                    <a:pt x="1" y="419"/>
                    <a:pt x="242" y="660"/>
                  </a:cubicBezTo>
                  <a:cubicBezTo>
                    <a:pt x="324" y="742"/>
                    <a:pt x="424" y="779"/>
                    <a:pt x="521" y="779"/>
                  </a:cubicBezTo>
                  <a:cubicBezTo>
                    <a:pt x="721" y="779"/>
                    <a:pt x="911" y="623"/>
                    <a:pt x="911" y="391"/>
                  </a:cubicBezTo>
                  <a:cubicBezTo>
                    <a:pt x="911" y="177"/>
                    <a:pt x="735"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4"/>
            <p:cNvSpPr/>
            <p:nvPr/>
          </p:nvSpPr>
          <p:spPr>
            <a:xfrm>
              <a:off x="6995921" y="2873694"/>
              <a:ext cx="355316" cy="357146"/>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4"/>
            <p:cNvSpPr/>
            <p:nvPr/>
          </p:nvSpPr>
          <p:spPr>
            <a:xfrm>
              <a:off x="7052615" y="2961482"/>
              <a:ext cx="211267" cy="181993"/>
            </a:xfrm>
            <a:custGeom>
              <a:avLst/>
              <a:gdLst/>
              <a:ahLst/>
              <a:cxnLst/>
              <a:rect l="l" t="t" r="r" b="b"/>
              <a:pathLst>
                <a:path w="3011" h="2581" extrusionOk="0">
                  <a:moveTo>
                    <a:pt x="1729" y="1"/>
                  </a:moveTo>
                  <a:cubicBezTo>
                    <a:pt x="577" y="1"/>
                    <a:pt x="1"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4"/>
            <p:cNvSpPr/>
            <p:nvPr/>
          </p:nvSpPr>
          <p:spPr>
            <a:xfrm>
              <a:off x="7136742" y="3025014"/>
              <a:ext cx="64552" cy="55141"/>
            </a:xfrm>
            <a:custGeom>
              <a:avLst/>
              <a:gdLst/>
              <a:ahLst/>
              <a:cxnLst/>
              <a:rect l="l" t="t" r="r" b="b"/>
              <a:pathLst>
                <a:path w="920" h="782" extrusionOk="0">
                  <a:moveTo>
                    <a:pt x="530" y="1"/>
                  </a:moveTo>
                  <a:cubicBezTo>
                    <a:pt x="177" y="1"/>
                    <a:pt x="0" y="419"/>
                    <a:pt x="251" y="670"/>
                  </a:cubicBezTo>
                  <a:cubicBezTo>
                    <a:pt x="328" y="747"/>
                    <a:pt x="424" y="781"/>
                    <a:pt x="519" y="781"/>
                  </a:cubicBezTo>
                  <a:cubicBezTo>
                    <a:pt x="722" y="781"/>
                    <a:pt x="920" y="625"/>
                    <a:pt x="920" y="391"/>
                  </a:cubicBezTo>
                  <a:cubicBezTo>
                    <a:pt x="920" y="177"/>
                    <a:pt x="743"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4"/>
            <p:cNvSpPr/>
            <p:nvPr/>
          </p:nvSpPr>
          <p:spPr>
            <a:xfrm>
              <a:off x="6226001" y="2813406"/>
              <a:ext cx="39854" cy="100339"/>
            </a:xfrm>
            <a:custGeom>
              <a:avLst/>
              <a:gdLst/>
              <a:ahLst/>
              <a:cxnLst/>
              <a:rect l="l" t="t" r="r" b="b"/>
              <a:pathLst>
                <a:path w="568" h="1423" extrusionOk="0">
                  <a:moveTo>
                    <a:pt x="289" y="1"/>
                  </a:moveTo>
                  <a:cubicBezTo>
                    <a:pt x="131" y="1"/>
                    <a:pt x="1" y="131"/>
                    <a:pt x="1" y="289"/>
                  </a:cubicBezTo>
                  <a:lnTo>
                    <a:pt x="1" y="1144"/>
                  </a:lnTo>
                  <a:cubicBezTo>
                    <a:pt x="1" y="1292"/>
                    <a:pt x="131" y="1422"/>
                    <a:pt x="289" y="1422"/>
                  </a:cubicBezTo>
                  <a:cubicBezTo>
                    <a:pt x="447" y="1422"/>
                    <a:pt x="568" y="1292"/>
                    <a:pt x="568" y="1144"/>
                  </a:cubicBezTo>
                  <a:lnTo>
                    <a:pt x="568" y="289"/>
                  </a:lnTo>
                  <a:cubicBezTo>
                    <a:pt x="568" y="131"/>
                    <a:pt x="447" y="1"/>
                    <a:pt x="28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4"/>
            <p:cNvSpPr/>
            <p:nvPr/>
          </p:nvSpPr>
          <p:spPr>
            <a:xfrm>
              <a:off x="6181727" y="2983764"/>
              <a:ext cx="152609" cy="110775"/>
            </a:xfrm>
            <a:custGeom>
              <a:avLst/>
              <a:gdLst/>
              <a:ahLst/>
              <a:cxnLst/>
              <a:rect l="l" t="t" r="r" b="b"/>
              <a:pathLst>
                <a:path w="2175" h="1571" extrusionOk="0">
                  <a:moveTo>
                    <a:pt x="353" y="0"/>
                  </a:moveTo>
                  <a:cubicBezTo>
                    <a:pt x="158" y="0"/>
                    <a:pt x="0" y="168"/>
                    <a:pt x="0" y="363"/>
                  </a:cubicBezTo>
                  <a:lnTo>
                    <a:pt x="0" y="595"/>
                  </a:lnTo>
                  <a:cubicBezTo>
                    <a:pt x="0" y="1134"/>
                    <a:pt x="437" y="1571"/>
                    <a:pt x="966" y="1571"/>
                  </a:cubicBezTo>
                  <a:lnTo>
                    <a:pt x="2174" y="1571"/>
                  </a:lnTo>
                  <a:lnTo>
                    <a:pt x="2174" y="354"/>
                  </a:lnTo>
                  <a:cubicBezTo>
                    <a:pt x="2174" y="158"/>
                    <a:pt x="2016" y="0"/>
                    <a:pt x="1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4"/>
            <p:cNvSpPr/>
            <p:nvPr/>
          </p:nvSpPr>
          <p:spPr>
            <a:xfrm>
              <a:off x="7400703" y="2983764"/>
              <a:ext cx="151977" cy="110775"/>
            </a:xfrm>
            <a:custGeom>
              <a:avLst/>
              <a:gdLst/>
              <a:ahLst/>
              <a:cxnLst/>
              <a:rect l="l" t="t" r="r" b="b"/>
              <a:pathLst>
                <a:path w="2166" h="1571" extrusionOk="0">
                  <a:moveTo>
                    <a:pt x="354" y="0"/>
                  </a:moveTo>
                  <a:cubicBezTo>
                    <a:pt x="159" y="0"/>
                    <a:pt x="1" y="168"/>
                    <a:pt x="1" y="363"/>
                  </a:cubicBezTo>
                  <a:lnTo>
                    <a:pt x="1" y="1571"/>
                  </a:lnTo>
                  <a:lnTo>
                    <a:pt x="1199" y="1571"/>
                  </a:lnTo>
                  <a:cubicBezTo>
                    <a:pt x="1729" y="1571"/>
                    <a:pt x="2166" y="1134"/>
                    <a:pt x="2166" y="595"/>
                  </a:cubicBezTo>
                  <a:lnTo>
                    <a:pt x="2166" y="363"/>
                  </a:lnTo>
                  <a:cubicBezTo>
                    <a:pt x="2166" y="168"/>
                    <a:pt x="2008" y="0"/>
                    <a:pt x="18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4"/>
            <p:cNvSpPr/>
            <p:nvPr/>
          </p:nvSpPr>
          <p:spPr>
            <a:xfrm>
              <a:off x="7448977" y="2810162"/>
              <a:ext cx="68481" cy="112749"/>
            </a:xfrm>
            <a:custGeom>
              <a:avLst/>
              <a:gdLst/>
              <a:ahLst/>
              <a:cxnLst/>
              <a:rect l="l" t="t" r="r" b="b"/>
              <a:pathLst>
                <a:path w="976" h="1599" extrusionOk="0">
                  <a:moveTo>
                    <a:pt x="0" y="0"/>
                  </a:moveTo>
                  <a:lnTo>
                    <a:pt x="0"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4"/>
            <p:cNvSpPr/>
            <p:nvPr/>
          </p:nvSpPr>
          <p:spPr>
            <a:xfrm>
              <a:off x="7448977" y="2810162"/>
              <a:ext cx="68481" cy="32788"/>
            </a:xfrm>
            <a:custGeom>
              <a:avLst/>
              <a:gdLst/>
              <a:ahLst/>
              <a:cxnLst/>
              <a:rect l="l" t="t" r="r" b="b"/>
              <a:pathLst>
                <a:path w="976" h="465" extrusionOk="0">
                  <a:moveTo>
                    <a:pt x="0" y="0"/>
                  </a:moveTo>
                  <a:lnTo>
                    <a:pt x="0"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4"/>
            <p:cNvSpPr/>
            <p:nvPr/>
          </p:nvSpPr>
          <p:spPr>
            <a:xfrm>
              <a:off x="6825771" y="2744656"/>
              <a:ext cx="78936" cy="38077"/>
            </a:xfrm>
            <a:custGeom>
              <a:avLst/>
              <a:gdLst/>
              <a:ahLst/>
              <a:cxnLst/>
              <a:rect l="l" t="t" r="r" b="b"/>
              <a:pathLst>
                <a:path w="1125" h="540" extrusionOk="0">
                  <a:moveTo>
                    <a:pt x="0" y="0"/>
                  </a:moveTo>
                  <a:lnTo>
                    <a:pt x="0"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4"/>
            <p:cNvSpPr/>
            <p:nvPr/>
          </p:nvSpPr>
          <p:spPr>
            <a:xfrm>
              <a:off x="6181727" y="2983764"/>
              <a:ext cx="152609" cy="110775"/>
            </a:xfrm>
            <a:custGeom>
              <a:avLst/>
              <a:gdLst/>
              <a:ahLst/>
              <a:cxnLst/>
              <a:rect l="l" t="t" r="r" b="b"/>
              <a:pathLst>
                <a:path w="2175" h="1571" extrusionOk="0">
                  <a:moveTo>
                    <a:pt x="353" y="0"/>
                  </a:moveTo>
                  <a:cubicBezTo>
                    <a:pt x="158" y="0"/>
                    <a:pt x="0" y="168"/>
                    <a:pt x="0" y="363"/>
                  </a:cubicBezTo>
                  <a:lnTo>
                    <a:pt x="0" y="595"/>
                  </a:lnTo>
                  <a:cubicBezTo>
                    <a:pt x="0" y="1134"/>
                    <a:pt x="437" y="1571"/>
                    <a:pt x="96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4"/>
            <p:cNvSpPr/>
            <p:nvPr/>
          </p:nvSpPr>
          <p:spPr>
            <a:xfrm>
              <a:off x="7400703" y="2983764"/>
              <a:ext cx="151977" cy="110775"/>
            </a:xfrm>
            <a:custGeom>
              <a:avLst/>
              <a:gdLst/>
              <a:ahLst/>
              <a:cxnLst/>
              <a:rect l="l" t="t" r="r" b="b"/>
              <a:pathLst>
                <a:path w="2166" h="1571" extrusionOk="0">
                  <a:moveTo>
                    <a:pt x="354" y="0"/>
                  </a:moveTo>
                  <a:cubicBezTo>
                    <a:pt x="159" y="0"/>
                    <a:pt x="1" y="168"/>
                    <a:pt x="1" y="363"/>
                  </a:cubicBezTo>
                  <a:lnTo>
                    <a:pt x="1" y="1571"/>
                  </a:lnTo>
                  <a:lnTo>
                    <a:pt x="1199" y="1571"/>
                  </a:lnTo>
                  <a:cubicBezTo>
                    <a:pt x="1729" y="1571"/>
                    <a:pt x="2166" y="1134"/>
                    <a:pt x="2166" y="595"/>
                  </a:cubicBezTo>
                  <a:lnTo>
                    <a:pt x="2166" y="363"/>
                  </a:lnTo>
                  <a:cubicBezTo>
                    <a:pt x="2166" y="168"/>
                    <a:pt x="2008" y="0"/>
                    <a:pt x="1813"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8" name="Google Shape;648;p44"/>
          <p:cNvGrpSpPr/>
          <p:nvPr/>
        </p:nvGrpSpPr>
        <p:grpSpPr>
          <a:xfrm>
            <a:off x="481045" y="4160215"/>
            <a:ext cx="1407981" cy="817955"/>
            <a:chOff x="5050430" y="1484210"/>
            <a:chExt cx="1371725" cy="810784"/>
          </a:xfrm>
        </p:grpSpPr>
        <p:sp>
          <p:nvSpPr>
            <p:cNvPr id="649" name="Google Shape;649;p44"/>
            <p:cNvSpPr/>
            <p:nvPr/>
          </p:nvSpPr>
          <p:spPr>
            <a:xfrm>
              <a:off x="5051184" y="1484245"/>
              <a:ext cx="1370971" cy="810713"/>
            </a:xfrm>
            <a:custGeom>
              <a:avLst/>
              <a:gdLst/>
              <a:ahLst/>
              <a:cxnLst/>
              <a:rect l="l" t="t" r="r" b="b"/>
              <a:pathLst>
                <a:path w="19549" h="11484" extrusionOk="0">
                  <a:moveTo>
                    <a:pt x="2434" y="0"/>
                  </a:moveTo>
                  <a:cubicBezTo>
                    <a:pt x="1877" y="0"/>
                    <a:pt x="1394" y="391"/>
                    <a:pt x="1292" y="939"/>
                  </a:cubicBezTo>
                  <a:lnTo>
                    <a:pt x="502" y="4915"/>
                  </a:lnTo>
                  <a:lnTo>
                    <a:pt x="502" y="7990"/>
                  </a:lnTo>
                  <a:lnTo>
                    <a:pt x="353" y="7990"/>
                  </a:lnTo>
                  <a:cubicBezTo>
                    <a:pt x="158" y="7990"/>
                    <a:pt x="0" y="8148"/>
                    <a:pt x="0" y="8343"/>
                  </a:cubicBezTo>
                  <a:lnTo>
                    <a:pt x="0" y="8576"/>
                  </a:lnTo>
                  <a:cubicBezTo>
                    <a:pt x="0" y="9115"/>
                    <a:pt x="437" y="9542"/>
                    <a:pt x="976" y="9542"/>
                  </a:cubicBezTo>
                  <a:lnTo>
                    <a:pt x="2945" y="9542"/>
                  </a:lnTo>
                  <a:cubicBezTo>
                    <a:pt x="3215" y="10685"/>
                    <a:pt x="4237" y="11484"/>
                    <a:pt x="5407" y="11484"/>
                  </a:cubicBezTo>
                  <a:cubicBezTo>
                    <a:pt x="6578" y="11484"/>
                    <a:pt x="7591" y="10685"/>
                    <a:pt x="7869" y="9542"/>
                  </a:cubicBezTo>
                  <a:lnTo>
                    <a:pt x="12385" y="9542"/>
                  </a:lnTo>
                  <a:cubicBezTo>
                    <a:pt x="12654" y="10685"/>
                    <a:pt x="13667" y="11484"/>
                    <a:pt x="14838" y="11484"/>
                  </a:cubicBezTo>
                  <a:cubicBezTo>
                    <a:pt x="16008" y="11484"/>
                    <a:pt x="17030" y="10685"/>
                    <a:pt x="17300" y="9542"/>
                  </a:cubicBezTo>
                  <a:lnTo>
                    <a:pt x="18582" y="9542"/>
                  </a:lnTo>
                  <a:cubicBezTo>
                    <a:pt x="19121" y="9542"/>
                    <a:pt x="19548" y="9115"/>
                    <a:pt x="19548" y="8576"/>
                  </a:cubicBezTo>
                  <a:lnTo>
                    <a:pt x="19548" y="8343"/>
                  </a:lnTo>
                  <a:cubicBezTo>
                    <a:pt x="19548" y="8145"/>
                    <a:pt x="19390" y="7990"/>
                    <a:pt x="19202" y="7990"/>
                  </a:cubicBezTo>
                  <a:cubicBezTo>
                    <a:pt x="19197" y="7990"/>
                    <a:pt x="19191" y="7990"/>
                    <a:pt x="19186" y="7990"/>
                  </a:cubicBezTo>
                  <a:lnTo>
                    <a:pt x="19149" y="7990"/>
                  </a:lnTo>
                  <a:lnTo>
                    <a:pt x="19149" y="4776"/>
                  </a:lnTo>
                  <a:lnTo>
                    <a:pt x="18396" y="1682"/>
                  </a:lnTo>
                  <a:cubicBezTo>
                    <a:pt x="18164" y="697"/>
                    <a:pt x="17281" y="0"/>
                    <a:pt x="1626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0" name="Google Shape;650;p44"/>
            <p:cNvGrpSpPr/>
            <p:nvPr/>
          </p:nvGrpSpPr>
          <p:grpSpPr>
            <a:xfrm>
              <a:off x="5050430" y="1484210"/>
              <a:ext cx="1370971" cy="810784"/>
              <a:chOff x="5050430" y="792322"/>
              <a:chExt cx="1370971" cy="810784"/>
            </a:xfrm>
          </p:grpSpPr>
          <p:sp>
            <p:nvSpPr>
              <p:cNvPr id="651" name="Google Shape;651;p44"/>
              <p:cNvSpPr/>
              <p:nvPr/>
            </p:nvSpPr>
            <p:spPr>
              <a:xfrm>
                <a:off x="5086266" y="792322"/>
                <a:ext cx="1307784" cy="673688"/>
              </a:xfrm>
              <a:custGeom>
                <a:avLst/>
                <a:gdLst/>
                <a:ahLst/>
                <a:cxnLst/>
                <a:rect l="l" t="t" r="r" b="b"/>
                <a:pathLst>
                  <a:path w="18648" h="9543" extrusionOk="0">
                    <a:moveTo>
                      <a:pt x="1914" y="1"/>
                    </a:moveTo>
                    <a:cubicBezTo>
                      <a:pt x="1365" y="1"/>
                      <a:pt x="892" y="397"/>
                      <a:pt x="791" y="939"/>
                    </a:cubicBezTo>
                    <a:lnTo>
                      <a:pt x="1" y="4906"/>
                    </a:lnTo>
                    <a:lnTo>
                      <a:pt x="1" y="8836"/>
                    </a:lnTo>
                    <a:cubicBezTo>
                      <a:pt x="1" y="9227"/>
                      <a:pt x="317" y="9542"/>
                      <a:pt x="707" y="9542"/>
                    </a:cubicBezTo>
                    <a:lnTo>
                      <a:pt x="17941" y="9542"/>
                    </a:lnTo>
                    <a:cubicBezTo>
                      <a:pt x="18332" y="9542"/>
                      <a:pt x="18648" y="9227"/>
                      <a:pt x="18648" y="8836"/>
                    </a:cubicBezTo>
                    <a:lnTo>
                      <a:pt x="18648" y="4767"/>
                    </a:lnTo>
                    <a:lnTo>
                      <a:pt x="17895" y="1673"/>
                    </a:lnTo>
                    <a:cubicBezTo>
                      <a:pt x="17655" y="695"/>
                      <a:pt x="16782" y="1"/>
                      <a:pt x="15778" y="1"/>
                    </a:cubicBezTo>
                    <a:cubicBezTo>
                      <a:pt x="15771" y="1"/>
                      <a:pt x="15765" y="1"/>
                      <a:pt x="15758" y="1"/>
                    </a:cubicBezTo>
                    <a:lnTo>
                      <a:pt x="1933" y="1"/>
                    </a:lnTo>
                    <a:cubicBezTo>
                      <a:pt x="1927" y="1"/>
                      <a:pt x="1921" y="1"/>
                      <a:pt x="19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4"/>
              <p:cNvSpPr/>
              <p:nvPr/>
            </p:nvSpPr>
            <p:spPr>
              <a:xfrm>
                <a:off x="5988068" y="859246"/>
                <a:ext cx="325193" cy="229646"/>
              </a:xfrm>
              <a:custGeom>
                <a:avLst/>
                <a:gdLst/>
                <a:ahLst/>
                <a:cxnLst/>
                <a:rect l="l" t="t" r="r" b="b"/>
                <a:pathLst>
                  <a:path w="4637" h="3253" extrusionOk="0">
                    <a:moveTo>
                      <a:pt x="0" y="0"/>
                    </a:moveTo>
                    <a:lnTo>
                      <a:pt x="0" y="3252"/>
                    </a:lnTo>
                    <a:lnTo>
                      <a:pt x="4636" y="3252"/>
                    </a:lnTo>
                    <a:lnTo>
                      <a:pt x="4088" y="967"/>
                    </a:lnTo>
                    <a:cubicBezTo>
                      <a:pt x="3949" y="400"/>
                      <a:pt x="3447" y="0"/>
                      <a:pt x="2862"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4"/>
              <p:cNvSpPr/>
              <p:nvPr/>
            </p:nvSpPr>
            <p:spPr>
              <a:xfrm>
                <a:off x="5913800" y="1245542"/>
                <a:ext cx="355138" cy="357564"/>
              </a:xfrm>
              <a:custGeom>
                <a:avLst/>
                <a:gdLst/>
                <a:ahLst/>
                <a:cxnLst/>
                <a:rect l="l" t="t" r="r" b="b"/>
                <a:pathLst>
                  <a:path w="5064" h="5065" extrusionOk="0">
                    <a:moveTo>
                      <a:pt x="2527" y="1"/>
                    </a:moveTo>
                    <a:cubicBezTo>
                      <a:pt x="1134" y="1"/>
                      <a:pt x="0" y="1134"/>
                      <a:pt x="0" y="2528"/>
                    </a:cubicBezTo>
                    <a:cubicBezTo>
                      <a:pt x="0" y="3931"/>
                      <a:pt x="1134" y="5064"/>
                      <a:pt x="2527" y="5064"/>
                    </a:cubicBezTo>
                    <a:cubicBezTo>
                      <a:pt x="3930" y="5064"/>
                      <a:pt x="5064" y="3931"/>
                      <a:pt x="5064" y="2528"/>
                    </a:cubicBezTo>
                    <a:cubicBezTo>
                      <a:pt x="5064" y="1134"/>
                      <a:pt x="3930" y="1"/>
                      <a:pt x="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4"/>
              <p:cNvSpPr/>
              <p:nvPr/>
            </p:nvSpPr>
            <p:spPr>
              <a:xfrm>
                <a:off x="6001112" y="1333433"/>
                <a:ext cx="211161" cy="182206"/>
              </a:xfrm>
              <a:custGeom>
                <a:avLst/>
                <a:gdLst/>
                <a:ahLst/>
                <a:cxnLst/>
                <a:rect l="l" t="t" r="r" b="b"/>
                <a:pathLst>
                  <a:path w="3011" h="2581" extrusionOk="0">
                    <a:moveTo>
                      <a:pt x="1292" y="1"/>
                    </a:moveTo>
                    <a:cubicBezTo>
                      <a:pt x="576" y="1"/>
                      <a:pt x="0" y="577"/>
                      <a:pt x="0" y="1292"/>
                    </a:cubicBezTo>
                    <a:cubicBezTo>
                      <a:pt x="0" y="2066"/>
                      <a:pt x="635" y="2580"/>
                      <a:pt x="1299" y="2580"/>
                    </a:cubicBezTo>
                    <a:cubicBezTo>
                      <a:pt x="1615" y="2580"/>
                      <a:pt x="1938" y="2463"/>
                      <a:pt x="2202" y="2203"/>
                    </a:cubicBezTo>
                    <a:cubicBezTo>
                      <a:pt x="3010" y="1385"/>
                      <a:pt x="2434"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4"/>
              <p:cNvSpPr/>
              <p:nvPr/>
            </p:nvSpPr>
            <p:spPr>
              <a:xfrm>
                <a:off x="6063668" y="1396403"/>
                <a:ext cx="54772" cy="55135"/>
              </a:xfrm>
              <a:custGeom>
                <a:avLst/>
                <a:gdLst/>
                <a:ahLst/>
                <a:cxnLst/>
                <a:rect l="l" t="t" r="r" b="b"/>
                <a:pathLst>
                  <a:path w="781" h="781" extrusionOk="0">
                    <a:moveTo>
                      <a:pt x="390" y="1"/>
                    </a:moveTo>
                    <a:cubicBezTo>
                      <a:pt x="177" y="1"/>
                      <a:pt x="0" y="177"/>
                      <a:pt x="0" y="391"/>
                    </a:cubicBezTo>
                    <a:cubicBezTo>
                      <a:pt x="0" y="614"/>
                      <a:pt x="177" y="781"/>
                      <a:pt x="390" y="781"/>
                    </a:cubicBezTo>
                    <a:cubicBezTo>
                      <a:pt x="613" y="781"/>
                      <a:pt x="781" y="614"/>
                      <a:pt x="781" y="391"/>
                    </a:cubicBezTo>
                    <a:cubicBezTo>
                      <a:pt x="781" y="177"/>
                      <a:pt x="613" y="1"/>
                      <a:pt x="3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4"/>
              <p:cNvSpPr/>
              <p:nvPr/>
            </p:nvSpPr>
            <p:spPr>
              <a:xfrm>
                <a:off x="5251773" y="1245542"/>
                <a:ext cx="355208" cy="357564"/>
              </a:xfrm>
              <a:custGeom>
                <a:avLst/>
                <a:gdLst/>
                <a:ahLst/>
                <a:cxnLst/>
                <a:rect l="l" t="t" r="r" b="b"/>
                <a:pathLst>
                  <a:path w="5065" h="5065" extrusionOk="0">
                    <a:moveTo>
                      <a:pt x="2537" y="1"/>
                    </a:moveTo>
                    <a:cubicBezTo>
                      <a:pt x="1143" y="1"/>
                      <a:pt x="1" y="1134"/>
                      <a:pt x="1" y="2528"/>
                    </a:cubicBezTo>
                    <a:cubicBezTo>
                      <a:pt x="1" y="3931"/>
                      <a:pt x="1143" y="5064"/>
                      <a:pt x="2537" y="5064"/>
                    </a:cubicBezTo>
                    <a:cubicBezTo>
                      <a:pt x="3931" y="5064"/>
                      <a:pt x="5064" y="3931"/>
                      <a:pt x="5064" y="2528"/>
                    </a:cubicBezTo>
                    <a:cubicBezTo>
                      <a:pt x="5064" y="1134"/>
                      <a:pt x="3931"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4"/>
              <p:cNvSpPr/>
              <p:nvPr/>
            </p:nvSpPr>
            <p:spPr>
              <a:xfrm>
                <a:off x="5339085" y="1333433"/>
                <a:ext cx="211161" cy="182206"/>
              </a:xfrm>
              <a:custGeom>
                <a:avLst/>
                <a:gdLst/>
                <a:ahLst/>
                <a:cxnLst/>
                <a:rect l="l" t="t" r="r" b="b"/>
                <a:pathLst>
                  <a:path w="3011" h="2581" extrusionOk="0">
                    <a:moveTo>
                      <a:pt x="1292" y="1"/>
                    </a:moveTo>
                    <a:cubicBezTo>
                      <a:pt x="577" y="1"/>
                      <a:pt x="1" y="577"/>
                      <a:pt x="1" y="1292"/>
                    </a:cubicBezTo>
                    <a:cubicBezTo>
                      <a:pt x="1" y="2066"/>
                      <a:pt x="640" y="2580"/>
                      <a:pt x="1304" y="2580"/>
                    </a:cubicBezTo>
                    <a:cubicBezTo>
                      <a:pt x="1620" y="2580"/>
                      <a:pt x="1942" y="2463"/>
                      <a:pt x="2203" y="2203"/>
                    </a:cubicBezTo>
                    <a:cubicBezTo>
                      <a:pt x="3011" y="1385"/>
                      <a:pt x="2444"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4"/>
              <p:cNvSpPr/>
              <p:nvPr/>
            </p:nvSpPr>
            <p:spPr>
              <a:xfrm>
                <a:off x="5401641" y="1396403"/>
                <a:ext cx="64590" cy="55629"/>
              </a:xfrm>
              <a:custGeom>
                <a:avLst/>
                <a:gdLst/>
                <a:ahLst/>
                <a:cxnLst/>
                <a:rect l="l" t="t" r="r" b="b"/>
                <a:pathLst>
                  <a:path w="921" h="788" extrusionOk="0">
                    <a:moveTo>
                      <a:pt x="400" y="1"/>
                    </a:moveTo>
                    <a:cubicBezTo>
                      <a:pt x="177" y="1"/>
                      <a:pt x="1" y="177"/>
                      <a:pt x="1" y="400"/>
                    </a:cubicBezTo>
                    <a:cubicBezTo>
                      <a:pt x="1" y="632"/>
                      <a:pt x="195" y="788"/>
                      <a:pt x="395" y="788"/>
                    </a:cubicBezTo>
                    <a:cubicBezTo>
                      <a:pt x="492" y="788"/>
                      <a:pt x="591" y="751"/>
                      <a:pt x="670" y="670"/>
                    </a:cubicBezTo>
                    <a:cubicBezTo>
                      <a:pt x="920" y="428"/>
                      <a:pt x="744" y="10"/>
                      <a:pt x="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4"/>
              <p:cNvSpPr/>
              <p:nvPr/>
            </p:nvSpPr>
            <p:spPr>
              <a:xfrm>
                <a:off x="6336614" y="1185818"/>
                <a:ext cx="39834" cy="99821"/>
              </a:xfrm>
              <a:custGeom>
                <a:avLst/>
                <a:gdLst/>
                <a:ahLst/>
                <a:cxnLst/>
                <a:rect l="l" t="t" r="r" b="b"/>
                <a:pathLst>
                  <a:path w="568" h="1414" extrusionOk="0">
                    <a:moveTo>
                      <a:pt x="273" y="1"/>
                    </a:moveTo>
                    <a:cubicBezTo>
                      <a:pt x="122" y="1"/>
                      <a:pt x="1" y="127"/>
                      <a:pt x="1" y="280"/>
                    </a:cubicBezTo>
                    <a:lnTo>
                      <a:pt x="1" y="1135"/>
                    </a:lnTo>
                    <a:cubicBezTo>
                      <a:pt x="10" y="1283"/>
                      <a:pt x="131" y="1413"/>
                      <a:pt x="289" y="1413"/>
                    </a:cubicBezTo>
                    <a:cubicBezTo>
                      <a:pt x="447" y="1413"/>
                      <a:pt x="568" y="1283"/>
                      <a:pt x="568" y="1125"/>
                    </a:cubicBezTo>
                    <a:lnTo>
                      <a:pt x="568" y="280"/>
                    </a:lnTo>
                    <a:cubicBezTo>
                      <a:pt x="568" y="122"/>
                      <a:pt x="447" y="1"/>
                      <a:pt x="289" y="1"/>
                    </a:cubicBezTo>
                    <a:cubicBezTo>
                      <a:pt x="284" y="1"/>
                      <a:pt x="278"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4"/>
              <p:cNvSpPr/>
              <p:nvPr/>
            </p:nvSpPr>
            <p:spPr>
              <a:xfrm>
                <a:off x="6268868" y="1355741"/>
                <a:ext cx="152533" cy="110269"/>
              </a:xfrm>
              <a:custGeom>
                <a:avLst/>
                <a:gdLst/>
                <a:ahLst/>
                <a:cxnLst/>
                <a:rect l="l" t="t" r="r" b="b"/>
                <a:pathLst>
                  <a:path w="2175" h="1562" extrusionOk="0">
                    <a:moveTo>
                      <a:pt x="354" y="1"/>
                    </a:moveTo>
                    <a:cubicBezTo>
                      <a:pt x="159" y="1"/>
                      <a:pt x="1" y="158"/>
                      <a:pt x="1" y="354"/>
                    </a:cubicBezTo>
                    <a:lnTo>
                      <a:pt x="1" y="1561"/>
                    </a:lnTo>
                    <a:lnTo>
                      <a:pt x="1199" y="1561"/>
                    </a:lnTo>
                    <a:cubicBezTo>
                      <a:pt x="1738" y="1561"/>
                      <a:pt x="2175" y="1134"/>
                      <a:pt x="2175" y="595"/>
                    </a:cubicBezTo>
                    <a:lnTo>
                      <a:pt x="2175" y="354"/>
                    </a:lnTo>
                    <a:cubicBezTo>
                      <a:pt x="2175" y="158"/>
                      <a:pt x="2017" y="1"/>
                      <a:pt x="1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4"/>
              <p:cNvSpPr/>
              <p:nvPr/>
            </p:nvSpPr>
            <p:spPr>
              <a:xfrm>
                <a:off x="5050430" y="1355741"/>
                <a:ext cx="152533" cy="110269"/>
              </a:xfrm>
              <a:custGeom>
                <a:avLst/>
                <a:gdLst/>
                <a:ahLst/>
                <a:cxnLst/>
                <a:rect l="l" t="t" r="r" b="b"/>
                <a:pathLst>
                  <a:path w="2175" h="1562" extrusionOk="0">
                    <a:moveTo>
                      <a:pt x="363" y="1"/>
                    </a:moveTo>
                    <a:cubicBezTo>
                      <a:pt x="168" y="1"/>
                      <a:pt x="1" y="158"/>
                      <a:pt x="10" y="363"/>
                    </a:cubicBezTo>
                    <a:lnTo>
                      <a:pt x="10" y="595"/>
                    </a:lnTo>
                    <a:cubicBezTo>
                      <a:pt x="10" y="1134"/>
                      <a:pt x="437" y="1561"/>
                      <a:pt x="976" y="1561"/>
                    </a:cubicBezTo>
                    <a:lnTo>
                      <a:pt x="2175" y="1561"/>
                    </a:lnTo>
                    <a:lnTo>
                      <a:pt x="2175" y="354"/>
                    </a:lnTo>
                    <a:cubicBezTo>
                      <a:pt x="2175" y="158"/>
                      <a:pt x="2017" y="1"/>
                      <a:pt x="1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4"/>
              <p:cNvSpPr/>
              <p:nvPr/>
            </p:nvSpPr>
            <p:spPr>
              <a:xfrm>
                <a:off x="5086266" y="1181300"/>
                <a:ext cx="68517" cy="113517"/>
              </a:xfrm>
              <a:custGeom>
                <a:avLst/>
                <a:gdLst/>
                <a:ahLst/>
                <a:cxnLst/>
                <a:rect l="l" t="t" r="r" b="b"/>
                <a:pathLst>
                  <a:path w="977" h="1608" extrusionOk="0">
                    <a:moveTo>
                      <a:pt x="1" y="0"/>
                    </a:moveTo>
                    <a:lnTo>
                      <a:pt x="1"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4"/>
              <p:cNvSpPr/>
              <p:nvPr/>
            </p:nvSpPr>
            <p:spPr>
              <a:xfrm>
                <a:off x="5086266" y="1181300"/>
                <a:ext cx="68517" cy="33533"/>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4"/>
              <p:cNvSpPr/>
              <p:nvPr/>
            </p:nvSpPr>
            <p:spPr>
              <a:xfrm>
                <a:off x="5988068" y="1116353"/>
                <a:ext cx="79527" cy="38121"/>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4"/>
              <p:cNvSpPr/>
              <p:nvPr/>
            </p:nvSpPr>
            <p:spPr>
              <a:xfrm>
                <a:off x="5668135" y="1116353"/>
                <a:ext cx="79598" cy="38121"/>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4"/>
              <p:cNvSpPr/>
              <p:nvPr/>
            </p:nvSpPr>
            <p:spPr>
              <a:xfrm>
                <a:off x="5350797" y="859246"/>
                <a:ext cx="288094" cy="229646"/>
              </a:xfrm>
              <a:custGeom>
                <a:avLst/>
                <a:gdLst/>
                <a:ahLst/>
                <a:cxnLst/>
                <a:rect l="l" t="t" r="r" b="b"/>
                <a:pathLst>
                  <a:path w="4108" h="3253" extrusionOk="0">
                    <a:moveTo>
                      <a:pt x="1" y="0"/>
                    </a:moveTo>
                    <a:lnTo>
                      <a:pt x="1" y="3252"/>
                    </a:lnTo>
                    <a:lnTo>
                      <a:pt x="4107" y="3252"/>
                    </a:lnTo>
                    <a:lnTo>
                      <a:pt x="410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4"/>
              <p:cNvSpPr/>
              <p:nvPr/>
            </p:nvSpPr>
            <p:spPr>
              <a:xfrm>
                <a:off x="5668135" y="859246"/>
                <a:ext cx="288094" cy="229646"/>
              </a:xfrm>
              <a:custGeom>
                <a:avLst/>
                <a:gdLst/>
                <a:ahLst/>
                <a:cxnLst/>
                <a:rect l="l" t="t" r="r" b="b"/>
                <a:pathLst>
                  <a:path w="4108" h="3253" extrusionOk="0">
                    <a:moveTo>
                      <a:pt x="1" y="0"/>
                    </a:moveTo>
                    <a:lnTo>
                      <a:pt x="1" y="3252"/>
                    </a:lnTo>
                    <a:lnTo>
                      <a:pt x="4107" y="3252"/>
                    </a:lnTo>
                    <a:lnTo>
                      <a:pt x="410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4"/>
              <p:cNvSpPr/>
              <p:nvPr/>
            </p:nvSpPr>
            <p:spPr>
              <a:xfrm>
                <a:off x="5154713" y="859246"/>
                <a:ext cx="163613" cy="229646"/>
              </a:xfrm>
              <a:custGeom>
                <a:avLst/>
                <a:gdLst/>
                <a:ahLst/>
                <a:cxnLst/>
                <a:rect l="l" t="t" r="r" b="b"/>
                <a:pathLst>
                  <a:path w="2333" h="3253" extrusionOk="0">
                    <a:moveTo>
                      <a:pt x="1022" y="0"/>
                    </a:moveTo>
                    <a:cubicBezTo>
                      <a:pt x="790" y="0"/>
                      <a:pt x="586" y="168"/>
                      <a:pt x="539" y="400"/>
                    </a:cubicBezTo>
                    <a:lnTo>
                      <a:pt x="0" y="3252"/>
                    </a:lnTo>
                    <a:lnTo>
                      <a:pt x="2332" y="3252"/>
                    </a:lnTo>
                    <a:lnTo>
                      <a:pt x="2332"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4"/>
              <p:cNvSpPr/>
              <p:nvPr/>
            </p:nvSpPr>
            <p:spPr>
              <a:xfrm>
                <a:off x="6268868" y="1355741"/>
                <a:ext cx="152533" cy="110269"/>
              </a:xfrm>
              <a:custGeom>
                <a:avLst/>
                <a:gdLst/>
                <a:ahLst/>
                <a:cxnLst/>
                <a:rect l="l" t="t" r="r" b="b"/>
                <a:pathLst>
                  <a:path w="2175" h="1562" extrusionOk="0">
                    <a:moveTo>
                      <a:pt x="354" y="1"/>
                    </a:moveTo>
                    <a:cubicBezTo>
                      <a:pt x="159" y="1"/>
                      <a:pt x="1" y="158"/>
                      <a:pt x="1" y="354"/>
                    </a:cubicBezTo>
                    <a:lnTo>
                      <a:pt x="1" y="1561"/>
                    </a:lnTo>
                    <a:lnTo>
                      <a:pt x="1199" y="1561"/>
                    </a:lnTo>
                    <a:cubicBezTo>
                      <a:pt x="1738" y="1561"/>
                      <a:pt x="2175" y="1134"/>
                      <a:pt x="2175" y="595"/>
                    </a:cubicBezTo>
                    <a:lnTo>
                      <a:pt x="2175" y="354"/>
                    </a:lnTo>
                    <a:cubicBezTo>
                      <a:pt x="2175" y="158"/>
                      <a:pt x="2017" y="1"/>
                      <a:pt x="182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4"/>
              <p:cNvSpPr/>
              <p:nvPr/>
            </p:nvSpPr>
            <p:spPr>
              <a:xfrm>
                <a:off x="5050430" y="1355741"/>
                <a:ext cx="152533" cy="110269"/>
              </a:xfrm>
              <a:custGeom>
                <a:avLst/>
                <a:gdLst/>
                <a:ahLst/>
                <a:cxnLst/>
                <a:rect l="l" t="t" r="r" b="b"/>
                <a:pathLst>
                  <a:path w="2175" h="1562" extrusionOk="0">
                    <a:moveTo>
                      <a:pt x="363" y="1"/>
                    </a:moveTo>
                    <a:cubicBezTo>
                      <a:pt x="168" y="1"/>
                      <a:pt x="1" y="158"/>
                      <a:pt x="10" y="363"/>
                    </a:cubicBezTo>
                    <a:lnTo>
                      <a:pt x="10" y="595"/>
                    </a:lnTo>
                    <a:cubicBezTo>
                      <a:pt x="10" y="1134"/>
                      <a:pt x="437" y="1561"/>
                      <a:pt x="976" y="1561"/>
                    </a:cubicBezTo>
                    <a:lnTo>
                      <a:pt x="2175" y="1561"/>
                    </a:lnTo>
                    <a:lnTo>
                      <a:pt x="2175" y="354"/>
                    </a:lnTo>
                    <a:cubicBezTo>
                      <a:pt x="2175" y="158"/>
                      <a:pt x="2017" y="1"/>
                      <a:pt x="182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71" name="Google Shape;671;p44"/>
          <p:cNvGrpSpPr/>
          <p:nvPr/>
        </p:nvGrpSpPr>
        <p:grpSpPr>
          <a:xfrm rot="600107">
            <a:off x="6840457" y="4122895"/>
            <a:ext cx="861956" cy="677318"/>
            <a:chOff x="4836500" y="3573075"/>
            <a:chExt cx="731879" cy="607184"/>
          </a:xfrm>
        </p:grpSpPr>
        <p:sp>
          <p:nvSpPr>
            <p:cNvPr id="672" name="Google Shape;672;p44"/>
            <p:cNvSpPr/>
            <p:nvPr/>
          </p:nvSpPr>
          <p:spPr>
            <a:xfrm>
              <a:off x="4836500" y="3573249"/>
              <a:ext cx="729551" cy="606835"/>
            </a:xfrm>
            <a:custGeom>
              <a:avLst/>
              <a:gdLst/>
              <a:ahLst/>
              <a:cxnLst/>
              <a:rect l="l" t="t" r="r" b="b"/>
              <a:pathLst>
                <a:path w="14685" h="12172" extrusionOk="0">
                  <a:moveTo>
                    <a:pt x="7343" y="0"/>
                  </a:moveTo>
                  <a:cubicBezTo>
                    <a:pt x="7034" y="0"/>
                    <a:pt x="6725" y="149"/>
                    <a:pt x="6539" y="446"/>
                  </a:cubicBezTo>
                  <a:lnTo>
                    <a:pt x="584" y="10035"/>
                  </a:lnTo>
                  <a:cubicBezTo>
                    <a:pt x="1" y="10969"/>
                    <a:pt x="671" y="12171"/>
                    <a:pt x="1760" y="12171"/>
                  </a:cubicBezTo>
                  <a:cubicBezTo>
                    <a:pt x="1764" y="12171"/>
                    <a:pt x="1769" y="12171"/>
                    <a:pt x="1773" y="12171"/>
                  </a:cubicBezTo>
                  <a:lnTo>
                    <a:pt x="12913" y="12171"/>
                  </a:lnTo>
                  <a:cubicBezTo>
                    <a:pt x="12917" y="12171"/>
                    <a:pt x="12921" y="12171"/>
                    <a:pt x="12925" y="12171"/>
                  </a:cubicBezTo>
                  <a:cubicBezTo>
                    <a:pt x="14014" y="12171"/>
                    <a:pt x="14685" y="10969"/>
                    <a:pt x="14102" y="10035"/>
                  </a:cubicBezTo>
                  <a:lnTo>
                    <a:pt x="8146" y="446"/>
                  </a:lnTo>
                  <a:cubicBezTo>
                    <a:pt x="7961" y="149"/>
                    <a:pt x="7652" y="0"/>
                    <a:pt x="7343"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3" name="Google Shape;673;p44"/>
            <p:cNvGrpSpPr/>
            <p:nvPr/>
          </p:nvGrpSpPr>
          <p:grpSpPr>
            <a:xfrm>
              <a:off x="4839027" y="3573075"/>
              <a:ext cx="729352" cy="607184"/>
              <a:chOff x="6971200" y="2195375"/>
              <a:chExt cx="367025" cy="304475"/>
            </a:xfrm>
          </p:grpSpPr>
          <p:sp>
            <p:nvSpPr>
              <p:cNvPr id="674" name="Google Shape;674;p44"/>
              <p:cNvSpPr/>
              <p:nvPr/>
            </p:nvSpPr>
            <p:spPr>
              <a:xfrm>
                <a:off x="6971200" y="2195375"/>
                <a:ext cx="367025" cy="304475"/>
              </a:xfrm>
              <a:custGeom>
                <a:avLst/>
                <a:gdLst/>
                <a:ahLst/>
                <a:cxnLst/>
                <a:rect l="l" t="t" r="r" b="b"/>
                <a:pathLst>
                  <a:path w="14681" h="12179" extrusionOk="0">
                    <a:moveTo>
                      <a:pt x="7345" y="1"/>
                    </a:moveTo>
                    <a:cubicBezTo>
                      <a:pt x="7036" y="1"/>
                      <a:pt x="6727" y="152"/>
                      <a:pt x="6542" y="454"/>
                    </a:cubicBezTo>
                    <a:lnTo>
                      <a:pt x="586" y="10042"/>
                    </a:lnTo>
                    <a:cubicBezTo>
                      <a:pt x="1" y="10971"/>
                      <a:pt x="679" y="12179"/>
                      <a:pt x="1775" y="12179"/>
                    </a:cubicBezTo>
                    <a:lnTo>
                      <a:pt x="12906" y="12179"/>
                    </a:lnTo>
                    <a:cubicBezTo>
                      <a:pt x="14011" y="12179"/>
                      <a:pt x="14680" y="10971"/>
                      <a:pt x="14095" y="10042"/>
                    </a:cubicBezTo>
                    <a:lnTo>
                      <a:pt x="8149" y="454"/>
                    </a:lnTo>
                    <a:cubicBezTo>
                      <a:pt x="7963" y="152"/>
                      <a:pt x="7654" y="1"/>
                      <a:pt x="7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4"/>
              <p:cNvSpPr/>
              <p:nvPr/>
            </p:nvSpPr>
            <p:spPr>
              <a:xfrm>
                <a:off x="6998625" y="2216525"/>
                <a:ext cx="312425" cy="269175"/>
              </a:xfrm>
              <a:custGeom>
                <a:avLst/>
                <a:gdLst/>
                <a:ahLst/>
                <a:cxnLst/>
                <a:rect l="l" t="t" r="r" b="b"/>
                <a:pathLst>
                  <a:path w="12497" h="10767" extrusionOk="0">
                    <a:moveTo>
                      <a:pt x="6244" y="593"/>
                    </a:moveTo>
                    <a:cubicBezTo>
                      <a:pt x="6346" y="593"/>
                      <a:pt x="6429" y="648"/>
                      <a:pt x="6476" y="732"/>
                    </a:cubicBezTo>
                    <a:lnTo>
                      <a:pt x="11809" y="9707"/>
                    </a:lnTo>
                    <a:cubicBezTo>
                      <a:pt x="11874" y="9800"/>
                      <a:pt x="11874" y="9930"/>
                      <a:pt x="11809" y="10032"/>
                    </a:cubicBezTo>
                    <a:cubicBezTo>
                      <a:pt x="11762" y="10116"/>
                      <a:pt x="11679" y="10171"/>
                      <a:pt x="11577" y="10171"/>
                    </a:cubicBezTo>
                    <a:lnTo>
                      <a:pt x="911" y="10171"/>
                    </a:lnTo>
                    <a:cubicBezTo>
                      <a:pt x="818" y="10171"/>
                      <a:pt x="725" y="10116"/>
                      <a:pt x="678" y="10032"/>
                    </a:cubicBezTo>
                    <a:cubicBezTo>
                      <a:pt x="623" y="9930"/>
                      <a:pt x="623" y="9800"/>
                      <a:pt x="678" y="9707"/>
                    </a:cubicBezTo>
                    <a:lnTo>
                      <a:pt x="6011" y="732"/>
                    </a:lnTo>
                    <a:cubicBezTo>
                      <a:pt x="6058" y="648"/>
                      <a:pt x="6151" y="593"/>
                      <a:pt x="6244" y="593"/>
                    </a:cubicBezTo>
                    <a:close/>
                    <a:moveTo>
                      <a:pt x="6247" y="0"/>
                    </a:moveTo>
                    <a:cubicBezTo>
                      <a:pt x="5958" y="0"/>
                      <a:pt x="5668" y="142"/>
                      <a:pt x="5500" y="425"/>
                    </a:cubicBezTo>
                    <a:lnTo>
                      <a:pt x="167" y="9400"/>
                    </a:lnTo>
                    <a:cubicBezTo>
                      <a:pt x="0" y="9688"/>
                      <a:pt x="0" y="10032"/>
                      <a:pt x="158" y="10320"/>
                    </a:cubicBezTo>
                    <a:cubicBezTo>
                      <a:pt x="307" y="10599"/>
                      <a:pt x="595" y="10766"/>
                      <a:pt x="911" y="10766"/>
                    </a:cubicBezTo>
                    <a:lnTo>
                      <a:pt x="11577" y="10766"/>
                    </a:lnTo>
                    <a:cubicBezTo>
                      <a:pt x="11892" y="10766"/>
                      <a:pt x="12180" y="10599"/>
                      <a:pt x="12329" y="10320"/>
                    </a:cubicBezTo>
                    <a:cubicBezTo>
                      <a:pt x="12496" y="10032"/>
                      <a:pt x="12496" y="9688"/>
                      <a:pt x="12329" y="9400"/>
                    </a:cubicBezTo>
                    <a:lnTo>
                      <a:pt x="6987" y="425"/>
                    </a:lnTo>
                    <a:cubicBezTo>
                      <a:pt x="6824" y="142"/>
                      <a:pt x="6536" y="0"/>
                      <a:pt x="62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4"/>
              <p:cNvSpPr/>
              <p:nvPr/>
            </p:nvSpPr>
            <p:spPr>
              <a:xfrm>
                <a:off x="7038800" y="2418300"/>
                <a:ext cx="63200" cy="35575"/>
              </a:xfrm>
              <a:custGeom>
                <a:avLst/>
                <a:gdLst/>
                <a:ahLst/>
                <a:cxnLst/>
                <a:rect l="l" t="t" r="r" b="b"/>
                <a:pathLst>
                  <a:path w="2528" h="1423" extrusionOk="0">
                    <a:moveTo>
                      <a:pt x="1998" y="1"/>
                    </a:moveTo>
                    <a:cubicBezTo>
                      <a:pt x="1979" y="1"/>
                      <a:pt x="1961" y="1"/>
                      <a:pt x="1942" y="10"/>
                    </a:cubicBezTo>
                    <a:lnTo>
                      <a:pt x="75" y="1246"/>
                    </a:lnTo>
                    <a:cubicBezTo>
                      <a:pt x="0" y="1292"/>
                      <a:pt x="38" y="1422"/>
                      <a:pt x="130" y="1422"/>
                    </a:cubicBezTo>
                    <a:lnTo>
                      <a:pt x="846" y="1413"/>
                    </a:lnTo>
                    <a:lnTo>
                      <a:pt x="1004" y="1413"/>
                    </a:lnTo>
                    <a:cubicBezTo>
                      <a:pt x="1022" y="1413"/>
                      <a:pt x="1041" y="1404"/>
                      <a:pt x="1060" y="1385"/>
                    </a:cubicBezTo>
                    <a:lnTo>
                      <a:pt x="2453" y="168"/>
                    </a:lnTo>
                    <a:cubicBezTo>
                      <a:pt x="2528" y="103"/>
                      <a:pt x="2481" y="1"/>
                      <a:pt x="23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4"/>
              <p:cNvSpPr/>
              <p:nvPr/>
            </p:nvSpPr>
            <p:spPr>
              <a:xfrm>
                <a:off x="7088725" y="2418300"/>
                <a:ext cx="44625" cy="35325"/>
              </a:xfrm>
              <a:custGeom>
                <a:avLst/>
                <a:gdLst/>
                <a:ahLst/>
                <a:cxnLst/>
                <a:rect l="l" t="t" r="r" b="b"/>
                <a:pathLst>
                  <a:path w="1785" h="1413" extrusionOk="0">
                    <a:moveTo>
                      <a:pt x="1181" y="1"/>
                    </a:moveTo>
                    <a:cubicBezTo>
                      <a:pt x="1153" y="1"/>
                      <a:pt x="1125" y="10"/>
                      <a:pt x="1116" y="38"/>
                    </a:cubicBezTo>
                    <a:lnTo>
                      <a:pt x="57" y="1264"/>
                    </a:lnTo>
                    <a:cubicBezTo>
                      <a:pt x="1" y="1320"/>
                      <a:pt x="47" y="1413"/>
                      <a:pt x="131" y="1413"/>
                    </a:cubicBezTo>
                    <a:lnTo>
                      <a:pt x="1088" y="1413"/>
                    </a:lnTo>
                    <a:cubicBezTo>
                      <a:pt x="1125" y="1413"/>
                      <a:pt x="1153" y="1394"/>
                      <a:pt x="1172" y="1357"/>
                    </a:cubicBezTo>
                    <a:lnTo>
                      <a:pt x="1757" y="140"/>
                    </a:lnTo>
                    <a:cubicBezTo>
                      <a:pt x="1785" y="75"/>
                      <a:pt x="1738" y="1"/>
                      <a:pt x="16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4"/>
              <p:cNvSpPr/>
              <p:nvPr/>
            </p:nvSpPr>
            <p:spPr>
              <a:xfrm>
                <a:off x="7139825" y="2418075"/>
                <a:ext cx="30000" cy="35550"/>
              </a:xfrm>
              <a:custGeom>
                <a:avLst/>
                <a:gdLst/>
                <a:ahLst/>
                <a:cxnLst/>
                <a:rect l="l" t="t" r="r" b="b"/>
                <a:pathLst>
                  <a:path w="1200" h="1422" extrusionOk="0">
                    <a:moveTo>
                      <a:pt x="345" y="0"/>
                    </a:moveTo>
                    <a:cubicBezTo>
                      <a:pt x="298" y="0"/>
                      <a:pt x="261" y="38"/>
                      <a:pt x="252" y="84"/>
                    </a:cubicBezTo>
                    <a:lnTo>
                      <a:pt x="20" y="1301"/>
                    </a:lnTo>
                    <a:cubicBezTo>
                      <a:pt x="1" y="1357"/>
                      <a:pt x="47" y="1413"/>
                      <a:pt x="103" y="1422"/>
                    </a:cubicBezTo>
                    <a:lnTo>
                      <a:pt x="1097" y="1422"/>
                    </a:lnTo>
                    <a:cubicBezTo>
                      <a:pt x="1153" y="1422"/>
                      <a:pt x="1199" y="1366"/>
                      <a:pt x="1190" y="1301"/>
                    </a:cubicBezTo>
                    <a:lnTo>
                      <a:pt x="958" y="84"/>
                    </a:lnTo>
                    <a:cubicBezTo>
                      <a:pt x="949" y="38"/>
                      <a:pt x="911" y="0"/>
                      <a:pt x="8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4"/>
              <p:cNvSpPr/>
              <p:nvPr/>
            </p:nvSpPr>
            <p:spPr>
              <a:xfrm>
                <a:off x="7176300" y="2418300"/>
                <a:ext cx="44400" cy="35325"/>
              </a:xfrm>
              <a:custGeom>
                <a:avLst/>
                <a:gdLst/>
                <a:ahLst/>
                <a:cxnLst/>
                <a:rect l="l" t="t" r="r" b="b"/>
                <a:pathLst>
                  <a:path w="1776" h="1413" extrusionOk="0">
                    <a:moveTo>
                      <a:pt x="112" y="1"/>
                    </a:moveTo>
                    <a:cubicBezTo>
                      <a:pt x="47" y="1"/>
                      <a:pt x="1" y="66"/>
                      <a:pt x="28" y="131"/>
                    </a:cubicBezTo>
                    <a:lnTo>
                      <a:pt x="614" y="1357"/>
                    </a:lnTo>
                    <a:cubicBezTo>
                      <a:pt x="623" y="1394"/>
                      <a:pt x="660" y="1413"/>
                      <a:pt x="697" y="1413"/>
                    </a:cubicBezTo>
                    <a:lnTo>
                      <a:pt x="1654" y="1413"/>
                    </a:lnTo>
                    <a:cubicBezTo>
                      <a:pt x="1738" y="1413"/>
                      <a:pt x="1775" y="1320"/>
                      <a:pt x="1729" y="1255"/>
                    </a:cubicBezTo>
                    <a:lnTo>
                      <a:pt x="670" y="29"/>
                    </a:lnTo>
                    <a:cubicBezTo>
                      <a:pt x="651" y="10"/>
                      <a:pt x="632" y="1"/>
                      <a:pt x="6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4"/>
              <p:cNvSpPr/>
              <p:nvPr/>
            </p:nvSpPr>
            <p:spPr>
              <a:xfrm>
                <a:off x="7207650" y="2418300"/>
                <a:ext cx="63200" cy="35575"/>
              </a:xfrm>
              <a:custGeom>
                <a:avLst/>
                <a:gdLst/>
                <a:ahLst/>
                <a:cxnLst/>
                <a:rect l="l" t="t" r="r" b="b"/>
                <a:pathLst>
                  <a:path w="2528" h="1423" extrusionOk="0">
                    <a:moveTo>
                      <a:pt x="131" y="1"/>
                    </a:moveTo>
                    <a:cubicBezTo>
                      <a:pt x="38" y="1"/>
                      <a:pt x="1" y="112"/>
                      <a:pt x="66" y="168"/>
                    </a:cubicBezTo>
                    <a:lnTo>
                      <a:pt x="1460" y="1394"/>
                    </a:lnTo>
                    <a:cubicBezTo>
                      <a:pt x="1478" y="1413"/>
                      <a:pt x="1506" y="1422"/>
                      <a:pt x="1525" y="1422"/>
                    </a:cubicBezTo>
                    <a:lnTo>
                      <a:pt x="2398" y="1422"/>
                    </a:lnTo>
                    <a:cubicBezTo>
                      <a:pt x="2491" y="1422"/>
                      <a:pt x="2528" y="1292"/>
                      <a:pt x="2454" y="1246"/>
                    </a:cubicBezTo>
                    <a:lnTo>
                      <a:pt x="577" y="19"/>
                    </a:lnTo>
                    <a:cubicBezTo>
                      <a:pt x="568" y="10"/>
                      <a:pt x="549" y="1"/>
                      <a:pt x="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4"/>
              <p:cNvSpPr/>
              <p:nvPr/>
            </p:nvSpPr>
            <p:spPr>
              <a:xfrm>
                <a:off x="7186300" y="2382300"/>
                <a:ext cx="25" cy="25"/>
              </a:xfrm>
              <a:custGeom>
                <a:avLst/>
                <a:gdLst/>
                <a:ahLst/>
                <a:cxnLst/>
                <a:rect l="l" t="t" r="r" b="b"/>
                <a:pathLst>
                  <a:path w="1" h="1" extrusionOk="0">
                    <a:moveTo>
                      <a:pt x="0" y="1"/>
                    </a:moveTo>
                    <a:lnTo>
                      <a:pt x="0" y="1"/>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4"/>
              <p:cNvSpPr/>
              <p:nvPr/>
            </p:nvSpPr>
            <p:spPr>
              <a:xfrm>
                <a:off x="7111800" y="2305650"/>
                <a:ext cx="84275" cy="130325"/>
              </a:xfrm>
              <a:custGeom>
                <a:avLst/>
                <a:gdLst/>
                <a:ahLst/>
                <a:cxnLst/>
                <a:rect l="l" t="t" r="r" b="b"/>
                <a:pathLst>
                  <a:path w="3371" h="5213" extrusionOk="0">
                    <a:moveTo>
                      <a:pt x="1828" y="1"/>
                    </a:moveTo>
                    <a:cubicBezTo>
                      <a:pt x="1308" y="1"/>
                      <a:pt x="1131" y="707"/>
                      <a:pt x="1596" y="948"/>
                    </a:cubicBezTo>
                    <a:cubicBezTo>
                      <a:pt x="1586" y="958"/>
                      <a:pt x="1577" y="967"/>
                      <a:pt x="1568" y="985"/>
                    </a:cubicBezTo>
                    <a:lnTo>
                      <a:pt x="1103" y="1822"/>
                    </a:lnTo>
                    <a:lnTo>
                      <a:pt x="276" y="2361"/>
                    </a:lnTo>
                    <a:cubicBezTo>
                      <a:pt x="1" y="2537"/>
                      <a:pt x="173" y="2909"/>
                      <a:pt x="430" y="2909"/>
                    </a:cubicBezTo>
                    <a:cubicBezTo>
                      <a:pt x="485" y="2909"/>
                      <a:pt x="543" y="2892"/>
                      <a:pt x="602" y="2853"/>
                    </a:cubicBezTo>
                    <a:lnTo>
                      <a:pt x="1484" y="2277"/>
                    </a:lnTo>
                    <a:cubicBezTo>
                      <a:pt x="1512" y="2258"/>
                      <a:pt x="1531" y="2230"/>
                      <a:pt x="1549" y="2203"/>
                    </a:cubicBezTo>
                    <a:lnTo>
                      <a:pt x="1549" y="2788"/>
                    </a:lnTo>
                    <a:lnTo>
                      <a:pt x="249" y="4683"/>
                    </a:lnTo>
                    <a:cubicBezTo>
                      <a:pt x="211" y="4730"/>
                      <a:pt x="202" y="4795"/>
                      <a:pt x="202" y="4850"/>
                    </a:cubicBezTo>
                    <a:cubicBezTo>
                      <a:pt x="202" y="5008"/>
                      <a:pt x="332" y="5138"/>
                      <a:pt x="490" y="5138"/>
                    </a:cubicBezTo>
                    <a:cubicBezTo>
                      <a:pt x="583" y="5138"/>
                      <a:pt x="667" y="5092"/>
                      <a:pt x="722" y="5018"/>
                    </a:cubicBezTo>
                    <a:lnTo>
                      <a:pt x="1828" y="3429"/>
                    </a:lnTo>
                    <a:lnTo>
                      <a:pt x="2748" y="5064"/>
                    </a:lnTo>
                    <a:cubicBezTo>
                      <a:pt x="2794" y="5157"/>
                      <a:pt x="2896" y="5213"/>
                      <a:pt x="3008" y="5213"/>
                    </a:cubicBezTo>
                    <a:cubicBezTo>
                      <a:pt x="3231" y="5204"/>
                      <a:pt x="3370" y="4962"/>
                      <a:pt x="3259" y="4776"/>
                    </a:cubicBezTo>
                    <a:lnTo>
                      <a:pt x="2144" y="2797"/>
                    </a:lnTo>
                    <a:lnTo>
                      <a:pt x="2144" y="1803"/>
                    </a:lnTo>
                    <a:lnTo>
                      <a:pt x="2358" y="1998"/>
                    </a:lnTo>
                    <a:lnTo>
                      <a:pt x="2711" y="2881"/>
                    </a:lnTo>
                    <a:cubicBezTo>
                      <a:pt x="2757" y="2992"/>
                      <a:pt x="2859" y="3057"/>
                      <a:pt x="2980" y="3057"/>
                    </a:cubicBezTo>
                    <a:cubicBezTo>
                      <a:pt x="3017" y="3057"/>
                      <a:pt x="3054" y="3057"/>
                      <a:pt x="3092" y="3039"/>
                    </a:cubicBezTo>
                    <a:cubicBezTo>
                      <a:pt x="3240" y="2983"/>
                      <a:pt x="3315" y="2806"/>
                      <a:pt x="3250" y="2658"/>
                    </a:cubicBezTo>
                    <a:lnTo>
                      <a:pt x="2869" y="1710"/>
                    </a:lnTo>
                    <a:cubicBezTo>
                      <a:pt x="2859" y="1673"/>
                      <a:pt x="2831" y="1636"/>
                      <a:pt x="2794" y="1608"/>
                    </a:cubicBezTo>
                    <a:lnTo>
                      <a:pt x="2060" y="948"/>
                    </a:lnTo>
                    <a:cubicBezTo>
                      <a:pt x="2525" y="707"/>
                      <a:pt x="2348" y="1"/>
                      <a:pt x="18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83" name="Google Shape;683;p44"/>
          <p:cNvGrpSpPr/>
          <p:nvPr/>
        </p:nvGrpSpPr>
        <p:grpSpPr>
          <a:xfrm rot="-1199926">
            <a:off x="2522481" y="4232443"/>
            <a:ext cx="844695" cy="726433"/>
            <a:chOff x="5553447" y="3661691"/>
            <a:chExt cx="731410" cy="644411"/>
          </a:xfrm>
        </p:grpSpPr>
        <p:sp>
          <p:nvSpPr>
            <p:cNvPr id="684" name="Google Shape;684;p44"/>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5" name="Google Shape;685;p44"/>
            <p:cNvGrpSpPr/>
            <p:nvPr/>
          </p:nvGrpSpPr>
          <p:grpSpPr>
            <a:xfrm>
              <a:off x="5553447" y="3661691"/>
              <a:ext cx="731410" cy="644411"/>
              <a:chOff x="3991850" y="2173450"/>
              <a:chExt cx="397225" cy="348500"/>
            </a:xfrm>
          </p:grpSpPr>
          <p:sp>
            <p:nvSpPr>
              <p:cNvPr id="686" name="Google Shape;686;p44"/>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4"/>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4"/>
              <p:cNvSpPr/>
              <p:nvPr/>
            </p:nvSpPr>
            <p:spPr>
              <a:xfrm>
                <a:off x="4092403" y="2274036"/>
                <a:ext cx="93989" cy="13588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4"/>
              <p:cNvSpPr/>
              <p:nvPr/>
            </p:nvSpPr>
            <p:spPr>
              <a:xfrm>
                <a:off x="4198827" y="2273444"/>
                <a:ext cx="92738" cy="136448"/>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 name="Google Shape;694;p45"/>
          <p:cNvSpPr txBox="1">
            <a:spLocks noGrp="1"/>
          </p:cNvSpPr>
          <p:nvPr>
            <p:ph type="title"/>
          </p:nvPr>
        </p:nvSpPr>
        <p:spPr>
          <a:xfrm>
            <a:off x="390737" y="486017"/>
            <a:ext cx="8454967" cy="528600"/>
          </a:xfrm>
          <a:prstGeom prst="rect">
            <a:avLst/>
          </a:prstGeom>
        </p:spPr>
        <p:txBody>
          <a:bodyPr spcFirstLastPara="1" wrap="square" lIns="91425" tIns="91425" rIns="91425" bIns="91425" anchor="t" anchorCtr="0">
            <a:noAutofit/>
          </a:bodyPr>
          <a:lstStyle/>
          <a:p>
            <a:r>
              <a:rPr lang="en-US" sz="2800" u="sng" dirty="0">
                <a:solidFill>
                  <a:srgbClr val="FF0000"/>
                </a:solidFill>
              </a:rPr>
              <a:t>Exercise 1. Find the odd one out among A, B, C or D.</a:t>
            </a:r>
          </a:p>
        </p:txBody>
      </p:sp>
      <p:graphicFrame>
        <p:nvGraphicFramePr>
          <p:cNvPr id="4" name="Table 3"/>
          <p:cNvGraphicFramePr>
            <a:graphicFrameLocks noGrp="1"/>
          </p:cNvGraphicFramePr>
          <p:nvPr>
            <p:extLst>
              <p:ext uri="{D42A27DB-BD31-4B8C-83A1-F6EECF244321}">
                <p14:modId xmlns:p14="http://schemas.microsoft.com/office/powerpoint/2010/main" val="40379074"/>
              </p:ext>
            </p:extLst>
          </p:nvPr>
        </p:nvGraphicFramePr>
        <p:xfrm>
          <a:off x="481045" y="1174039"/>
          <a:ext cx="8331868" cy="2628900"/>
        </p:xfrm>
        <a:graphic>
          <a:graphicData uri="http://schemas.openxmlformats.org/drawingml/2006/table">
            <a:tbl>
              <a:tblPr firstRow="1" firstCol="1" bandRow="1">
                <a:tableStyleId>{EF22091A-B44B-4E38-BC7A-3FC299EE7DA7}</a:tableStyleId>
              </a:tblPr>
              <a:tblGrid>
                <a:gridCol w="2171074">
                  <a:extLst>
                    <a:ext uri="{9D8B030D-6E8A-4147-A177-3AD203B41FA5}">
                      <a16:colId xmlns:a16="http://schemas.microsoft.com/office/drawing/2014/main" val="272722326"/>
                    </a:ext>
                  </a:extLst>
                </a:gridCol>
                <a:gridCol w="1994022">
                  <a:extLst>
                    <a:ext uri="{9D8B030D-6E8A-4147-A177-3AD203B41FA5}">
                      <a16:colId xmlns:a16="http://schemas.microsoft.com/office/drawing/2014/main" val="3020702381"/>
                    </a:ext>
                  </a:extLst>
                </a:gridCol>
                <a:gridCol w="2083386">
                  <a:extLst>
                    <a:ext uri="{9D8B030D-6E8A-4147-A177-3AD203B41FA5}">
                      <a16:colId xmlns:a16="http://schemas.microsoft.com/office/drawing/2014/main" val="2472663846"/>
                    </a:ext>
                  </a:extLst>
                </a:gridCol>
                <a:gridCol w="2083386">
                  <a:extLst>
                    <a:ext uri="{9D8B030D-6E8A-4147-A177-3AD203B41FA5}">
                      <a16:colId xmlns:a16="http://schemas.microsoft.com/office/drawing/2014/main" val="3759505007"/>
                    </a:ext>
                  </a:extLst>
                </a:gridCol>
              </a:tblGrid>
              <a:tr h="0">
                <a:tc>
                  <a:txBody>
                    <a:bodyPr/>
                    <a:lstStyle/>
                    <a:p>
                      <a:pPr algn="just">
                        <a:lnSpc>
                          <a:spcPct val="150000"/>
                        </a:lnSpc>
                        <a:spcAft>
                          <a:spcPts val="0"/>
                        </a:spcAft>
                      </a:pPr>
                      <a:r>
                        <a:rPr lang="en-US" sz="2300">
                          <a:effectLst/>
                        </a:rPr>
                        <a:t>1. A. riding</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B. driving</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C. gardening</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D. flying</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5007159"/>
                  </a:ext>
                </a:extLst>
              </a:tr>
              <a:tr h="0">
                <a:tc>
                  <a:txBody>
                    <a:bodyPr/>
                    <a:lstStyle/>
                    <a:p>
                      <a:pPr algn="l">
                        <a:lnSpc>
                          <a:spcPct val="150000"/>
                        </a:lnSpc>
                        <a:spcAft>
                          <a:spcPts val="0"/>
                        </a:spcAft>
                      </a:pPr>
                      <a:r>
                        <a:rPr lang="en-US" sz="2300" dirty="0">
                          <a:effectLst/>
                        </a:rPr>
                        <a:t>2. A. no cycling</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B. no parking</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dirty="0">
                          <a:effectLst/>
                        </a:rPr>
                        <a:t>C. no right turn</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dirty="0">
                          <a:effectLst/>
                        </a:rPr>
                        <a:t>D. </a:t>
                      </a:r>
                      <a:r>
                        <a:rPr lang="vi-VN" sz="2300" dirty="0" smtClean="0">
                          <a:effectLst/>
                        </a:rPr>
                        <a:t>si</a:t>
                      </a:r>
                      <a:r>
                        <a:rPr lang="en-US" sz="2300" dirty="0" err="1" smtClean="0">
                          <a:effectLst/>
                        </a:rPr>
                        <a:t>gn</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7823358"/>
                  </a:ext>
                </a:extLst>
              </a:tr>
              <a:tr h="0">
                <a:tc>
                  <a:txBody>
                    <a:bodyPr/>
                    <a:lstStyle/>
                    <a:p>
                      <a:pPr algn="just">
                        <a:lnSpc>
                          <a:spcPct val="150000"/>
                        </a:lnSpc>
                        <a:spcAft>
                          <a:spcPts val="0"/>
                        </a:spcAft>
                      </a:pPr>
                      <a:r>
                        <a:rPr lang="en-US" sz="2300">
                          <a:effectLst/>
                        </a:rPr>
                        <a:t>3. A. train</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B. plane</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dirty="0">
                          <a:effectLst/>
                        </a:rPr>
                        <a:t>C. car</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D. sail</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2503040"/>
                  </a:ext>
                </a:extLst>
              </a:tr>
              <a:tr h="0">
                <a:tc>
                  <a:txBody>
                    <a:bodyPr/>
                    <a:lstStyle/>
                    <a:p>
                      <a:pPr algn="just">
                        <a:lnSpc>
                          <a:spcPct val="150000"/>
                        </a:lnSpc>
                        <a:spcAft>
                          <a:spcPts val="0"/>
                        </a:spcAft>
                      </a:pPr>
                      <a:r>
                        <a:rPr lang="en-US" sz="2300">
                          <a:effectLst/>
                        </a:rPr>
                        <a:t>4. A. by car</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B. on foot</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C. by bus</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D. by bicycle</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1949431"/>
                  </a:ext>
                </a:extLst>
              </a:tr>
              <a:tr h="0">
                <a:tc>
                  <a:txBody>
                    <a:bodyPr/>
                    <a:lstStyle/>
                    <a:p>
                      <a:pPr algn="just">
                        <a:lnSpc>
                          <a:spcPct val="150000"/>
                        </a:lnSpc>
                        <a:spcAft>
                          <a:spcPts val="0"/>
                        </a:spcAft>
                      </a:pPr>
                      <a:r>
                        <a:rPr lang="en-US" sz="2300">
                          <a:effectLst/>
                        </a:rPr>
                        <a:t>5. A. rule</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B. ride</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a:effectLst/>
                        </a:rPr>
                        <a:t>C. reverse</a:t>
                      </a:r>
                      <a:endParaRPr lang="en-US" sz="2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300" dirty="0">
                          <a:effectLst/>
                        </a:rPr>
                        <a:t>D. drive</a:t>
                      </a:r>
                      <a:endParaRPr lang="en-US"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2179490"/>
                  </a:ext>
                </a:extLst>
              </a:tr>
            </a:tbl>
          </a:graphicData>
        </a:graphic>
      </p:graphicFrame>
      <p:sp>
        <p:nvSpPr>
          <p:cNvPr id="2" name="Oval 1"/>
          <p:cNvSpPr/>
          <p:nvPr/>
        </p:nvSpPr>
        <p:spPr>
          <a:xfrm>
            <a:off x="4612295" y="1174039"/>
            <a:ext cx="446305" cy="569934"/>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1" name="Oval 70"/>
          <p:cNvSpPr/>
          <p:nvPr/>
        </p:nvSpPr>
        <p:spPr>
          <a:xfrm>
            <a:off x="6693550" y="1701272"/>
            <a:ext cx="446305" cy="569934"/>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3" name="Oval 72"/>
          <p:cNvSpPr/>
          <p:nvPr/>
        </p:nvSpPr>
        <p:spPr>
          <a:xfrm>
            <a:off x="6663780" y="2241018"/>
            <a:ext cx="446305" cy="569934"/>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4" name="Oval 73"/>
          <p:cNvSpPr/>
          <p:nvPr/>
        </p:nvSpPr>
        <p:spPr>
          <a:xfrm>
            <a:off x="2599519" y="2713032"/>
            <a:ext cx="446305" cy="569934"/>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5" name="Oval 74"/>
          <p:cNvSpPr/>
          <p:nvPr/>
        </p:nvSpPr>
        <p:spPr>
          <a:xfrm>
            <a:off x="770918" y="3240056"/>
            <a:ext cx="446305" cy="569934"/>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randombar(horizontal)">
                                      <p:cBhvr>
                                        <p:cTn id="20" dur="500"/>
                                        <p:tgtEl>
                                          <p:spTgt spid="71"/>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randombar(horizontal)">
                                      <p:cBhvr>
                                        <p:cTn id="25" dur="500"/>
                                        <p:tgtEl>
                                          <p:spTgt spid="73"/>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randombar(horizontal)">
                                      <p:cBhvr>
                                        <p:cTn id="30" dur="500"/>
                                        <p:tgtEl>
                                          <p:spTgt spid="74"/>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randombar(horizontal)">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2" grpId="0" animBg="1"/>
      <p:bldP spid="71" grpId="0" animBg="1"/>
      <p:bldP spid="73" grpId="0" animBg="1"/>
      <p:bldP spid="74" grpId="0" animBg="1"/>
      <p:bldP spid="7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45"/>
          <p:cNvSpPr txBox="1">
            <a:spLocks noGrp="1"/>
          </p:cNvSpPr>
          <p:nvPr>
            <p:ph type="title"/>
          </p:nvPr>
        </p:nvSpPr>
        <p:spPr>
          <a:xfrm>
            <a:off x="507273" y="392664"/>
            <a:ext cx="8001995" cy="528600"/>
          </a:xfrm>
          <a:prstGeom prst="rect">
            <a:avLst/>
          </a:prstGeom>
        </p:spPr>
        <p:txBody>
          <a:bodyPr spcFirstLastPara="1" wrap="square" lIns="91425" tIns="91425" rIns="91425" bIns="91425" anchor="t" anchorCtr="0">
            <a:noAutofit/>
          </a:bodyPr>
          <a:lstStyle/>
          <a:p>
            <a:r>
              <a:rPr lang="en-US" sz="2800" dirty="0">
                <a:solidFill>
                  <a:srgbClr val="FF0000"/>
                </a:solidFill>
              </a:rPr>
              <a:t>Exercise 2. Look at the pictures and put the word/phrase under each sign.</a:t>
            </a:r>
          </a:p>
        </p:txBody>
      </p:sp>
      <p:grpSp>
        <p:nvGrpSpPr>
          <p:cNvPr id="699" name="Google Shape;699;p45"/>
          <p:cNvGrpSpPr/>
          <p:nvPr/>
        </p:nvGrpSpPr>
        <p:grpSpPr>
          <a:xfrm>
            <a:off x="118873" y="4404394"/>
            <a:ext cx="564173" cy="563797"/>
            <a:chOff x="2398169" y="1778006"/>
            <a:chExt cx="546930" cy="548587"/>
          </a:xfrm>
        </p:grpSpPr>
        <p:sp>
          <p:nvSpPr>
            <p:cNvPr id="700" name="Google Shape;700;p45"/>
            <p:cNvSpPr/>
            <p:nvPr/>
          </p:nvSpPr>
          <p:spPr>
            <a:xfrm>
              <a:off x="2820810" y="1844244"/>
              <a:ext cx="82713" cy="465689"/>
            </a:xfrm>
            <a:custGeom>
              <a:avLst/>
              <a:gdLst/>
              <a:ahLst/>
              <a:cxnLst/>
              <a:rect l="l" t="t" r="r" b="b"/>
              <a:pathLst>
                <a:path w="2251" h="12634" extrusionOk="0">
                  <a:moveTo>
                    <a:pt x="0" y="1"/>
                  </a:moveTo>
                  <a:lnTo>
                    <a:pt x="0" y="12633"/>
                  </a:lnTo>
                  <a:lnTo>
                    <a:pt x="2250" y="12633"/>
                  </a:lnTo>
                  <a:lnTo>
                    <a:pt x="22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5"/>
            <p:cNvSpPr/>
            <p:nvPr/>
          </p:nvSpPr>
          <p:spPr>
            <a:xfrm>
              <a:off x="2820810" y="1848630"/>
              <a:ext cx="29323" cy="461303"/>
            </a:xfrm>
            <a:custGeom>
              <a:avLst/>
              <a:gdLst/>
              <a:ahLst/>
              <a:cxnLst/>
              <a:rect l="l" t="t" r="r" b="b"/>
              <a:pathLst>
                <a:path w="798" h="12515" extrusionOk="0">
                  <a:moveTo>
                    <a:pt x="0" y="1"/>
                  </a:moveTo>
                  <a:lnTo>
                    <a:pt x="0" y="12514"/>
                  </a:lnTo>
                  <a:lnTo>
                    <a:pt x="691" y="12514"/>
                  </a:lnTo>
                  <a:lnTo>
                    <a:pt x="798" y="12502"/>
                  </a:lnTo>
                  <a:lnTo>
                    <a:pt x="798" y="787"/>
                  </a:lnTo>
                  <a:lnTo>
                    <a:pt x="0"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5"/>
            <p:cNvSpPr/>
            <p:nvPr/>
          </p:nvSpPr>
          <p:spPr>
            <a:xfrm>
              <a:off x="2812469" y="1778006"/>
              <a:ext cx="99358" cy="91302"/>
            </a:xfrm>
            <a:custGeom>
              <a:avLst/>
              <a:gdLst/>
              <a:ahLst/>
              <a:cxnLst/>
              <a:rect l="l" t="t" r="r" b="b"/>
              <a:pathLst>
                <a:path w="2704" h="2477" extrusionOk="0">
                  <a:moveTo>
                    <a:pt x="1358" y="0"/>
                  </a:moveTo>
                  <a:cubicBezTo>
                    <a:pt x="608" y="0"/>
                    <a:pt x="1" y="607"/>
                    <a:pt x="13" y="1357"/>
                  </a:cubicBezTo>
                  <a:cubicBezTo>
                    <a:pt x="13" y="2084"/>
                    <a:pt x="584" y="2465"/>
                    <a:pt x="1323" y="2476"/>
                  </a:cubicBezTo>
                  <a:lnTo>
                    <a:pt x="1358" y="2476"/>
                  </a:lnTo>
                  <a:cubicBezTo>
                    <a:pt x="2108" y="2476"/>
                    <a:pt x="2704" y="2095"/>
                    <a:pt x="2704" y="1357"/>
                  </a:cubicBezTo>
                  <a:lnTo>
                    <a:pt x="2704" y="1345"/>
                  </a:lnTo>
                  <a:cubicBezTo>
                    <a:pt x="2704" y="619"/>
                    <a:pt x="2132" y="24"/>
                    <a:pt x="1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5"/>
            <p:cNvSpPr/>
            <p:nvPr/>
          </p:nvSpPr>
          <p:spPr>
            <a:xfrm>
              <a:off x="2812469" y="1778006"/>
              <a:ext cx="51663" cy="91302"/>
            </a:xfrm>
            <a:custGeom>
              <a:avLst/>
              <a:gdLst/>
              <a:ahLst/>
              <a:cxnLst/>
              <a:rect l="l" t="t" r="r" b="b"/>
              <a:pathLst>
                <a:path w="1406" h="2477" extrusionOk="0">
                  <a:moveTo>
                    <a:pt x="1358" y="0"/>
                  </a:moveTo>
                  <a:cubicBezTo>
                    <a:pt x="608" y="0"/>
                    <a:pt x="1" y="607"/>
                    <a:pt x="1" y="1357"/>
                  </a:cubicBezTo>
                  <a:cubicBezTo>
                    <a:pt x="1" y="2084"/>
                    <a:pt x="584" y="2465"/>
                    <a:pt x="1311" y="2476"/>
                  </a:cubicBezTo>
                  <a:cubicBezTo>
                    <a:pt x="1334" y="2369"/>
                    <a:pt x="1323" y="2238"/>
                    <a:pt x="1263" y="2143"/>
                  </a:cubicBezTo>
                  <a:lnTo>
                    <a:pt x="1263" y="2131"/>
                  </a:lnTo>
                  <a:cubicBezTo>
                    <a:pt x="739" y="976"/>
                    <a:pt x="1144" y="238"/>
                    <a:pt x="1406"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5"/>
            <p:cNvSpPr/>
            <p:nvPr/>
          </p:nvSpPr>
          <p:spPr>
            <a:xfrm>
              <a:off x="2796301" y="1828025"/>
              <a:ext cx="132172" cy="49614"/>
            </a:xfrm>
            <a:custGeom>
              <a:avLst/>
              <a:gdLst/>
              <a:ahLst/>
              <a:cxnLst/>
              <a:rect l="l" t="t" r="r" b="b"/>
              <a:pathLst>
                <a:path w="3597" h="1346" extrusionOk="0">
                  <a:moveTo>
                    <a:pt x="441" y="0"/>
                  </a:moveTo>
                  <a:cubicBezTo>
                    <a:pt x="203" y="0"/>
                    <a:pt x="0" y="203"/>
                    <a:pt x="0" y="441"/>
                  </a:cubicBezTo>
                  <a:lnTo>
                    <a:pt x="0" y="893"/>
                  </a:lnTo>
                  <a:cubicBezTo>
                    <a:pt x="0" y="1143"/>
                    <a:pt x="203" y="1346"/>
                    <a:pt x="441" y="1346"/>
                  </a:cubicBezTo>
                  <a:lnTo>
                    <a:pt x="3156" y="1346"/>
                  </a:lnTo>
                  <a:cubicBezTo>
                    <a:pt x="3394" y="1346"/>
                    <a:pt x="3596" y="1143"/>
                    <a:pt x="3596" y="893"/>
                  </a:cubicBezTo>
                  <a:lnTo>
                    <a:pt x="3596" y="441"/>
                  </a:lnTo>
                  <a:cubicBezTo>
                    <a:pt x="3596" y="203"/>
                    <a:pt x="3394" y="0"/>
                    <a:pt x="3156" y="0"/>
                  </a:cubicBezTo>
                  <a:lnTo>
                    <a:pt x="1477" y="0"/>
                  </a:lnTo>
                  <a:lnTo>
                    <a:pt x="786" y="84"/>
                  </a:lnTo>
                  <a:lnTo>
                    <a:pt x="44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5"/>
            <p:cNvSpPr/>
            <p:nvPr/>
          </p:nvSpPr>
          <p:spPr>
            <a:xfrm>
              <a:off x="2796301" y="1828025"/>
              <a:ext cx="53831" cy="49614"/>
            </a:xfrm>
            <a:custGeom>
              <a:avLst/>
              <a:gdLst/>
              <a:ahLst/>
              <a:cxnLst/>
              <a:rect l="l" t="t" r="r" b="b"/>
              <a:pathLst>
                <a:path w="1465" h="1346" extrusionOk="0">
                  <a:moveTo>
                    <a:pt x="441" y="0"/>
                  </a:moveTo>
                  <a:cubicBezTo>
                    <a:pt x="191" y="0"/>
                    <a:pt x="0" y="203"/>
                    <a:pt x="0" y="453"/>
                  </a:cubicBezTo>
                  <a:lnTo>
                    <a:pt x="0" y="905"/>
                  </a:lnTo>
                  <a:cubicBezTo>
                    <a:pt x="0" y="1143"/>
                    <a:pt x="191" y="1346"/>
                    <a:pt x="441" y="1346"/>
                  </a:cubicBezTo>
                  <a:lnTo>
                    <a:pt x="1465" y="1346"/>
                  </a:lnTo>
                  <a:cubicBezTo>
                    <a:pt x="1334" y="1310"/>
                    <a:pt x="1251" y="1191"/>
                    <a:pt x="1239" y="1048"/>
                  </a:cubicBezTo>
                  <a:lnTo>
                    <a:pt x="1239" y="334"/>
                  </a:lnTo>
                  <a:cubicBezTo>
                    <a:pt x="1227" y="179"/>
                    <a:pt x="1322" y="48"/>
                    <a:pt x="1465"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5"/>
            <p:cNvSpPr/>
            <p:nvPr/>
          </p:nvSpPr>
          <p:spPr>
            <a:xfrm>
              <a:off x="2779692" y="2276980"/>
              <a:ext cx="165389" cy="49614"/>
            </a:xfrm>
            <a:custGeom>
              <a:avLst/>
              <a:gdLst/>
              <a:ahLst/>
              <a:cxnLst/>
              <a:rect l="l" t="t" r="r" b="b"/>
              <a:pathLst>
                <a:path w="4501" h="1346" extrusionOk="0">
                  <a:moveTo>
                    <a:pt x="441" y="0"/>
                  </a:moveTo>
                  <a:cubicBezTo>
                    <a:pt x="191" y="0"/>
                    <a:pt x="0" y="191"/>
                    <a:pt x="0" y="441"/>
                  </a:cubicBezTo>
                  <a:lnTo>
                    <a:pt x="0" y="893"/>
                  </a:lnTo>
                  <a:cubicBezTo>
                    <a:pt x="0" y="1143"/>
                    <a:pt x="191" y="1346"/>
                    <a:pt x="441" y="1346"/>
                  </a:cubicBezTo>
                  <a:lnTo>
                    <a:pt x="4060" y="1346"/>
                  </a:lnTo>
                  <a:cubicBezTo>
                    <a:pt x="4298" y="1346"/>
                    <a:pt x="4501" y="1143"/>
                    <a:pt x="4501" y="893"/>
                  </a:cubicBezTo>
                  <a:lnTo>
                    <a:pt x="4501" y="441"/>
                  </a:lnTo>
                  <a:cubicBezTo>
                    <a:pt x="4501" y="191"/>
                    <a:pt x="4298" y="0"/>
                    <a:pt x="40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5"/>
            <p:cNvSpPr/>
            <p:nvPr/>
          </p:nvSpPr>
          <p:spPr>
            <a:xfrm>
              <a:off x="2779710" y="2276755"/>
              <a:ext cx="165389" cy="49614"/>
            </a:xfrm>
            <a:custGeom>
              <a:avLst/>
              <a:gdLst/>
              <a:ahLst/>
              <a:cxnLst/>
              <a:rect l="l" t="t" r="r" b="b"/>
              <a:pathLst>
                <a:path w="4501" h="1346" extrusionOk="0">
                  <a:moveTo>
                    <a:pt x="441" y="0"/>
                  </a:moveTo>
                  <a:cubicBezTo>
                    <a:pt x="191" y="0"/>
                    <a:pt x="0" y="191"/>
                    <a:pt x="0" y="441"/>
                  </a:cubicBezTo>
                  <a:lnTo>
                    <a:pt x="0" y="893"/>
                  </a:lnTo>
                  <a:cubicBezTo>
                    <a:pt x="0" y="1143"/>
                    <a:pt x="191" y="1346"/>
                    <a:pt x="441" y="1346"/>
                  </a:cubicBezTo>
                  <a:lnTo>
                    <a:pt x="4060" y="1346"/>
                  </a:lnTo>
                  <a:cubicBezTo>
                    <a:pt x="4298" y="1346"/>
                    <a:pt x="4501" y="1143"/>
                    <a:pt x="4501" y="893"/>
                  </a:cubicBezTo>
                  <a:lnTo>
                    <a:pt x="4501" y="441"/>
                  </a:lnTo>
                  <a:cubicBezTo>
                    <a:pt x="4501" y="191"/>
                    <a:pt x="4298" y="0"/>
                    <a:pt x="404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5"/>
            <p:cNvSpPr/>
            <p:nvPr/>
          </p:nvSpPr>
          <p:spPr>
            <a:xfrm>
              <a:off x="2779692" y="2276980"/>
              <a:ext cx="70440" cy="49614"/>
            </a:xfrm>
            <a:custGeom>
              <a:avLst/>
              <a:gdLst/>
              <a:ahLst/>
              <a:cxnLst/>
              <a:rect l="l" t="t" r="r" b="b"/>
              <a:pathLst>
                <a:path w="1917" h="1346" extrusionOk="0">
                  <a:moveTo>
                    <a:pt x="441" y="0"/>
                  </a:moveTo>
                  <a:cubicBezTo>
                    <a:pt x="191" y="0"/>
                    <a:pt x="0" y="191"/>
                    <a:pt x="0" y="441"/>
                  </a:cubicBezTo>
                  <a:lnTo>
                    <a:pt x="0" y="893"/>
                  </a:lnTo>
                  <a:cubicBezTo>
                    <a:pt x="0" y="1143"/>
                    <a:pt x="191" y="1346"/>
                    <a:pt x="441" y="1346"/>
                  </a:cubicBezTo>
                  <a:lnTo>
                    <a:pt x="1917" y="1346"/>
                  </a:lnTo>
                  <a:cubicBezTo>
                    <a:pt x="1786" y="1298"/>
                    <a:pt x="1691" y="1167"/>
                    <a:pt x="1703" y="1012"/>
                  </a:cubicBezTo>
                  <a:lnTo>
                    <a:pt x="1703" y="322"/>
                  </a:lnTo>
                  <a:cubicBezTo>
                    <a:pt x="1691" y="179"/>
                    <a:pt x="1786" y="36"/>
                    <a:pt x="1917"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5"/>
            <p:cNvSpPr/>
            <p:nvPr/>
          </p:nvSpPr>
          <p:spPr>
            <a:xfrm>
              <a:off x="2439727" y="1844244"/>
              <a:ext cx="82750" cy="465689"/>
            </a:xfrm>
            <a:custGeom>
              <a:avLst/>
              <a:gdLst/>
              <a:ahLst/>
              <a:cxnLst/>
              <a:rect l="l" t="t" r="r" b="b"/>
              <a:pathLst>
                <a:path w="2252" h="12634" extrusionOk="0">
                  <a:moveTo>
                    <a:pt x="1" y="1"/>
                  </a:moveTo>
                  <a:lnTo>
                    <a:pt x="1" y="12633"/>
                  </a:lnTo>
                  <a:lnTo>
                    <a:pt x="2251" y="12633"/>
                  </a:lnTo>
                  <a:lnTo>
                    <a:pt x="22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5"/>
            <p:cNvSpPr/>
            <p:nvPr/>
          </p:nvSpPr>
          <p:spPr>
            <a:xfrm>
              <a:off x="2439727" y="1848630"/>
              <a:ext cx="29359" cy="461303"/>
            </a:xfrm>
            <a:custGeom>
              <a:avLst/>
              <a:gdLst/>
              <a:ahLst/>
              <a:cxnLst/>
              <a:rect l="l" t="t" r="r" b="b"/>
              <a:pathLst>
                <a:path w="799" h="12515" extrusionOk="0">
                  <a:moveTo>
                    <a:pt x="1" y="1"/>
                  </a:moveTo>
                  <a:lnTo>
                    <a:pt x="1" y="12514"/>
                  </a:lnTo>
                  <a:lnTo>
                    <a:pt x="691" y="12514"/>
                  </a:lnTo>
                  <a:lnTo>
                    <a:pt x="799" y="12502"/>
                  </a:lnTo>
                  <a:lnTo>
                    <a:pt x="799" y="787"/>
                  </a:lnTo>
                  <a:lnTo>
                    <a:pt x="1"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1" name="Google Shape;711;p45"/>
            <p:cNvGrpSpPr/>
            <p:nvPr/>
          </p:nvGrpSpPr>
          <p:grpSpPr>
            <a:xfrm>
              <a:off x="2447628" y="1927658"/>
              <a:ext cx="448032" cy="116330"/>
              <a:chOff x="2447628" y="1927658"/>
              <a:chExt cx="448032" cy="116330"/>
            </a:xfrm>
          </p:grpSpPr>
          <p:sp>
            <p:nvSpPr>
              <p:cNvPr id="712" name="Google Shape;712;p45"/>
              <p:cNvSpPr/>
              <p:nvPr/>
            </p:nvSpPr>
            <p:spPr>
              <a:xfrm>
                <a:off x="2447628" y="1927658"/>
                <a:ext cx="448032" cy="116330"/>
              </a:xfrm>
              <a:custGeom>
                <a:avLst/>
                <a:gdLst/>
                <a:ahLst/>
                <a:cxnLst/>
                <a:rect l="l" t="t" r="r" b="b"/>
                <a:pathLst>
                  <a:path w="12193" h="3156" extrusionOk="0">
                    <a:moveTo>
                      <a:pt x="3167" y="0"/>
                    </a:moveTo>
                    <a:lnTo>
                      <a:pt x="1334" y="1464"/>
                    </a:lnTo>
                    <a:lnTo>
                      <a:pt x="0" y="3155"/>
                    </a:lnTo>
                    <a:lnTo>
                      <a:pt x="834" y="2965"/>
                    </a:lnTo>
                    <a:lnTo>
                      <a:pt x="2036" y="3155"/>
                    </a:lnTo>
                    <a:lnTo>
                      <a:pt x="9025" y="3155"/>
                    </a:lnTo>
                    <a:lnTo>
                      <a:pt x="11287" y="1869"/>
                    </a:lnTo>
                    <a:lnTo>
                      <a:pt x="1219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5"/>
              <p:cNvSpPr/>
              <p:nvPr/>
            </p:nvSpPr>
            <p:spPr>
              <a:xfrm rot="10800000">
                <a:off x="2447628" y="1927658"/>
                <a:ext cx="448032" cy="116330"/>
              </a:xfrm>
              <a:custGeom>
                <a:avLst/>
                <a:gdLst/>
                <a:ahLst/>
                <a:cxnLst/>
                <a:rect l="l" t="t" r="r" b="b"/>
                <a:pathLst>
                  <a:path w="12193" h="3156" extrusionOk="0">
                    <a:moveTo>
                      <a:pt x="3167" y="0"/>
                    </a:moveTo>
                    <a:lnTo>
                      <a:pt x="1334" y="1464"/>
                    </a:lnTo>
                    <a:lnTo>
                      <a:pt x="0" y="3155"/>
                    </a:lnTo>
                    <a:lnTo>
                      <a:pt x="834" y="2965"/>
                    </a:lnTo>
                    <a:lnTo>
                      <a:pt x="2036" y="3155"/>
                    </a:lnTo>
                    <a:lnTo>
                      <a:pt x="9025" y="3155"/>
                    </a:lnTo>
                    <a:lnTo>
                      <a:pt x="11287" y="1869"/>
                    </a:lnTo>
                    <a:lnTo>
                      <a:pt x="1219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4" name="Google Shape;714;p45"/>
            <p:cNvSpPr/>
            <p:nvPr/>
          </p:nvSpPr>
          <p:spPr>
            <a:xfrm>
              <a:off x="2448069" y="1927658"/>
              <a:ext cx="165830" cy="116330"/>
            </a:xfrm>
            <a:custGeom>
              <a:avLst/>
              <a:gdLst/>
              <a:ahLst/>
              <a:cxnLst/>
              <a:rect l="l" t="t" r="r" b="b"/>
              <a:pathLst>
                <a:path w="4513" h="3156" extrusionOk="0">
                  <a:moveTo>
                    <a:pt x="3155" y="0"/>
                  </a:moveTo>
                  <a:lnTo>
                    <a:pt x="1322" y="1464"/>
                  </a:lnTo>
                  <a:lnTo>
                    <a:pt x="0" y="3155"/>
                  </a:lnTo>
                  <a:lnTo>
                    <a:pt x="4513" y="3155"/>
                  </a:lnTo>
                  <a:cubicBezTo>
                    <a:pt x="4239" y="3036"/>
                    <a:pt x="4060" y="2774"/>
                    <a:pt x="4060" y="2476"/>
                  </a:cubicBezTo>
                  <a:lnTo>
                    <a:pt x="4060" y="655"/>
                  </a:lnTo>
                  <a:cubicBezTo>
                    <a:pt x="4060" y="369"/>
                    <a:pt x="4239" y="107"/>
                    <a:pt x="4513"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5"/>
            <p:cNvSpPr/>
            <p:nvPr/>
          </p:nvSpPr>
          <p:spPr>
            <a:xfrm>
              <a:off x="2398610" y="1927658"/>
              <a:ext cx="165426" cy="116330"/>
            </a:xfrm>
            <a:custGeom>
              <a:avLst/>
              <a:gdLst/>
              <a:ahLst/>
              <a:cxnLst/>
              <a:rect l="l" t="t" r="r" b="b"/>
              <a:pathLst>
                <a:path w="4502" h="3156" extrusionOk="0">
                  <a:moveTo>
                    <a:pt x="4501" y="0"/>
                  </a:moveTo>
                  <a:lnTo>
                    <a:pt x="894" y="12"/>
                  </a:lnTo>
                  <a:cubicBezTo>
                    <a:pt x="394" y="12"/>
                    <a:pt x="1" y="405"/>
                    <a:pt x="1" y="905"/>
                  </a:cubicBezTo>
                  <a:lnTo>
                    <a:pt x="1" y="2262"/>
                  </a:lnTo>
                  <a:cubicBezTo>
                    <a:pt x="1" y="2750"/>
                    <a:pt x="394" y="3155"/>
                    <a:pt x="894" y="3155"/>
                  </a:cubicBezTo>
                  <a:lnTo>
                    <a:pt x="1346" y="3155"/>
                  </a:lnTo>
                  <a:lnTo>
                    <a:pt x="45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6" name="Google Shape;716;p45"/>
            <p:cNvGrpSpPr/>
            <p:nvPr/>
          </p:nvGrpSpPr>
          <p:grpSpPr>
            <a:xfrm>
              <a:off x="2448069" y="2093970"/>
              <a:ext cx="281761" cy="116330"/>
              <a:chOff x="2448069" y="2093970"/>
              <a:chExt cx="281761" cy="116330"/>
            </a:xfrm>
          </p:grpSpPr>
          <p:sp>
            <p:nvSpPr>
              <p:cNvPr id="717" name="Google Shape;717;p45"/>
              <p:cNvSpPr/>
              <p:nvPr/>
            </p:nvSpPr>
            <p:spPr>
              <a:xfrm>
                <a:off x="2448069" y="2093970"/>
                <a:ext cx="281761" cy="116330"/>
              </a:xfrm>
              <a:custGeom>
                <a:avLst/>
                <a:gdLst/>
                <a:ahLst/>
                <a:cxnLst/>
                <a:rect l="l" t="t" r="r" b="b"/>
                <a:pathLst>
                  <a:path w="7668" h="3156" extrusionOk="0">
                    <a:moveTo>
                      <a:pt x="3155" y="0"/>
                    </a:moveTo>
                    <a:lnTo>
                      <a:pt x="1191" y="1060"/>
                    </a:lnTo>
                    <a:lnTo>
                      <a:pt x="0" y="3156"/>
                    </a:lnTo>
                    <a:lnTo>
                      <a:pt x="0" y="3156"/>
                    </a:lnTo>
                    <a:lnTo>
                      <a:pt x="1024" y="2977"/>
                    </a:lnTo>
                    <a:lnTo>
                      <a:pt x="2024" y="3156"/>
                    </a:lnTo>
                    <a:lnTo>
                      <a:pt x="4501" y="3156"/>
                    </a:lnTo>
                    <a:lnTo>
                      <a:pt x="6501" y="1822"/>
                    </a:lnTo>
                    <a:lnTo>
                      <a:pt x="76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5"/>
              <p:cNvSpPr/>
              <p:nvPr/>
            </p:nvSpPr>
            <p:spPr>
              <a:xfrm rot="10800000">
                <a:off x="2448069" y="2093970"/>
                <a:ext cx="281761" cy="116330"/>
              </a:xfrm>
              <a:custGeom>
                <a:avLst/>
                <a:gdLst/>
                <a:ahLst/>
                <a:cxnLst/>
                <a:rect l="l" t="t" r="r" b="b"/>
                <a:pathLst>
                  <a:path w="7668" h="3156" extrusionOk="0">
                    <a:moveTo>
                      <a:pt x="3155" y="0"/>
                    </a:moveTo>
                    <a:lnTo>
                      <a:pt x="1191" y="1060"/>
                    </a:lnTo>
                    <a:lnTo>
                      <a:pt x="0" y="3156"/>
                    </a:lnTo>
                    <a:lnTo>
                      <a:pt x="0" y="3156"/>
                    </a:lnTo>
                    <a:lnTo>
                      <a:pt x="1024" y="2977"/>
                    </a:lnTo>
                    <a:lnTo>
                      <a:pt x="2024" y="3156"/>
                    </a:lnTo>
                    <a:lnTo>
                      <a:pt x="4501" y="3156"/>
                    </a:lnTo>
                    <a:lnTo>
                      <a:pt x="6501" y="1822"/>
                    </a:lnTo>
                    <a:lnTo>
                      <a:pt x="76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9" name="Google Shape;719;p45"/>
            <p:cNvSpPr/>
            <p:nvPr/>
          </p:nvSpPr>
          <p:spPr>
            <a:xfrm>
              <a:off x="2779251" y="1927216"/>
              <a:ext cx="165830" cy="116772"/>
            </a:xfrm>
            <a:custGeom>
              <a:avLst/>
              <a:gdLst/>
              <a:ahLst/>
              <a:cxnLst/>
              <a:rect l="l" t="t" r="r" b="b"/>
              <a:pathLst>
                <a:path w="4513" h="3168" extrusionOk="0">
                  <a:moveTo>
                    <a:pt x="3167" y="0"/>
                  </a:moveTo>
                  <a:lnTo>
                    <a:pt x="0" y="3167"/>
                  </a:lnTo>
                  <a:lnTo>
                    <a:pt x="3620" y="3167"/>
                  </a:lnTo>
                  <a:cubicBezTo>
                    <a:pt x="4120" y="3167"/>
                    <a:pt x="4513" y="2762"/>
                    <a:pt x="4513" y="2274"/>
                  </a:cubicBezTo>
                  <a:lnTo>
                    <a:pt x="4513" y="905"/>
                  </a:lnTo>
                  <a:lnTo>
                    <a:pt x="4513" y="893"/>
                  </a:lnTo>
                  <a:cubicBezTo>
                    <a:pt x="4513" y="405"/>
                    <a:pt x="4108" y="0"/>
                    <a:pt x="36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5"/>
            <p:cNvSpPr/>
            <p:nvPr/>
          </p:nvSpPr>
          <p:spPr>
            <a:xfrm>
              <a:off x="2448069" y="2093970"/>
              <a:ext cx="165389" cy="116330"/>
            </a:xfrm>
            <a:custGeom>
              <a:avLst/>
              <a:gdLst/>
              <a:ahLst/>
              <a:cxnLst/>
              <a:rect l="l" t="t" r="r" b="b"/>
              <a:pathLst>
                <a:path w="4501" h="3156" extrusionOk="0">
                  <a:moveTo>
                    <a:pt x="3155" y="0"/>
                  </a:moveTo>
                  <a:lnTo>
                    <a:pt x="1191" y="1060"/>
                  </a:lnTo>
                  <a:lnTo>
                    <a:pt x="0" y="3156"/>
                  </a:lnTo>
                  <a:lnTo>
                    <a:pt x="4501" y="3156"/>
                  </a:lnTo>
                  <a:cubicBezTo>
                    <a:pt x="4227" y="3037"/>
                    <a:pt x="4048" y="2751"/>
                    <a:pt x="4060" y="2453"/>
                  </a:cubicBezTo>
                  <a:lnTo>
                    <a:pt x="4060" y="643"/>
                  </a:lnTo>
                  <a:cubicBezTo>
                    <a:pt x="4048" y="346"/>
                    <a:pt x="4227" y="96"/>
                    <a:pt x="450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5"/>
            <p:cNvSpPr/>
            <p:nvPr/>
          </p:nvSpPr>
          <p:spPr>
            <a:xfrm>
              <a:off x="2398610" y="2093970"/>
              <a:ext cx="165426" cy="116330"/>
            </a:xfrm>
            <a:custGeom>
              <a:avLst/>
              <a:gdLst/>
              <a:ahLst/>
              <a:cxnLst/>
              <a:rect l="l" t="t" r="r" b="b"/>
              <a:pathLst>
                <a:path w="4502" h="3156" extrusionOk="0">
                  <a:moveTo>
                    <a:pt x="4501" y="0"/>
                  </a:moveTo>
                  <a:lnTo>
                    <a:pt x="894" y="12"/>
                  </a:lnTo>
                  <a:cubicBezTo>
                    <a:pt x="394" y="12"/>
                    <a:pt x="1" y="405"/>
                    <a:pt x="1" y="905"/>
                  </a:cubicBezTo>
                  <a:lnTo>
                    <a:pt x="1" y="2263"/>
                  </a:lnTo>
                  <a:cubicBezTo>
                    <a:pt x="1" y="2751"/>
                    <a:pt x="394" y="3156"/>
                    <a:pt x="894" y="3156"/>
                  </a:cubicBezTo>
                  <a:lnTo>
                    <a:pt x="1346" y="3156"/>
                  </a:lnTo>
                  <a:lnTo>
                    <a:pt x="45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5"/>
            <p:cNvSpPr/>
            <p:nvPr/>
          </p:nvSpPr>
          <p:spPr>
            <a:xfrm>
              <a:off x="2613862" y="2093970"/>
              <a:ext cx="281797" cy="116330"/>
            </a:xfrm>
            <a:custGeom>
              <a:avLst/>
              <a:gdLst/>
              <a:ahLst/>
              <a:cxnLst/>
              <a:rect l="l" t="t" r="r" b="b"/>
              <a:pathLst>
                <a:path w="7669" h="3156" extrusionOk="0">
                  <a:moveTo>
                    <a:pt x="3156" y="0"/>
                  </a:moveTo>
                  <a:lnTo>
                    <a:pt x="1" y="3156"/>
                  </a:lnTo>
                  <a:lnTo>
                    <a:pt x="4501" y="3156"/>
                  </a:lnTo>
                  <a:lnTo>
                    <a:pt x="6692" y="1917"/>
                  </a:lnTo>
                  <a:lnTo>
                    <a:pt x="766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5"/>
            <p:cNvSpPr/>
            <p:nvPr/>
          </p:nvSpPr>
          <p:spPr>
            <a:xfrm>
              <a:off x="2779251" y="2093528"/>
              <a:ext cx="165830" cy="116330"/>
            </a:xfrm>
            <a:custGeom>
              <a:avLst/>
              <a:gdLst/>
              <a:ahLst/>
              <a:cxnLst/>
              <a:rect l="l" t="t" r="r" b="b"/>
              <a:pathLst>
                <a:path w="4513" h="3156" extrusionOk="0">
                  <a:moveTo>
                    <a:pt x="3167" y="1"/>
                  </a:moveTo>
                  <a:lnTo>
                    <a:pt x="0" y="3156"/>
                  </a:lnTo>
                  <a:lnTo>
                    <a:pt x="3620" y="3156"/>
                  </a:lnTo>
                  <a:cubicBezTo>
                    <a:pt x="4120" y="3156"/>
                    <a:pt x="4513" y="2763"/>
                    <a:pt x="4513" y="2263"/>
                  </a:cubicBezTo>
                  <a:lnTo>
                    <a:pt x="4513" y="905"/>
                  </a:lnTo>
                  <a:lnTo>
                    <a:pt x="4513" y="893"/>
                  </a:lnTo>
                  <a:cubicBezTo>
                    <a:pt x="4513" y="405"/>
                    <a:pt x="4108" y="1"/>
                    <a:pt x="36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5"/>
            <p:cNvSpPr/>
            <p:nvPr/>
          </p:nvSpPr>
          <p:spPr>
            <a:xfrm>
              <a:off x="2431423" y="1778006"/>
              <a:ext cx="99358" cy="91302"/>
            </a:xfrm>
            <a:custGeom>
              <a:avLst/>
              <a:gdLst/>
              <a:ahLst/>
              <a:cxnLst/>
              <a:rect l="l" t="t" r="r" b="b"/>
              <a:pathLst>
                <a:path w="2704" h="2477" extrusionOk="0">
                  <a:moveTo>
                    <a:pt x="1358" y="0"/>
                  </a:moveTo>
                  <a:cubicBezTo>
                    <a:pt x="608" y="0"/>
                    <a:pt x="1" y="607"/>
                    <a:pt x="1" y="1357"/>
                  </a:cubicBezTo>
                  <a:cubicBezTo>
                    <a:pt x="1" y="2084"/>
                    <a:pt x="584" y="2465"/>
                    <a:pt x="1310" y="2476"/>
                  </a:cubicBezTo>
                  <a:lnTo>
                    <a:pt x="1358" y="2476"/>
                  </a:lnTo>
                  <a:cubicBezTo>
                    <a:pt x="2096" y="2476"/>
                    <a:pt x="2703" y="2095"/>
                    <a:pt x="2703" y="1357"/>
                  </a:cubicBezTo>
                  <a:lnTo>
                    <a:pt x="2703" y="1345"/>
                  </a:lnTo>
                  <a:cubicBezTo>
                    <a:pt x="2703" y="619"/>
                    <a:pt x="2132" y="24"/>
                    <a:pt x="14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5"/>
            <p:cNvSpPr/>
            <p:nvPr/>
          </p:nvSpPr>
          <p:spPr>
            <a:xfrm>
              <a:off x="2431423" y="1778006"/>
              <a:ext cx="51663" cy="91302"/>
            </a:xfrm>
            <a:custGeom>
              <a:avLst/>
              <a:gdLst/>
              <a:ahLst/>
              <a:cxnLst/>
              <a:rect l="l" t="t" r="r" b="b"/>
              <a:pathLst>
                <a:path w="1406" h="2477" extrusionOk="0">
                  <a:moveTo>
                    <a:pt x="1358" y="0"/>
                  </a:moveTo>
                  <a:cubicBezTo>
                    <a:pt x="608" y="0"/>
                    <a:pt x="1" y="607"/>
                    <a:pt x="1" y="1357"/>
                  </a:cubicBezTo>
                  <a:cubicBezTo>
                    <a:pt x="1" y="2084"/>
                    <a:pt x="584" y="2465"/>
                    <a:pt x="1310" y="2476"/>
                  </a:cubicBezTo>
                  <a:cubicBezTo>
                    <a:pt x="1334" y="2369"/>
                    <a:pt x="1322" y="2238"/>
                    <a:pt x="1275" y="2143"/>
                  </a:cubicBezTo>
                  <a:lnTo>
                    <a:pt x="1263" y="2131"/>
                  </a:lnTo>
                  <a:cubicBezTo>
                    <a:pt x="739" y="976"/>
                    <a:pt x="1144" y="238"/>
                    <a:pt x="1406"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5"/>
            <p:cNvSpPr/>
            <p:nvPr/>
          </p:nvSpPr>
          <p:spPr>
            <a:xfrm rot="10800000" flipH="1">
              <a:off x="2414852" y="1828025"/>
              <a:ext cx="132576" cy="49614"/>
            </a:xfrm>
            <a:custGeom>
              <a:avLst/>
              <a:gdLst/>
              <a:ahLst/>
              <a:cxnLst/>
              <a:rect l="l" t="t" r="r" b="b"/>
              <a:pathLst>
                <a:path w="3608" h="1346" extrusionOk="0">
                  <a:moveTo>
                    <a:pt x="453" y="0"/>
                  </a:moveTo>
                  <a:cubicBezTo>
                    <a:pt x="203" y="0"/>
                    <a:pt x="0" y="203"/>
                    <a:pt x="0" y="441"/>
                  </a:cubicBezTo>
                  <a:lnTo>
                    <a:pt x="0" y="893"/>
                  </a:lnTo>
                  <a:cubicBezTo>
                    <a:pt x="0" y="1143"/>
                    <a:pt x="203" y="1346"/>
                    <a:pt x="453" y="1346"/>
                  </a:cubicBezTo>
                  <a:lnTo>
                    <a:pt x="3167" y="1346"/>
                  </a:lnTo>
                  <a:cubicBezTo>
                    <a:pt x="3405" y="1346"/>
                    <a:pt x="3608" y="1143"/>
                    <a:pt x="3608" y="893"/>
                  </a:cubicBezTo>
                  <a:lnTo>
                    <a:pt x="3608" y="441"/>
                  </a:lnTo>
                  <a:cubicBezTo>
                    <a:pt x="3608" y="203"/>
                    <a:pt x="3405" y="0"/>
                    <a:pt x="3155" y="0"/>
                  </a:cubicBezTo>
                  <a:lnTo>
                    <a:pt x="1477" y="0"/>
                  </a:lnTo>
                  <a:lnTo>
                    <a:pt x="953" y="72"/>
                  </a:lnTo>
                  <a:lnTo>
                    <a:pt x="45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5"/>
            <p:cNvSpPr/>
            <p:nvPr/>
          </p:nvSpPr>
          <p:spPr>
            <a:xfrm>
              <a:off x="2414814" y="1828025"/>
              <a:ext cx="132576" cy="49614"/>
            </a:xfrm>
            <a:custGeom>
              <a:avLst/>
              <a:gdLst/>
              <a:ahLst/>
              <a:cxnLst/>
              <a:rect l="l" t="t" r="r" b="b"/>
              <a:pathLst>
                <a:path w="3608" h="1346" extrusionOk="0">
                  <a:moveTo>
                    <a:pt x="453" y="0"/>
                  </a:moveTo>
                  <a:cubicBezTo>
                    <a:pt x="203" y="0"/>
                    <a:pt x="0" y="203"/>
                    <a:pt x="0" y="441"/>
                  </a:cubicBezTo>
                  <a:lnTo>
                    <a:pt x="0" y="893"/>
                  </a:lnTo>
                  <a:cubicBezTo>
                    <a:pt x="0" y="1143"/>
                    <a:pt x="203" y="1346"/>
                    <a:pt x="453" y="1346"/>
                  </a:cubicBezTo>
                  <a:lnTo>
                    <a:pt x="3167" y="1346"/>
                  </a:lnTo>
                  <a:cubicBezTo>
                    <a:pt x="3405" y="1346"/>
                    <a:pt x="3608" y="1143"/>
                    <a:pt x="3608" y="893"/>
                  </a:cubicBezTo>
                  <a:lnTo>
                    <a:pt x="3608" y="441"/>
                  </a:lnTo>
                  <a:cubicBezTo>
                    <a:pt x="3608" y="203"/>
                    <a:pt x="3405" y="0"/>
                    <a:pt x="3155" y="0"/>
                  </a:cubicBezTo>
                  <a:lnTo>
                    <a:pt x="1477" y="0"/>
                  </a:lnTo>
                  <a:lnTo>
                    <a:pt x="953" y="72"/>
                  </a:lnTo>
                  <a:lnTo>
                    <a:pt x="45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5"/>
            <p:cNvSpPr/>
            <p:nvPr/>
          </p:nvSpPr>
          <p:spPr>
            <a:xfrm>
              <a:off x="2414832" y="1827800"/>
              <a:ext cx="132576" cy="49614"/>
            </a:xfrm>
            <a:custGeom>
              <a:avLst/>
              <a:gdLst/>
              <a:ahLst/>
              <a:cxnLst/>
              <a:rect l="l" t="t" r="r" b="b"/>
              <a:pathLst>
                <a:path w="3608" h="1346" extrusionOk="0">
                  <a:moveTo>
                    <a:pt x="453" y="0"/>
                  </a:moveTo>
                  <a:cubicBezTo>
                    <a:pt x="203" y="0"/>
                    <a:pt x="0" y="203"/>
                    <a:pt x="0" y="441"/>
                  </a:cubicBezTo>
                  <a:lnTo>
                    <a:pt x="0" y="893"/>
                  </a:lnTo>
                  <a:cubicBezTo>
                    <a:pt x="0" y="1143"/>
                    <a:pt x="203" y="1346"/>
                    <a:pt x="453" y="1346"/>
                  </a:cubicBezTo>
                  <a:lnTo>
                    <a:pt x="3167" y="1346"/>
                  </a:lnTo>
                  <a:cubicBezTo>
                    <a:pt x="3405" y="1346"/>
                    <a:pt x="3608" y="1143"/>
                    <a:pt x="3608" y="893"/>
                  </a:cubicBezTo>
                  <a:lnTo>
                    <a:pt x="3608" y="441"/>
                  </a:lnTo>
                  <a:cubicBezTo>
                    <a:pt x="3608" y="203"/>
                    <a:pt x="3405" y="0"/>
                    <a:pt x="3155" y="0"/>
                  </a:cubicBezTo>
                  <a:lnTo>
                    <a:pt x="1477" y="0"/>
                  </a:lnTo>
                  <a:lnTo>
                    <a:pt x="953" y="72"/>
                  </a:lnTo>
                  <a:lnTo>
                    <a:pt x="453" y="0"/>
                  </a:ln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5"/>
            <p:cNvSpPr/>
            <p:nvPr/>
          </p:nvSpPr>
          <p:spPr>
            <a:xfrm>
              <a:off x="2414814" y="1828025"/>
              <a:ext cx="54272" cy="49614"/>
            </a:xfrm>
            <a:custGeom>
              <a:avLst/>
              <a:gdLst/>
              <a:ahLst/>
              <a:cxnLst/>
              <a:rect l="l" t="t" r="r" b="b"/>
              <a:pathLst>
                <a:path w="1477" h="1346" extrusionOk="0">
                  <a:moveTo>
                    <a:pt x="453" y="0"/>
                  </a:moveTo>
                  <a:cubicBezTo>
                    <a:pt x="203" y="0"/>
                    <a:pt x="0" y="203"/>
                    <a:pt x="0" y="453"/>
                  </a:cubicBezTo>
                  <a:lnTo>
                    <a:pt x="0" y="905"/>
                  </a:lnTo>
                  <a:cubicBezTo>
                    <a:pt x="0" y="1143"/>
                    <a:pt x="203" y="1346"/>
                    <a:pt x="453" y="1346"/>
                  </a:cubicBezTo>
                  <a:lnTo>
                    <a:pt x="1477" y="1346"/>
                  </a:lnTo>
                  <a:cubicBezTo>
                    <a:pt x="1346" y="1310"/>
                    <a:pt x="1262" y="1191"/>
                    <a:pt x="1250" y="1048"/>
                  </a:cubicBezTo>
                  <a:lnTo>
                    <a:pt x="1250" y="334"/>
                  </a:lnTo>
                  <a:cubicBezTo>
                    <a:pt x="1238" y="179"/>
                    <a:pt x="1334" y="48"/>
                    <a:pt x="1477"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5"/>
            <p:cNvSpPr/>
            <p:nvPr/>
          </p:nvSpPr>
          <p:spPr>
            <a:xfrm>
              <a:off x="2398169" y="2276980"/>
              <a:ext cx="165867" cy="49614"/>
            </a:xfrm>
            <a:custGeom>
              <a:avLst/>
              <a:gdLst/>
              <a:ahLst/>
              <a:cxnLst/>
              <a:rect l="l" t="t" r="r" b="b"/>
              <a:pathLst>
                <a:path w="4514" h="1346" extrusionOk="0">
                  <a:moveTo>
                    <a:pt x="453" y="0"/>
                  </a:moveTo>
                  <a:cubicBezTo>
                    <a:pt x="203" y="0"/>
                    <a:pt x="1" y="191"/>
                    <a:pt x="1" y="441"/>
                  </a:cubicBezTo>
                  <a:lnTo>
                    <a:pt x="1" y="893"/>
                  </a:lnTo>
                  <a:cubicBezTo>
                    <a:pt x="1" y="1143"/>
                    <a:pt x="203" y="1346"/>
                    <a:pt x="453" y="1346"/>
                  </a:cubicBezTo>
                  <a:lnTo>
                    <a:pt x="4061" y="1346"/>
                  </a:lnTo>
                  <a:cubicBezTo>
                    <a:pt x="4311" y="1346"/>
                    <a:pt x="4513" y="1143"/>
                    <a:pt x="4513" y="893"/>
                  </a:cubicBezTo>
                  <a:lnTo>
                    <a:pt x="4513" y="441"/>
                  </a:lnTo>
                  <a:cubicBezTo>
                    <a:pt x="4513" y="191"/>
                    <a:pt x="4311" y="0"/>
                    <a:pt x="40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5"/>
            <p:cNvSpPr/>
            <p:nvPr/>
          </p:nvSpPr>
          <p:spPr>
            <a:xfrm>
              <a:off x="2796319" y="1827800"/>
              <a:ext cx="132172" cy="49614"/>
            </a:xfrm>
            <a:custGeom>
              <a:avLst/>
              <a:gdLst/>
              <a:ahLst/>
              <a:cxnLst/>
              <a:rect l="l" t="t" r="r" b="b"/>
              <a:pathLst>
                <a:path w="3597" h="1346" extrusionOk="0">
                  <a:moveTo>
                    <a:pt x="441" y="0"/>
                  </a:moveTo>
                  <a:cubicBezTo>
                    <a:pt x="203" y="0"/>
                    <a:pt x="0" y="203"/>
                    <a:pt x="0" y="441"/>
                  </a:cubicBezTo>
                  <a:lnTo>
                    <a:pt x="0" y="893"/>
                  </a:lnTo>
                  <a:cubicBezTo>
                    <a:pt x="0" y="1143"/>
                    <a:pt x="203" y="1346"/>
                    <a:pt x="441" y="1346"/>
                  </a:cubicBezTo>
                  <a:lnTo>
                    <a:pt x="3156" y="1346"/>
                  </a:lnTo>
                  <a:cubicBezTo>
                    <a:pt x="3394" y="1346"/>
                    <a:pt x="3596" y="1143"/>
                    <a:pt x="3596" y="893"/>
                  </a:cubicBezTo>
                  <a:lnTo>
                    <a:pt x="3596" y="441"/>
                  </a:lnTo>
                  <a:cubicBezTo>
                    <a:pt x="3596" y="203"/>
                    <a:pt x="3394" y="0"/>
                    <a:pt x="3156" y="0"/>
                  </a:cubicBezTo>
                  <a:lnTo>
                    <a:pt x="1477" y="0"/>
                  </a:lnTo>
                  <a:lnTo>
                    <a:pt x="786" y="84"/>
                  </a:lnTo>
                  <a:lnTo>
                    <a:pt x="441" y="0"/>
                  </a:ln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5"/>
            <p:cNvSpPr/>
            <p:nvPr/>
          </p:nvSpPr>
          <p:spPr>
            <a:xfrm>
              <a:off x="2398187" y="2276755"/>
              <a:ext cx="165867" cy="49614"/>
            </a:xfrm>
            <a:custGeom>
              <a:avLst/>
              <a:gdLst/>
              <a:ahLst/>
              <a:cxnLst/>
              <a:rect l="l" t="t" r="r" b="b"/>
              <a:pathLst>
                <a:path w="4514" h="1346" extrusionOk="0">
                  <a:moveTo>
                    <a:pt x="453" y="0"/>
                  </a:moveTo>
                  <a:cubicBezTo>
                    <a:pt x="203" y="0"/>
                    <a:pt x="1" y="191"/>
                    <a:pt x="1" y="441"/>
                  </a:cubicBezTo>
                  <a:lnTo>
                    <a:pt x="1" y="893"/>
                  </a:lnTo>
                  <a:cubicBezTo>
                    <a:pt x="1" y="1143"/>
                    <a:pt x="203" y="1346"/>
                    <a:pt x="453" y="1346"/>
                  </a:cubicBezTo>
                  <a:lnTo>
                    <a:pt x="4061" y="1346"/>
                  </a:lnTo>
                  <a:cubicBezTo>
                    <a:pt x="4311" y="1346"/>
                    <a:pt x="4513" y="1143"/>
                    <a:pt x="4513" y="893"/>
                  </a:cubicBezTo>
                  <a:lnTo>
                    <a:pt x="4513" y="441"/>
                  </a:lnTo>
                  <a:cubicBezTo>
                    <a:pt x="4513" y="191"/>
                    <a:pt x="4311" y="0"/>
                    <a:pt x="406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5"/>
            <p:cNvSpPr/>
            <p:nvPr/>
          </p:nvSpPr>
          <p:spPr>
            <a:xfrm>
              <a:off x="2398169" y="2276980"/>
              <a:ext cx="70918" cy="49614"/>
            </a:xfrm>
            <a:custGeom>
              <a:avLst/>
              <a:gdLst/>
              <a:ahLst/>
              <a:cxnLst/>
              <a:rect l="l" t="t" r="r" b="b"/>
              <a:pathLst>
                <a:path w="1930" h="1346" extrusionOk="0">
                  <a:moveTo>
                    <a:pt x="453" y="0"/>
                  </a:moveTo>
                  <a:cubicBezTo>
                    <a:pt x="203" y="0"/>
                    <a:pt x="1" y="191"/>
                    <a:pt x="1" y="441"/>
                  </a:cubicBezTo>
                  <a:lnTo>
                    <a:pt x="1" y="893"/>
                  </a:lnTo>
                  <a:cubicBezTo>
                    <a:pt x="1" y="1143"/>
                    <a:pt x="203" y="1346"/>
                    <a:pt x="453" y="1346"/>
                  </a:cubicBezTo>
                  <a:lnTo>
                    <a:pt x="1930" y="1346"/>
                  </a:lnTo>
                  <a:cubicBezTo>
                    <a:pt x="1787" y="1298"/>
                    <a:pt x="1703" y="1167"/>
                    <a:pt x="1715" y="1012"/>
                  </a:cubicBezTo>
                  <a:lnTo>
                    <a:pt x="1715" y="322"/>
                  </a:lnTo>
                  <a:cubicBezTo>
                    <a:pt x="1703" y="179"/>
                    <a:pt x="1787" y="36"/>
                    <a:pt x="1930"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5"/>
            <p:cNvSpPr/>
            <p:nvPr/>
          </p:nvSpPr>
          <p:spPr>
            <a:xfrm>
              <a:off x="2593946" y="1966250"/>
              <a:ext cx="17968" cy="30778"/>
            </a:xfrm>
            <a:custGeom>
              <a:avLst/>
              <a:gdLst/>
              <a:ahLst/>
              <a:cxnLst/>
              <a:rect l="l" t="t" r="r" b="b"/>
              <a:pathLst>
                <a:path w="489" h="835" extrusionOk="0">
                  <a:moveTo>
                    <a:pt x="245" y="1"/>
                  </a:moveTo>
                  <a:cubicBezTo>
                    <a:pt x="123" y="1"/>
                    <a:pt x="1" y="84"/>
                    <a:pt x="19" y="251"/>
                  </a:cubicBezTo>
                  <a:lnTo>
                    <a:pt x="19" y="608"/>
                  </a:lnTo>
                  <a:cubicBezTo>
                    <a:pt x="19" y="727"/>
                    <a:pt x="126" y="822"/>
                    <a:pt x="245" y="822"/>
                  </a:cubicBezTo>
                  <a:lnTo>
                    <a:pt x="245" y="834"/>
                  </a:lnTo>
                  <a:cubicBezTo>
                    <a:pt x="364" y="834"/>
                    <a:pt x="471" y="727"/>
                    <a:pt x="471" y="608"/>
                  </a:cubicBezTo>
                  <a:lnTo>
                    <a:pt x="471" y="251"/>
                  </a:lnTo>
                  <a:cubicBezTo>
                    <a:pt x="489" y="84"/>
                    <a:pt x="367" y="1"/>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5"/>
            <p:cNvSpPr/>
            <p:nvPr/>
          </p:nvSpPr>
          <p:spPr>
            <a:xfrm>
              <a:off x="2732438" y="1967909"/>
              <a:ext cx="16205" cy="29119"/>
            </a:xfrm>
            <a:custGeom>
              <a:avLst/>
              <a:gdLst/>
              <a:ahLst/>
              <a:cxnLst/>
              <a:rect l="l" t="t" r="r" b="b"/>
              <a:pathLst>
                <a:path w="441" h="790" extrusionOk="0">
                  <a:moveTo>
                    <a:pt x="220" y="0"/>
                  </a:moveTo>
                  <a:cubicBezTo>
                    <a:pt x="116" y="0"/>
                    <a:pt x="12" y="69"/>
                    <a:pt x="0" y="206"/>
                  </a:cubicBezTo>
                  <a:lnTo>
                    <a:pt x="0" y="563"/>
                  </a:lnTo>
                  <a:cubicBezTo>
                    <a:pt x="0" y="682"/>
                    <a:pt x="95" y="777"/>
                    <a:pt x="226" y="777"/>
                  </a:cubicBezTo>
                  <a:lnTo>
                    <a:pt x="214" y="789"/>
                  </a:lnTo>
                  <a:cubicBezTo>
                    <a:pt x="345" y="789"/>
                    <a:pt x="441" y="682"/>
                    <a:pt x="441" y="563"/>
                  </a:cubicBezTo>
                  <a:lnTo>
                    <a:pt x="441" y="206"/>
                  </a:lnTo>
                  <a:cubicBezTo>
                    <a:pt x="429" y="69"/>
                    <a:pt x="325" y="0"/>
                    <a:pt x="2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45"/>
            <p:cNvSpPr/>
            <p:nvPr/>
          </p:nvSpPr>
          <p:spPr>
            <a:xfrm>
              <a:off x="2641972" y="1979520"/>
              <a:ext cx="59417" cy="24954"/>
            </a:xfrm>
            <a:custGeom>
              <a:avLst/>
              <a:gdLst/>
              <a:ahLst/>
              <a:cxnLst/>
              <a:rect l="l" t="t" r="r" b="b"/>
              <a:pathLst>
                <a:path w="1617" h="677" extrusionOk="0">
                  <a:moveTo>
                    <a:pt x="318" y="1"/>
                  </a:moveTo>
                  <a:cubicBezTo>
                    <a:pt x="149" y="1"/>
                    <a:pt x="1" y="210"/>
                    <a:pt x="152" y="379"/>
                  </a:cubicBezTo>
                  <a:cubicBezTo>
                    <a:pt x="319" y="569"/>
                    <a:pt x="557" y="677"/>
                    <a:pt x="807" y="677"/>
                  </a:cubicBezTo>
                  <a:cubicBezTo>
                    <a:pt x="1057" y="677"/>
                    <a:pt x="1307" y="569"/>
                    <a:pt x="1474" y="379"/>
                  </a:cubicBezTo>
                  <a:cubicBezTo>
                    <a:pt x="1616" y="210"/>
                    <a:pt x="1466" y="1"/>
                    <a:pt x="1296" y="1"/>
                  </a:cubicBezTo>
                  <a:cubicBezTo>
                    <a:pt x="1239" y="1"/>
                    <a:pt x="1180" y="24"/>
                    <a:pt x="1129" y="81"/>
                  </a:cubicBezTo>
                  <a:cubicBezTo>
                    <a:pt x="1045" y="182"/>
                    <a:pt x="926" y="233"/>
                    <a:pt x="807" y="233"/>
                  </a:cubicBezTo>
                  <a:cubicBezTo>
                    <a:pt x="688" y="233"/>
                    <a:pt x="569" y="182"/>
                    <a:pt x="486" y="81"/>
                  </a:cubicBezTo>
                  <a:cubicBezTo>
                    <a:pt x="435" y="24"/>
                    <a:pt x="375" y="1"/>
                    <a:pt x="3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45"/>
          <p:cNvGrpSpPr/>
          <p:nvPr/>
        </p:nvGrpSpPr>
        <p:grpSpPr>
          <a:xfrm>
            <a:off x="7895717" y="44045"/>
            <a:ext cx="1196966" cy="1107185"/>
            <a:chOff x="5827934" y="1719459"/>
            <a:chExt cx="640092" cy="640086"/>
          </a:xfrm>
        </p:grpSpPr>
        <p:sp>
          <p:nvSpPr>
            <p:cNvPr id="738" name="Google Shape;738;p45"/>
            <p:cNvSpPr/>
            <p:nvPr/>
          </p:nvSpPr>
          <p:spPr>
            <a:xfrm>
              <a:off x="6178054" y="1787063"/>
              <a:ext cx="289973" cy="155162"/>
            </a:xfrm>
            <a:custGeom>
              <a:avLst/>
              <a:gdLst/>
              <a:ahLst/>
              <a:cxnLst/>
              <a:rect l="l" t="t" r="r" b="b"/>
              <a:pathLst>
                <a:path w="6764" h="3608" extrusionOk="0">
                  <a:moveTo>
                    <a:pt x="1" y="0"/>
                  </a:moveTo>
                  <a:lnTo>
                    <a:pt x="1" y="3608"/>
                  </a:lnTo>
                  <a:lnTo>
                    <a:pt x="5001" y="3608"/>
                  </a:lnTo>
                  <a:cubicBezTo>
                    <a:pt x="5263" y="3608"/>
                    <a:pt x="5513" y="3501"/>
                    <a:pt x="5680" y="3298"/>
                  </a:cubicBezTo>
                  <a:lnTo>
                    <a:pt x="6621" y="2203"/>
                  </a:lnTo>
                  <a:cubicBezTo>
                    <a:pt x="6668" y="2143"/>
                    <a:pt x="6704" y="2084"/>
                    <a:pt x="6728" y="2013"/>
                  </a:cubicBezTo>
                  <a:cubicBezTo>
                    <a:pt x="6752" y="1953"/>
                    <a:pt x="6763" y="1882"/>
                    <a:pt x="6763" y="1810"/>
                  </a:cubicBezTo>
                  <a:cubicBezTo>
                    <a:pt x="6763" y="1655"/>
                    <a:pt x="6716" y="1524"/>
                    <a:pt x="6621" y="1405"/>
                  </a:cubicBezTo>
                  <a:lnTo>
                    <a:pt x="5680" y="322"/>
                  </a:lnTo>
                  <a:cubicBezTo>
                    <a:pt x="5513" y="119"/>
                    <a:pt x="5263" y="0"/>
                    <a:pt x="50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5"/>
            <p:cNvSpPr/>
            <p:nvPr/>
          </p:nvSpPr>
          <p:spPr>
            <a:xfrm>
              <a:off x="6178054" y="1787063"/>
              <a:ext cx="67949" cy="155162"/>
            </a:xfrm>
            <a:custGeom>
              <a:avLst/>
              <a:gdLst/>
              <a:ahLst/>
              <a:cxnLst/>
              <a:rect l="l" t="t" r="r" b="b"/>
              <a:pathLst>
                <a:path w="1585" h="3608" extrusionOk="0">
                  <a:moveTo>
                    <a:pt x="1" y="0"/>
                  </a:moveTo>
                  <a:lnTo>
                    <a:pt x="1" y="3608"/>
                  </a:lnTo>
                  <a:lnTo>
                    <a:pt x="1584" y="3608"/>
                  </a:lnTo>
                  <a:lnTo>
                    <a:pt x="1584"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5"/>
            <p:cNvSpPr/>
            <p:nvPr/>
          </p:nvSpPr>
          <p:spPr>
            <a:xfrm>
              <a:off x="6332729" y="2000583"/>
              <a:ext cx="135298" cy="155162"/>
            </a:xfrm>
            <a:custGeom>
              <a:avLst/>
              <a:gdLst/>
              <a:ahLst/>
              <a:cxnLst/>
              <a:rect l="l" t="t" r="r" b="b"/>
              <a:pathLst>
                <a:path w="3156" h="3608" extrusionOk="0">
                  <a:moveTo>
                    <a:pt x="0" y="0"/>
                  </a:moveTo>
                  <a:lnTo>
                    <a:pt x="0" y="3608"/>
                  </a:lnTo>
                  <a:lnTo>
                    <a:pt x="1393" y="3608"/>
                  </a:lnTo>
                  <a:cubicBezTo>
                    <a:pt x="1655" y="3608"/>
                    <a:pt x="1905" y="3489"/>
                    <a:pt x="2072" y="3298"/>
                  </a:cubicBezTo>
                  <a:lnTo>
                    <a:pt x="3013" y="2203"/>
                  </a:lnTo>
                  <a:cubicBezTo>
                    <a:pt x="3108" y="2084"/>
                    <a:pt x="3155" y="1953"/>
                    <a:pt x="3155" y="1798"/>
                  </a:cubicBezTo>
                  <a:cubicBezTo>
                    <a:pt x="3155" y="1655"/>
                    <a:pt x="3108" y="1512"/>
                    <a:pt x="3013" y="1405"/>
                  </a:cubicBezTo>
                  <a:lnTo>
                    <a:pt x="2072" y="310"/>
                  </a:lnTo>
                  <a:cubicBezTo>
                    <a:pt x="1905" y="107"/>
                    <a:pt x="1655" y="0"/>
                    <a:pt x="13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5"/>
            <p:cNvSpPr/>
            <p:nvPr/>
          </p:nvSpPr>
          <p:spPr>
            <a:xfrm>
              <a:off x="6178054" y="2000583"/>
              <a:ext cx="212892" cy="155162"/>
            </a:xfrm>
            <a:custGeom>
              <a:avLst/>
              <a:gdLst/>
              <a:ahLst/>
              <a:cxnLst/>
              <a:rect l="l" t="t" r="r" b="b"/>
              <a:pathLst>
                <a:path w="4966" h="3608" extrusionOk="0">
                  <a:moveTo>
                    <a:pt x="1" y="0"/>
                  </a:moveTo>
                  <a:lnTo>
                    <a:pt x="1" y="3608"/>
                  </a:lnTo>
                  <a:lnTo>
                    <a:pt x="3608" y="3608"/>
                  </a:lnTo>
                  <a:lnTo>
                    <a:pt x="4811" y="2203"/>
                  </a:lnTo>
                  <a:cubicBezTo>
                    <a:pt x="4858" y="2143"/>
                    <a:pt x="4894" y="2084"/>
                    <a:pt x="4930" y="2012"/>
                  </a:cubicBezTo>
                  <a:cubicBezTo>
                    <a:pt x="4954" y="1941"/>
                    <a:pt x="4966" y="1870"/>
                    <a:pt x="4966" y="1798"/>
                  </a:cubicBezTo>
                  <a:cubicBezTo>
                    <a:pt x="4966" y="1655"/>
                    <a:pt x="4906" y="1512"/>
                    <a:pt x="4811" y="1405"/>
                  </a:cubicBezTo>
                  <a:lnTo>
                    <a:pt x="360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5"/>
            <p:cNvSpPr/>
            <p:nvPr/>
          </p:nvSpPr>
          <p:spPr>
            <a:xfrm>
              <a:off x="6178054" y="2000583"/>
              <a:ext cx="67949" cy="155162"/>
            </a:xfrm>
            <a:custGeom>
              <a:avLst/>
              <a:gdLst/>
              <a:ahLst/>
              <a:cxnLst/>
              <a:rect l="l" t="t" r="r" b="b"/>
              <a:pathLst>
                <a:path w="1585" h="3608" extrusionOk="0">
                  <a:moveTo>
                    <a:pt x="1" y="0"/>
                  </a:moveTo>
                  <a:lnTo>
                    <a:pt x="1" y="3608"/>
                  </a:lnTo>
                  <a:lnTo>
                    <a:pt x="1584" y="3608"/>
                  </a:lnTo>
                  <a:lnTo>
                    <a:pt x="1584"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5"/>
            <p:cNvSpPr/>
            <p:nvPr/>
          </p:nvSpPr>
          <p:spPr>
            <a:xfrm>
              <a:off x="5827934" y="1894017"/>
              <a:ext cx="137313" cy="155248"/>
            </a:xfrm>
            <a:custGeom>
              <a:avLst/>
              <a:gdLst/>
              <a:ahLst/>
              <a:cxnLst/>
              <a:rect l="l" t="t" r="r" b="b"/>
              <a:pathLst>
                <a:path w="3203" h="3610" extrusionOk="0">
                  <a:moveTo>
                    <a:pt x="1784" y="1"/>
                  </a:moveTo>
                  <a:cubicBezTo>
                    <a:pt x="1526" y="1"/>
                    <a:pt x="1302" y="118"/>
                    <a:pt x="1131" y="311"/>
                  </a:cubicBezTo>
                  <a:lnTo>
                    <a:pt x="202" y="1407"/>
                  </a:lnTo>
                  <a:cubicBezTo>
                    <a:pt x="0" y="1633"/>
                    <a:pt x="0" y="1966"/>
                    <a:pt x="202" y="2193"/>
                  </a:cubicBezTo>
                  <a:lnTo>
                    <a:pt x="1131" y="3288"/>
                  </a:lnTo>
                  <a:cubicBezTo>
                    <a:pt x="1310" y="3490"/>
                    <a:pt x="1548" y="3609"/>
                    <a:pt x="1822" y="3609"/>
                  </a:cubicBezTo>
                  <a:lnTo>
                    <a:pt x="3203" y="3609"/>
                  </a:lnTo>
                  <a:lnTo>
                    <a:pt x="3203" y="2"/>
                  </a:lnTo>
                  <a:lnTo>
                    <a:pt x="1822" y="2"/>
                  </a:lnTo>
                  <a:cubicBezTo>
                    <a:pt x="1809" y="1"/>
                    <a:pt x="1797" y="1"/>
                    <a:pt x="17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5"/>
            <p:cNvSpPr/>
            <p:nvPr/>
          </p:nvSpPr>
          <p:spPr>
            <a:xfrm>
              <a:off x="5907544" y="1894060"/>
              <a:ext cx="212378" cy="155205"/>
            </a:xfrm>
            <a:custGeom>
              <a:avLst/>
              <a:gdLst/>
              <a:ahLst/>
              <a:cxnLst/>
              <a:rect l="l" t="t" r="r" b="b"/>
              <a:pathLst>
                <a:path w="4954" h="3609" extrusionOk="0">
                  <a:moveTo>
                    <a:pt x="1358" y="1"/>
                  </a:moveTo>
                  <a:lnTo>
                    <a:pt x="143" y="1406"/>
                  </a:lnTo>
                  <a:cubicBezTo>
                    <a:pt x="48" y="1513"/>
                    <a:pt x="0" y="1656"/>
                    <a:pt x="0" y="1799"/>
                  </a:cubicBezTo>
                  <a:cubicBezTo>
                    <a:pt x="0" y="1870"/>
                    <a:pt x="12" y="1941"/>
                    <a:pt x="36" y="2013"/>
                  </a:cubicBezTo>
                  <a:cubicBezTo>
                    <a:pt x="60" y="2072"/>
                    <a:pt x="96" y="2144"/>
                    <a:pt x="143" y="2192"/>
                  </a:cubicBezTo>
                  <a:lnTo>
                    <a:pt x="1346" y="3608"/>
                  </a:lnTo>
                  <a:lnTo>
                    <a:pt x="4953" y="3608"/>
                  </a:lnTo>
                  <a:lnTo>
                    <a:pt x="49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5"/>
            <p:cNvSpPr/>
            <p:nvPr/>
          </p:nvSpPr>
          <p:spPr>
            <a:xfrm>
              <a:off x="6052487" y="1893544"/>
              <a:ext cx="67435" cy="155205"/>
            </a:xfrm>
            <a:custGeom>
              <a:avLst/>
              <a:gdLst/>
              <a:ahLst/>
              <a:cxnLst/>
              <a:rect l="l" t="t" r="r" b="b"/>
              <a:pathLst>
                <a:path w="1573" h="3609" extrusionOk="0">
                  <a:moveTo>
                    <a:pt x="1" y="1"/>
                  </a:moveTo>
                  <a:lnTo>
                    <a:pt x="1" y="3608"/>
                  </a:lnTo>
                  <a:lnTo>
                    <a:pt x="1572" y="3608"/>
                  </a:lnTo>
                  <a:lnTo>
                    <a:pt x="1572"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5"/>
            <p:cNvSpPr/>
            <p:nvPr/>
          </p:nvSpPr>
          <p:spPr>
            <a:xfrm>
              <a:off x="6232413" y="1841852"/>
              <a:ext cx="20963" cy="35866"/>
            </a:xfrm>
            <a:custGeom>
              <a:avLst/>
              <a:gdLst/>
              <a:ahLst/>
              <a:cxnLst/>
              <a:rect l="l" t="t" r="r" b="b"/>
              <a:pathLst>
                <a:path w="489" h="834" extrusionOk="0">
                  <a:moveTo>
                    <a:pt x="245" y="0"/>
                  </a:moveTo>
                  <a:cubicBezTo>
                    <a:pt x="123" y="0"/>
                    <a:pt x="1" y="84"/>
                    <a:pt x="19" y="250"/>
                  </a:cubicBezTo>
                  <a:lnTo>
                    <a:pt x="19" y="608"/>
                  </a:lnTo>
                  <a:cubicBezTo>
                    <a:pt x="19" y="727"/>
                    <a:pt x="126" y="834"/>
                    <a:pt x="245" y="834"/>
                  </a:cubicBezTo>
                  <a:cubicBezTo>
                    <a:pt x="364" y="834"/>
                    <a:pt x="471" y="727"/>
                    <a:pt x="471" y="608"/>
                  </a:cubicBezTo>
                  <a:lnTo>
                    <a:pt x="471" y="250"/>
                  </a:lnTo>
                  <a:cubicBezTo>
                    <a:pt x="489" y="84"/>
                    <a:pt x="367" y="0"/>
                    <a:pt x="2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5"/>
            <p:cNvSpPr/>
            <p:nvPr/>
          </p:nvSpPr>
          <p:spPr>
            <a:xfrm>
              <a:off x="6393475" y="1843744"/>
              <a:ext cx="19420" cy="33974"/>
            </a:xfrm>
            <a:custGeom>
              <a:avLst/>
              <a:gdLst/>
              <a:ahLst/>
              <a:cxnLst/>
              <a:rect l="l" t="t" r="r" b="b"/>
              <a:pathLst>
                <a:path w="453" h="790" extrusionOk="0">
                  <a:moveTo>
                    <a:pt x="226" y="1"/>
                  </a:moveTo>
                  <a:cubicBezTo>
                    <a:pt x="122" y="1"/>
                    <a:pt x="18" y="69"/>
                    <a:pt x="0" y="206"/>
                  </a:cubicBezTo>
                  <a:lnTo>
                    <a:pt x="0" y="564"/>
                  </a:lnTo>
                  <a:cubicBezTo>
                    <a:pt x="0" y="683"/>
                    <a:pt x="107" y="790"/>
                    <a:pt x="226" y="790"/>
                  </a:cubicBezTo>
                  <a:cubicBezTo>
                    <a:pt x="345" y="790"/>
                    <a:pt x="453" y="683"/>
                    <a:pt x="453" y="564"/>
                  </a:cubicBezTo>
                  <a:lnTo>
                    <a:pt x="453" y="206"/>
                  </a:lnTo>
                  <a:cubicBezTo>
                    <a:pt x="435" y="69"/>
                    <a:pt x="331" y="1"/>
                    <a:pt x="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5"/>
            <p:cNvSpPr/>
            <p:nvPr/>
          </p:nvSpPr>
          <p:spPr>
            <a:xfrm>
              <a:off x="6288444" y="1857333"/>
              <a:ext cx="69321" cy="29114"/>
            </a:xfrm>
            <a:custGeom>
              <a:avLst/>
              <a:gdLst/>
              <a:ahLst/>
              <a:cxnLst/>
              <a:rect l="l" t="t" r="r" b="b"/>
              <a:pathLst>
                <a:path w="1617" h="677" extrusionOk="0">
                  <a:moveTo>
                    <a:pt x="318" y="0"/>
                  </a:moveTo>
                  <a:cubicBezTo>
                    <a:pt x="149" y="0"/>
                    <a:pt x="1" y="209"/>
                    <a:pt x="152" y="379"/>
                  </a:cubicBezTo>
                  <a:cubicBezTo>
                    <a:pt x="319" y="569"/>
                    <a:pt x="557" y="676"/>
                    <a:pt x="807" y="676"/>
                  </a:cubicBezTo>
                  <a:cubicBezTo>
                    <a:pt x="1057" y="676"/>
                    <a:pt x="1307" y="569"/>
                    <a:pt x="1474" y="379"/>
                  </a:cubicBezTo>
                  <a:cubicBezTo>
                    <a:pt x="1616" y="209"/>
                    <a:pt x="1466" y="0"/>
                    <a:pt x="1296" y="0"/>
                  </a:cubicBezTo>
                  <a:cubicBezTo>
                    <a:pt x="1239" y="0"/>
                    <a:pt x="1180" y="24"/>
                    <a:pt x="1129" y="81"/>
                  </a:cubicBezTo>
                  <a:cubicBezTo>
                    <a:pt x="1057" y="176"/>
                    <a:pt x="938" y="236"/>
                    <a:pt x="807" y="236"/>
                  </a:cubicBezTo>
                  <a:cubicBezTo>
                    <a:pt x="688" y="236"/>
                    <a:pt x="569" y="176"/>
                    <a:pt x="486" y="81"/>
                  </a:cubicBezTo>
                  <a:cubicBezTo>
                    <a:pt x="435" y="24"/>
                    <a:pt x="375" y="0"/>
                    <a:pt x="3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5"/>
            <p:cNvSpPr/>
            <p:nvPr/>
          </p:nvSpPr>
          <p:spPr>
            <a:xfrm>
              <a:off x="6100459" y="1719459"/>
              <a:ext cx="97058" cy="639570"/>
            </a:xfrm>
            <a:custGeom>
              <a:avLst/>
              <a:gdLst/>
              <a:ahLst/>
              <a:cxnLst/>
              <a:rect l="l" t="t" r="r" b="b"/>
              <a:pathLst>
                <a:path w="2264" h="14872" extrusionOk="0">
                  <a:moveTo>
                    <a:pt x="1132" y="1"/>
                  </a:moveTo>
                  <a:cubicBezTo>
                    <a:pt x="501" y="1"/>
                    <a:pt x="1" y="501"/>
                    <a:pt x="1" y="1120"/>
                  </a:cubicBezTo>
                  <a:lnTo>
                    <a:pt x="1" y="4061"/>
                  </a:lnTo>
                  <a:lnTo>
                    <a:pt x="465" y="6037"/>
                  </a:lnTo>
                  <a:lnTo>
                    <a:pt x="13" y="7668"/>
                  </a:lnTo>
                  <a:lnTo>
                    <a:pt x="13" y="11728"/>
                  </a:lnTo>
                  <a:lnTo>
                    <a:pt x="311" y="12514"/>
                  </a:lnTo>
                  <a:lnTo>
                    <a:pt x="13" y="13074"/>
                  </a:lnTo>
                  <a:lnTo>
                    <a:pt x="13" y="14431"/>
                  </a:lnTo>
                  <a:cubicBezTo>
                    <a:pt x="13" y="14681"/>
                    <a:pt x="215" y="14872"/>
                    <a:pt x="453" y="14872"/>
                  </a:cubicBezTo>
                  <a:lnTo>
                    <a:pt x="1811" y="14872"/>
                  </a:lnTo>
                  <a:cubicBezTo>
                    <a:pt x="2061" y="14872"/>
                    <a:pt x="2263" y="14681"/>
                    <a:pt x="2263" y="14431"/>
                  </a:cubicBezTo>
                  <a:lnTo>
                    <a:pt x="2263" y="13074"/>
                  </a:lnTo>
                  <a:lnTo>
                    <a:pt x="2061" y="12526"/>
                  </a:lnTo>
                  <a:lnTo>
                    <a:pt x="2263" y="11728"/>
                  </a:lnTo>
                  <a:lnTo>
                    <a:pt x="2251" y="1120"/>
                  </a:lnTo>
                  <a:cubicBezTo>
                    <a:pt x="2251" y="632"/>
                    <a:pt x="1942" y="203"/>
                    <a:pt x="1477" y="48"/>
                  </a:cubicBezTo>
                  <a:cubicBezTo>
                    <a:pt x="1358" y="13"/>
                    <a:pt x="1251" y="1"/>
                    <a:pt x="1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45"/>
            <p:cNvSpPr/>
            <p:nvPr/>
          </p:nvSpPr>
          <p:spPr>
            <a:xfrm>
              <a:off x="6100973" y="1719459"/>
              <a:ext cx="63362" cy="640086"/>
            </a:xfrm>
            <a:custGeom>
              <a:avLst/>
              <a:gdLst/>
              <a:ahLst/>
              <a:cxnLst/>
              <a:rect l="l" t="t" r="r" b="b"/>
              <a:pathLst>
                <a:path w="1478" h="14884" extrusionOk="0">
                  <a:moveTo>
                    <a:pt x="1132" y="1"/>
                  </a:moveTo>
                  <a:cubicBezTo>
                    <a:pt x="501" y="1"/>
                    <a:pt x="1" y="501"/>
                    <a:pt x="1" y="1120"/>
                  </a:cubicBezTo>
                  <a:lnTo>
                    <a:pt x="1" y="11728"/>
                  </a:lnTo>
                  <a:lnTo>
                    <a:pt x="299" y="12514"/>
                  </a:lnTo>
                  <a:lnTo>
                    <a:pt x="1" y="13074"/>
                  </a:lnTo>
                  <a:lnTo>
                    <a:pt x="1" y="14431"/>
                  </a:lnTo>
                  <a:cubicBezTo>
                    <a:pt x="1" y="14681"/>
                    <a:pt x="203" y="14883"/>
                    <a:pt x="441" y="14883"/>
                  </a:cubicBezTo>
                  <a:lnTo>
                    <a:pt x="1191" y="14883"/>
                  </a:lnTo>
                  <a:cubicBezTo>
                    <a:pt x="1037" y="14753"/>
                    <a:pt x="941" y="14562"/>
                    <a:pt x="941" y="14372"/>
                  </a:cubicBezTo>
                  <a:lnTo>
                    <a:pt x="941" y="1072"/>
                  </a:lnTo>
                  <a:cubicBezTo>
                    <a:pt x="941" y="441"/>
                    <a:pt x="1287" y="156"/>
                    <a:pt x="1477" y="48"/>
                  </a:cubicBezTo>
                  <a:cubicBezTo>
                    <a:pt x="1358" y="13"/>
                    <a:pt x="1239" y="1"/>
                    <a:pt x="1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5"/>
            <p:cNvSpPr/>
            <p:nvPr/>
          </p:nvSpPr>
          <p:spPr>
            <a:xfrm>
              <a:off x="6126524" y="2223822"/>
              <a:ext cx="70993" cy="57885"/>
            </a:xfrm>
            <a:custGeom>
              <a:avLst/>
              <a:gdLst/>
              <a:ahLst/>
              <a:cxnLst/>
              <a:rect l="l" t="t" r="r" b="b"/>
              <a:pathLst>
                <a:path w="1656" h="1346" extrusionOk="0">
                  <a:moveTo>
                    <a:pt x="345" y="0"/>
                  </a:moveTo>
                  <a:lnTo>
                    <a:pt x="0" y="750"/>
                  </a:lnTo>
                  <a:lnTo>
                    <a:pt x="345" y="1346"/>
                  </a:lnTo>
                  <a:lnTo>
                    <a:pt x="1655" y="1346"/>
                  </a:lnTo>
                  <a:lnTo>
                    <a:pt x="16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5"/>
            <p:cNvSpPr/>
            <p:nvPr/>
          </p:nvSpPr>
          <p:spPr>
            <a:xfrm>
              <a:off x="6100459" y="2223822"/>
              <a:ext cx="40898" cy="57885"/>
            </a:xfrm>
            <a:custGeom>
              <a:avLst/>
              <a:gdLst/>
              <a:ahLst/>
              <a:cxnLst/>
              <a:rect l="l" t="t" r="r" b="b"/>
              <a:pathLst>
                <a:path w="954" h="1346" extrusionOk="0">
                  <a:moveTo>
                    <a:pt x="1" y="0"/>
                  </a:moveTo>
                  <a:lnTo>
                    <a:pt x="1" y="1346"/>
                  </a:lnTo>
                  <a:lnTo>
                    <a:pt x="953" y="1346"/>
                  </a:lnTo>
                  <a:lnTo>
                    <a:pt x="9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5"/>
            <p:cNvSpPr/>
            <p:nvPr/>
          </p:nvSpPr>
          <p:spPr>
            <a:xfrm>
              <a:off x="6100459" y="2223822"/>
              <a:ext cx="40898" cy="57885"/>
            </a:xfrm>
            <a:custGeom>
              <a:avLst/>
              <a:gdLst/>
              <a:ahLst/>
              <a:cxnLst/>
              <a:rect l="l" t="t" r="r" b="b"/>
              <a:pathLst>
                <a:path w="954" h="1346" extrusionOk="0">
                  <a:moveTo>
                    <a:pt x="1" y="0"/>
                  </a:moveTo>
                  <a:lnTo>
                    <a:pt x="1" y="1346"/>
                  </a:lnTo>
                  <a:lnTo>
                    <a:pt x="953" y="1346"/>
                  </a:lnTo>
                  <a:lnTo>
                    <a:pt x="953"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5"/>
            <p:cNvSpPr/>
            <p:nvPr/>
          </p:nvSpPr>
          <p:spPr>
            <a:xfrm>
              <a:off x="6100973" y="1719459"/>
              <a:ext cx="63362" cy="640086"/>
            </a:xfrm>
            <a:custGeom>
              <a:avLst/>
              <a:gdLst/>
              <a:ahLst/>
              <a:cxnLst/>
              <a:rect l="l" t="t" r="r" b="b"/>
              <a:pathLst>
                <a:path w="1478" h="14884" extrusionOk="0">
                  <a:moveTo>
                    <a:pt x="1132" y="1"/>
                  </a:moveTo>
                  <a:cubicBezTo>
                    <a:pt x="501" y="1"/>
                    <a:pt x="1" y="501"/>
                    <a:pt x="1" y="1120"/>
                  </a:cubicBezTo>
                  <a:lnTo>
                    <a:pt x="1" y="11728"/>
                  </a:lnTo>
                  <a:lnTo>
                    <a:pt x="299" y="12514"/>
                  </a:lnTo>
                  <a:lnTo>
                    <a:pt x="1" y="13074"/>
                  </a:lnTo>
                  <a:lnTo>
                    <a:pt x="1" y="14431"/>
                  </a:lnTo>
                  <a:cubicBezTo>
                    <a:pt x="1" y="14681"/>
                    <a:pt x="203" y="14883"/>
                    <a:pt x="441" y="14883"/>
                  </a:cubicBezTo>
                  <a:lnTo>
                    <a:pt x="1191" y="14883"/>
                  </a:lnTo>
                  <a:cubicBezTo>
                    <a:pt x="1037" y="14753"/>
                    <a:pt x="941" y="14562"/>
                    <a:pt x="941" y="14372"/>
                  </a:cubicBezTo>
                  <a:lnTo>
                    <a:pt x="941" y="1072"/>
                  </a:lnTo>
                  <a:cubicBezTo>
                    <a:pt x="941" y="441"/>
                    <a:pt x="1287" y="156"/>
                    <a:pt x="1477" y="48"/>
                  </a:cubicBezTo>
                  <a:cubicBezTo>
                    <a:pt x="1358" y="13"/>
                    <a:pt x="1239" y="1"/>
                    <a:pt x="1132" y="1"/>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5" name="Google Shape;755;p45"/>
          <p:cNvGrpSpPr/>
          <p:nvPr/>
        </p:nvGrpSpPr>
        <p:grpSpPr>
          <a:xfrm>
            <a:off x="141673" y="69046"/>
            <a:ext cx="451767" cy="1082658"/>
            <a:chOff x="713234" y="2300274"/>
            <a:chExt cx="451767" cy="1082658"/>
          </a:xfrm>
        </p:grpSpPr>
        <p:sp>
          <p:nvSpPr>
            <p:cNvPr id="756" name="Google Shape;756;p45"/>
            <p:cNvSpPr/>
            <p:nvPr/>
          </p:nvSpPr>
          <p:spPr>
            <a:xfrm>
              <a:off x="992669" y="2571755"/>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5"/>
            <p:cNvSpPr/>
            <p:nvPr/>
          </p:nvSpPr>
          <p:spPr>
            <a:xfrm>
              <a:off x="713234" y="2300274"/>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5"/>
            <p:cNvSpPr/>
            <p:nvPr/>
          </p:nvSpPr>
          <p:spPr>
            <a:xfrm>
              <a:off x="819408" y="3203361"/>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45"/>
          <p:cNvGrpSpPr/>
          <p:nvPr/>
        </p:nvGrpSpPr>
        <p:grpSpPr>
          <a:xfrm>
            <a:off x="8011512" y="158831"/>
            <a:ext cx="597595" cy="885922"/>
            <a:chOff x="7861922" y="1362440"/>
            <a:chExt cx="597595" cy="885922"/>
          </a:xfrm>
        </p:grpSpPr>
        <p:sp>
          <p:nvSpPr>
            <p:cNvPr id="760" name="Google Shape;760;p45"/>
            <p:cNvSpPr/>
            <p:nvPr/>
          </p:nvSpPr>
          <p:spPr>
            <a:xfrm>
              <a:off x="8203784" y="2107072"/>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5"/>
            <p:cNvSpPr/>
            <p:nvPr/>
          </p:nvSpPr>
          <p:spPr>
            <a:xfrm rot="1800110">
              <a:off x="8235981" y="139821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5"/>
            <p:cNvSpPr/>
            <p:nvPr/>
          </p:nvSpPr>
          <p:spPr>
            <a:xfrm>
              <a:off x="7861922" y="17375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4" name="Picture 83" descr="50 Maximum Speed Limit Road Sign Template | PosterMyWall"/>
          <p:cNvPicPr/>
          <p:nvPr/>
        </p:nvPicPr>
        <p:blipFill>
          <a:blip r:embed="rId3">
            <a:extLst>
              <a:ext uri="{28A0092B-C50C-407E-A947-70E740481C1C}">
                <a14:useLocalDpi xmlns:a14="http://schemas.microsoft.com/office/drawing/2010/main" val="0"/>
              </a:ext>
            </a:extLst>
          </a:blip>
          <a:srcRect/>
          <a:stretch>
            <a:fillRect/>
          </a:stretch>
        </p:blipFill>
        <p:spPr bwMode="auto">
          <a:xfrm>
            <a:off x="2285303" y="1352274"/>
            <a:ext cx="1330710" cy="1447028"/>
          </a:xfrm>
          <a:prstGeom prst="rect">
            <a:avLst/>
          </a:prstGeom>
          <a:noFill/>
          <a:ln>
            <a:noFill/>
          </a:ln>
        </p:spPr>
      </p:pic>
      <p:pic>
        <p:nvPicPr>
          <p:cNvPr id="85" name="Picture 84"/>
          <p:cNvPicPr/>
          <p:nvPr/>
        </p:nvPicPr>
        <p:blipFill>
          <a:blip r:embed="rId4">
            <a:extLst>
              <a:ext uri="{28A0092B-C50C-407E-A947-70E740481C1C}">
                <a14:useLocalDpi xmlns:a14="http://schemas.microsoft.com/office/drawing/2010/main" val="0"/>
              </a:ext>
            </a:extLst>
          </a:blip>
          <a:srcRect/>
          <a:stretch>
            <a:fillRect/>
          </a:stretch>
        </p:blipFill>
        <p:spPr bwMode="auto">
          <a:xfrm>
            <a:off x="3910702" y="1419223"/>
            <a:ext cx="1322596" cy="1242306"/>
          </a:xfrm>
          <a:prstGeom prst="rect">
            <a:avLst/>
          </a:prstGeom>
          <a:noFill/>
          <a:ln>
            <a:noFill/>
          </a:ln>
        </p:spPr>
      </p:pic>
      <p:pic>
        <p:nvPicPr>
          <p:cNvPr id="86" name="Picture 85" descr="No Left Turn Traffic Sign transparent PNG - Stick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40318" y="1485757"/>
            <a:ext cx="1135904" cy="1081173"/>
          </a:xfrm>
          <a:prstGeom prst="rect">
            <a:avLst/>
          </a:prstGeom>
          <a:noFill/>
          <a:ln>
            <a:noFill/>
          </a:ln>
        </p:spPr>
      </p:pic>
      <p:pic>
        <p:nvPicPr>
          <p:cNvPr id="87" name="Picture 86" descr="500+ Free Parking Sign &amp; No Parking Images - Pixabay"/>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80026" y="1485757"/>
            <a:ext cx="1061706" cy="1114680"/>
          </a:xfrm>
          <a:prstGeom prst="rect">
            <a:avLst/>
          </a:prstGeom>
          <a:noFill/>
          <a:ln>
            <a:noFill/>
          </a:ln>
        </p:spPr>
      </p:pic>
      <p:pic>
        <p:nvPicPr>
          <p:cNvPr id="88" name="Picture 87" descr="No cycling sign Images | Free Vectors, Stock Photos &amp; PSD"/>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29805" y="3230312"/>
            <a:ext cx="1094825" cy="960941"/>
          </a:xfrm>
          <a:prstGeom prst="rect">
            <a:avLst/>
          </a:prstGeom>
          <a:noFill/>
          <a:ln>
            <a:noFill/>
          </a:ln>
        </p:spPr>
      </p:pic>
      <p:pic>
        <p:nvPicPr>
          <p:cNvPr id="89" name="Picture 88"/>
          <p:cNvPicPr/>
          <p:nvPr/>
        </p:nvPicPr>
        <p:blipFill rotWithShape="1">
          <a:blip r:embed="rId8">
            <a:extLst>
              <a:ext uri="{28A0092B-C50C-407E-A947-70E740481C1C}">
                <a14:useLocalDpi xmlns:a14="http://schemas.microsoft.com/office/drawing/2010/main" val="0"/>
              </a:ext>
            </a:extLst>
          </a:blip>
          <a:srcRect l="9470" t="6457" r="10420" b="7331"/>
          <a:stretch/>
        </p:blipFill>
        <p:spPr bwMode="auto">
          <a:xfrm>
            <a:off x="4092048" y="3159488"/>
            <a:ext cx="1054713" cy="1080081"/>
          </a:xfrm>
          <a:prstGeom prst="rect">
            <a:avLst/>
          </a:prstGeom>
          <a:noFill/>
          <a:ln>
            <a:noFill/>
          </a:ln>
        </p:spPr>
      </p:pic>
      <p:pic>
        <p:nvPicPr>
          <p:cNvPr id="90" name="Picture 89"/>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14179" y="3151879"/>
            <a:ext cx="1178573" cy="1088567"/>
          </a:xfrm>
          <a:prstGeom prst="rect">
            <a:avLst/>
          </a:prstGeom>
          <a:noFill/>
          <a:ln>
            <a:noFill/>
          </a:ln>
        </p:spPr>
      </p:pic>
      <p:pic>
        <p:nvPicPr>
          <p:cNvPr id="91" name="Picture 90" descr="School Ahead Sign Board at Rs 800/no | Cautionary Sign Boards in Nagpur |  ID: 12426702955"/>
          <p:cNvPicPr/>
          <p:nvPr/>
        </p:nvPicPr>
        <p:blipFill>
          <a:blip r:embed="rId10">
            <a:extLst>
              <a:ext uri="{28A0092B-C50C-407E-A947-70E740481C1C}">
                <a14:useLocalDpi xmlns:a14="http://schemas.microsoft.com/office/drawing/2010/main" val="0"/>
              </a:ext>
            </a:extLst>
          </a:blip>
          <a:srcRect/>
          <a:stretch>
            <a:fillRect/>
          </a:stretch>
        </p:blipFill>
        <p:spPr bwMode="auto">
          <a:xfrm>
            <a:off x="7376903" y="3110358"/>
            <a:ext cx="1209930" cy="1131627"/>
          </a:xfrm>
          <a:prstGeom prst="rect">
            <a:avLst/>
          </a:prstGeom>
          <a:noFill/>
          <a:ln>
            <a:noFill/>
          </a:ln>
        </p:spPr>
      </p:pic>
      <p:sp>
        <p:nvSpPr>
          <p:cNvPr id="7" name="Rectangle 6"/>
          <p:cNvSpPr/>
          <p:nvPr/>
        </p:nvSpPr>
        <p:spPr>
          <a:xfrm>
            <a:off x="529557" y="1306553"/>
            <a:ext cx="1061509" cy="400110"/>
          </a:xfrm>
          <a:prstGeom prst="rect">
            <a:avLst/>
          </a:prstGeom>
        </p:spPr>
        <p:txBody>
          <a:bodyPr wrap="none">
            <a:spAutoFit/>
          </a:bodyPr>
          <a:lstStyle/>
          <a:p>
            <a:r>
              <a:rPr lang="en-US" sz="2000" b="1" dirty="0">
                <a:solidFill>
                  <a:srgbClr val="0070C0"/>
                </a:solidFill>
                <a:latin typeface="Delius" panose="020B0604020202020204" charset="0"/>
                <a:ea typeface="Calibri" panose="020F0502020204030204" pitchFamily="34" charset="0"/>
              </a:rPr>
              <a:t>parking</a:t>
            </a:r>
            <a:endParaRPr lang="en-US" sz="2000" b="1" dirty="0">
              <a:solidFill>
                <a:srgbClr val="0070C0"/>
              </a:solidFill>
              <a:latin typeface="Delius" panose="020B0604020202020204" charset="0"/>
            </a:endParaRPr>
          </a:p>
        </p:txBody>
      </p:sp>
      <p:sp>
        <p:nvSpPr>
          <p:cNvPr id="8" name="Rectangle 7"/>
          <p:cNvSpPr/>
          <p:nvPr/>
        </p:nvSpPr>
        <p:spPr>
          <a:xfrm>
            <a:off x="402039" y="1675678"/>
            <a:ext cx="1415772" cy="400110"/>
          </a:xfrm>
          <a:prstGeom prst="rect">
            <a:avLst/>
          </a:prstGeom>
        </p:spPr>
        <p:txBody>
          <a:bodyPr wrap="none">
            <a:spAutoFit/>
          </a:bodyPr>
          <a:lstStyle/>
          <a:p>
            <a:r>
              <a:rPr lang="en-US" sz="2000" b="1" dirty="0">
                <a:solidFill>
                  <a:srgbClr val="0070C0"/>
                </a:solidFill>
                <a:latin typeface="Delius" panose="020B0604020202020204" charset="0"/>
                <a:ea typeface="Calibri" panose="020F0502020204030204" pitchFamily="34" charset="0"/>
              </a:rPr>
              <a:t>no parking</a:t>
            </a:r>
            <a:endParaRPr lang="en-US" sz="2000" b="1" dirty="0">
              <a:solidFill>
                <a:srgbClr val="0070C0"/>
              </a:solidFill>
              <a:latin typeface="Delius" panose="020B0604020202020204" charset="0"/>
            </a:endParaRPr>
          </a:p>
        </p:txBody>
      </p:sp>
      <p:sp>
        <p:nvSpPr>
          <p:cNvPr id="97" name="Rectangle 96"/>
          <p:cNvSpPr/>
          <p:nvPr/>
        </p:nvSpPr>
        <p:spPr>
          <a:xfrm>
            <a:off x="276777" y="2047647"/>
            <a:ext cx="1713931" cy="400110"/>
          </a:xfrm>
          <a:prstGeom prst="rect">
            <a:avLst/>
          </a:prstGeom>
        </p:spPr>
        <p:txBody>
          <a:bodyPr wrap="none">
            <a:spAutoFit/>
          </a:bodyPr>
          <a:lstStyle/>
          <a:p>
            <a:r>
              <a:rPr lang="en-US" sz="2000" b="1" dirty="0">
                <a:solidFill>
                  <a:srgbClr val="0070C0"/>
                </a:solidFill>
                <a:latin typeface="Delius" panose="020B0604020202020204" charset="0"/>
              </a:rPr>
              <a:t>school ahead</a:t>
            </a:r>
          </a:p>
        </p:txBody>
      </p:sp>
      <p:sp>
        <p:nvSpPr>
          <p:cNvPr id="98" name="Rectangle 97"/>
          <p:cNvSpPr/>
          <p:nvPr/>
        </p:nvSpPr>
        <p:spPr>
          <a:xfrm>
            <a:off x="306644" y="2399708"/>
            <a:ext cx="1454244" cy="400110"/>
          </a:xfrm>
          <a:prstGeom prst="rect">
            <a:avLst/>
          </a:prstGeom>
        </p:spPr>
        <p:txBody>
          <a:bodyPr wrap="none">
            <a:spAutoFit/>
          </a:bodyPr>
          <a:lstStyle/>
          <a:p>
            <a:r>
              <a:rPr lang="en-US" sz="2000" b="1" dirty="0">
                <a:solidFill>
                  <a:srgbClr val="0070C0"/>
                </a:solidFill>
                <a:latin typeface="Delius" panose="020B0604020202020204" charset="0"/>
              </a:rPr>
              <a:t>no left turn</a:t>
            </a:r>
          </a:p>
        </p:txBody>
      </p:sp>
      <p:sp>
        <p:nvSpPr>
          <p:cNvPr id="99" name="Rectangle 98"/>
          <p:cNvSpPr/>
          <p:nvPr/>
        </p:nvSpPr>
        <p:spPr>
          <a:xfrm>
            <a:off x="315400" y="2751769"/>
            <a:ext cx="1418978" cy="400110"/>
          </a:xfrm>
          <a:prstGeom prst="rect">
            <a:avLst/>
          </a:prstGeom>
        </p:spPr>
        <p:txBody>
          <a:bodyPr wrap="none">
            <a:spAutoFit/>
          </a:bodyPr>
          <a:lstStyle/>
          <a:p>
            <a:r>
              <a:rPr lang="en-US" sz="2000" b="1" dirty="0">
                <a:solidFill>
                  <a:srgbClr val="0070C0"/>
                </a:solidFill>
                <a:latin typeface="Delius" panose="020B0604020202020204" charset="0"/>
              </a:rPr>
              <a:t>speed limit</a:t>
            </a:r>
          </a:p>
        </p:txBody>
      </p:sp>
      <p:sp>
        <p:nvSpPr>
          <p:cNvPr id="100" name="Rectangle 99"/>
          <p:cNvSpPr/>
          <p:nvPr/>
        </p:nvSpPr>
        <p:spPr>
          <a:xfrm>
            <a:off x="306644" y="3124262"/>
            <a:ext cx="1351652" cy="400110"/>
          </a:xfrm>
          <a:prstGeom prst="rect">
            <a:avLst/>
          </a:prstGeom>
        </p:spPr>
        <p:txBody>
          <a:bodyPr wrap="none">
            <a:spAutoFit/>
          </a:bodyPr>
          <a:lstStyle/>
          <a:p>
            <a:r>
              <a:rPr lang="en-US" sz="2000" b="1" dirty="0">
                <a:solidFill>
                  <a:srgbClr val="0070C0"/>
                </a:solidFill>
                <a:latin typeface="Delius" panose="020B0604020202020204" charset="0"/>
              </a:rPr>
              <a:t>no cycling</a:t>
            </a:r>
          </a:p>
        </p:txBody>
      </p:sp>
      <p:sp>
        <p:nvSpPr>
          <p:cNvPr id="101" name="Rectangle 100"/>
          <p:cNvSpPr/>
          <p:nvPr/>
        </p:nvSpPr>
        <p:spPr>
          <a:xfrm>
            <a:off x="315400" y="3476117"/>
            <a:ext cx="1875835" cy="400110"/>
          </a:xfrm>
          <a:prstGeom prst="rect">
            <a:avLst/>
          </a:prstGeom>
        </p:spPr>
        <p:txBody>
          <a:bodyPr wrap="none">
            <a:spAutoFit/>
          </a:bodyPr>
          <a:lstStyle/>
          <a:p>
            <a:r>
              <a:rPr lang="en-US" sz="2000" b="1" dirty="0">
                <a:solidFill>
                  <a:srgbClr val="0070C0"/>
                </a:solidFill>
                <a:latin typeface="Delius" panose="020B0604020202020204" charset="0"/>
              </a:rPr>
              <a:t>hospital ahead</a:t>
            </a:r>
          </a:p>
        </p:txBody>
      </p:sp>
      <p:sp>
        <p:nvSpPr>
          <p:cNvPr id="102" name="Rectangle 101"/>
          <p:cNvSpPr/>
          <p:nvPr/>
        </p:nvSpPr>
        <p:spPr>
          <a:xfrm>
            <a:off x="313173" y="3839459"/>
            <a:ext cx="1627369" cy="400110"/>
          </a:xfrm>
          <a:prstGeom prst="rect">
            <a:avLst/>
          </a:prstGeom>
        </p:spPr>
        <p:txBody>
          <a:bodyPr wrap="none">
            <a:spAutoFit/>
          </a:bodyPr>
          <a:lstStyle/>
          <a:p>
            <a:r>
              <a:rPr lang="en-US" sz="2000" b="1" dirty="0">
                <a:solidFill>
                  <a:srgbClr val="0070C0"/>
                </a:solidFill>
                <a:latin typeface="Delius" panose="020B0604020202020204" charset="0"/>
              </a:rPr>
              <a:t>no right turn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94"/>
                                        </p:tgtEl>
                                        <p:attrNameLst>
                                          <p:attrName>style.visibility</p:attrName>
                                        </p:attrNameLst>
                                      </p:cBhvr>
                                      <p:to>
                                        <p:strVal val="visible"/>
                                      </p:to>
                                    </p:set>
                                    <p:animEffect transition="in" filter="randombar(horizontal)">
                                      <p:cBhvr>
                                        <p:cTn id="7" dur="500"/>
                                        <p:tgtEl>
                                          <p:spTgt spid="69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500" fill="hold"/>
                                        <p:tgtEl>
                                          <p:spTgt spid="84"/>
                                        </p:tgtEl>
                                        <p:attrNameLst>
                                          <p:attrName>ppt_x</p:attrName>
                                        </p:attrNameLst>
                                      </p:cBhvr>
                                      <p:tavLst>
                                        <p:tav tm="0">
                                          <p:val>
                                            <p:strVal val="#ppt_x"/>
                                          </p:val>
                                        </p:tav>
                                        <p:tav tm="100000">
                                          <p:val>
                                            <p:strVal val="#ppt_x"/>
                                          </p:val>
                                        </p:tav>
                                      </p:tavLst>
                                    </p:anim>
                                    <p:anim calcmode="lin" valueType="num">
                                      <p:cBhvr additive="base">
                                        <p:cTn id="13" dur="500" fill="hold"/>
                                        <p:tgtEl>
                                          <p:spTgt spid="8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cBhvr additive="base">
                                        <p:cTn id="16" dur="500" fill="hold"/>
                                        <p:tgtEl>
                                          <p:spTgt spid="85"/>
                                        </p:tgtEl>
                                        <p:attrNameLst>
                                          <p:attrName>ppt_x</p:attrName>
                                        </p:attrNameLst>
                                      </p:cBhvr>
                                      <p:tavLst>
                                        <p:tav tm="0">
                                          <p:val>
                                            <p:strVal val="#ppt_x"/>
                                          </p:val>
                                        </p:tav>
                                        <p:tav tm="100000">
                                          <p:val>
                                            <p:strVal val="#ppt_x"/>
                                          </p:val>
                                        </p:tav>
                                      </p:tavLst>
                                    </p:anim>
                                    <p:anim calcmode="lin" valueType="num">
                                      <p:cBhvr additive="base">
                                        <p:cTn id="17" dur="500" fill="hold"/>
                                        <p:tgtEl>
                                          <p:spTgt spid="85"/>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additive="base">
                                        <p:cTn id="24" dur="500" fill="hold"/>
                                        <p:tgtEl>
                                          <p:spTgt spid="87"/>
                                        </p:tgtEl>
                                        <p:attrNameLst>
                                          <p:attrName>ppt_x</p:attrName>
                                        </p:attrNameLst>
                                      </p:cBhvr>
                                      <p:tavLst>
                                        <p:tav tm="0">
                                          <p:val>
                                            <p:strVal val="#ppt_x"/>
                                          </p:val>
                                        </p:tav>
                                        <p:tav tm="100000">
                                          <p:val>
                                            <p:strVal val="#ppt_x"/>
                                          </p:val>
                                        </p:tav>
                                      </p:tavLst>
                                    </p:anim>
                                    <p:anim calcmode="lin" valueType="num">
                                      <p:cBhvr additive="base">
                                        <p:cTn id="25" dur="500" fill="hold"/>
                                        <p:tgtEl>
                                          <p:spTgt spid="87"/>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8"/>
                                        </p:tgtEl>
                                        <p:attrNameLst>
                                          <p:attrName>style.visibility</p:attrName>
                                        </p:attrNameLst>
                                      </p:cBhvr>
                                      <p:to>
                                        <p:strVal val="visible"/>
                                      </p:to>
                                    </p:set>
                                    <p:anim calcmode="lin" valueType="num">
                                      <p:cBhvr additive="base">
                                        <p:cTn id="28" dur="500" fill="hold"/>
                                        <p:tgtEl>
                                          <p:spTgt spid="88"/>
                                        </p:tgtEl>
                                        <p:attrNameLst>
                                          <p:attrName>ppt_x</p:attrName>
                                        </p:attrNameLst>
                                      </p:cBhvr>
                                      <p:tavLst>
                                        <p:tav tm="0">
                                          <p:val>
                                            <p:strVal val="#ppt_x"/>
                                          </p:val>
                                        </p:tav>
                                        <p:tav tm="100000">
                                          <p:val>
                                            <p:strVal val="#ppt_x"/>
                                          </p:val>
                                        </p:tav>
                                      </p:tavLst>
                                    </p:anim>
                                    <p:anim calcmode="lin" valueType="num">
                                      <p:cBhvr additive="base">
                                        <p:cTn id="29" dur="500" fill="hold"/>
                                        <p:tgtEl>
                                          <p:spTgt spid="8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additive="base">
                                        <p:cTn id="32" dur="500" fill="hold"/>
                                        <p:tgtEl>
                                          <p:spTgt spid="89"/>
                                        </p:tgtEl>
                                        <p:attrNameLst>
                                          <p:attrName>ppt_x</p:attrName>
                                        </p:attrNameLst>
                                      </p:cBhvr>
                                      <p:tavLst>
                                        <p:tav tm="0">
                                          <p:val>
                                            <p:strVal val="#ppt_x"/>
                                          </p:val>
                                        </p:tav>
                                        <p:tav tm="100000">
                                          <p:val>
                                            <p:strVal val="#ppt_x"/>
                                          </p:val>
                                        </p:tav>
                                      </p:tavLst>
                                    </p:anim>
                                    <p:anim calcmode="lin" valueType="num">
                                      <p:cBhvr additive="base">
                                        <p:cTn id="33" dur="500" fill="hold"/>
                                        <p:tgtEl>
                                          <p:spTgt spid="89"/>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90"/>
                                        </p:tgtEl>
                                        <p:attrNameLst>
                                          <p:attrName>style.visibility</p:attrName>
                                        </p:attrNameLst>
                                      </p:cBhvr>
                                      <p:to>
                                        <p:strVal val="visible"/>
                                      </p:to>
                                    </p:set>
                                    <p:anim calcmode="lin" valueType="num">
                                      <p:cBhvr additive="base">
                                        <p:cTn id="36" dur="500" fill="hold"/>
                                        <p:tgtEl>
                                          <p:spTgt spid="90"/>
                                        </p:tgtEl>
                                        <p:attrNameLst>
                                          <p:attrName>ppt_x</p:attrName>
                                        </p:attrNameLst>
                                      </p:cBhvr>
                                      <p:tavLst>
                                        <p:tav tm="0">
                                          <p:val>
                                            <p:strVal val="#ppt_x"/>
                                          </p:val>
                                        </p:tav>
                                        <p:tav tm="100000">
                                          <p:val>
                                            <p:strVal val="#ppt_x"/>
                                          </p:val>
                                        </p:tav>
                                      </p:tavLst>
                                    </p:anim>
                                    <p:anim calcmode="lin" valueType="num">
                                      <p:cBhvr additive="base">
                                        <p:cTn id="37" dur="500" fill="hold"/>
                                        <p:tgtEl>
                                          <p:spTgt spid="9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91"/>
                                        </p:tgtEl>
                                        <p:attrNameLst>
                                          <p:attrName>style.visibility</p:attrName>
                                        </p:attrNameLst>
                                      </p:cBhvr>
                                      <p:to>
                                        <p:strVal val="visible"/>
                                      </p:to>
                                    </p:set>
                                    <p:anim calcmode="lin" valueType="num">
                                      <p:cBhvr additive="base">
                                        <p:cTn id="40" dur="500" fill="hold"/>
                                        <p:tgtEl>
                                          <p:spTgt spid="91"/>
                                        </p:tgtEl>
                                        <p:attrNameLst>
                                          <p:attrName>ppt_x</p:attrName>
                                        </p:attrNameLst>
                                      </p:cBhvr>
                                      <p:tavLst>
                                        <p:tav tm="0">
                                          <p:val>
                                            <p:strVal val="#ppt_x"/>
                                          </p:val>
                                        </p:tav>
                                        <p:tav tm="100000">
                                          <p:val>
                                            <p:strVal val="#ppt_x"/>
                                          </p:val>
                                        </p:tav>
                                      </p:tavLst>
                                    </p:anim>
                                    <p:anim calcmode="lin" valueType="num">
                                      <p:cBhvr additive="base">
                                        <p:cTn id="41"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7"/>
                                        </p:tgtEl>
                                        <p:attrNameLst>
                                          <p:attrName>style.visibility</p:attrName>
                                        </p:attrNameLst>
                                      </p:cBhvr>
                                      <p:to>
                                        <p:strVal val="visible"/>
                                      </p:to>
                                    </p:set>
                                    <p:anim calcmode="lin" valueType="num">
                                      <p:cBhvr additive="base">
                                        <p:cTn id="54" dur="500" fill="hold"/>
                                        <p:tgtEl>
                                          <p:spTgt spid="97"/>
                                        </p:tgtEl>
                                        <p:attrNameLst>
                                          <p:attrName>ppt_x</p:attrName>
                                        </p:attrNameLst>
                                      </p:cBhvr>
                                      <p:tavLst>
                                        <p:tav tm="0">
                                          <p:val>
                                            <p:strVal val="#ppt_x"/>
                                          </p:val>
                                        </p:tav>
                                        <p:tav tm="100000">
                                          <p:val>
                                            <p:strVal val="#ppt_x"/>
                                          </p:val>
                                        </p:tav>
                                      </p:tavLst>
                                    </p:anim>
                                    <p:anim calcmode="lin" valueType="num">
                                      <p:cBhvr additive="base">
                                        <p:cTn id="55" dur="500" fill="hold"/>
                                        <p:tgtEl>
                                          <p:spTgt spid="97"/>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98"/>
                                        </p:tgtEl>
                                        <p:attrNameLst>
                                          <p:attrName>style.visibility</p:attrName>
                                        </p:attrNameLst>
                                      </p:cBhvr>
                                      <p:to>
                                        <p:strVal val="visible"/>
                                      </p:to>
                                    </p:set>
                                    <p:anim calcmode="lin" valueType="num">
                                      <p:cBhvr additive="base">
                                        <p:cTn id="58" dur="500" fill="hold"/>
                                        <p:tgtEl>
                                          <p:spTgt spid="98"/>
                                        </p:tgtEl>
                                        <p:attrNameLst>
                                          <p:attrName>ppt_x</p:attrName>
                                        </p:attrNameLst>
                                      </p:cBhvr>
                                      <p:tavLst>
                                        <p:tav tm="0">
                                          <p:val>
                                            <p:strVal val="#ppt_x"/>
                                          </p:val>
                                        </p:tav>
                                        <p:tav tm="100000">
                                          <p:val>
                                            <p:strVal val="#ppt_x"/>
                                          </p:val>
                                        </p:tav>
                                      </p:tavLst>
                                    </p:anim>
                                    <p:anim calcmode="lin" valueType="num">
                                      <p:cBhvr additive="base">
                                        <p:cTn id="59" dur="500" fill="hold"/>
                                        <p:tgtEl>
                                          <p:spTgt spid="9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99"/>
                                        </p:tgtEl>
                                        <p:attrNameLst>
                                          <p:attrName>style.visibility</p:attrName>
                                        </p:attrNameLst>
                                      </p:cBhvr>
                                      <p:to>
                                        <p:strVal val="visible"/>
                                      </p:to>
                                    </p:set>
                                    <p:anim calcmode="lin" valueType="num">
                                      <p:cBhvr additive="base">
                                        <p:cTn id="62" dur="500" fill="hold"/>
                                        <p:tgtEl>
                                          <p:spTgt spid="99"/>
                                        </p:tgtEl>
                                        <p:attrNameLst>
                                          <p:attrName>ppt_x</p:attrName>
                                        </p:attrNameLst>
                                      </p:cBhvr>
                                      <p:tavLst>
                                        <p:tav tm="0">
                                          <p:val>
                                            <p:strVal val="#ppt_x"/>
                                          </p:val>
                                        </p:tav>
                                        <p:tav tm="100000">
                                          <p:val>
                                            <p:strVal val="#ppt_x"/>
                                          </p:val>
                                        </p:tav>
                                      </p:tavLst>
                                    </p:anim>
                                    <p:anim calcmode="lin" valueType="num">
                                      <p:cBhvr additive="base">
                                        <p:cTn id="63" dur="500" fill="hold"/>
                                        <p:tgtEl>
                                          <p:spTgt spid="99"/>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00"/>
                                        </p:tgtEl>
                                        <p:attrNameLst>
                                          <p:attrName>style.visibility</p:attrName>
                                        </p:attrNameLst>
                                      </p:cBhvr>
                                      <p:to>
                                        <p:strVal val="visible"/>
                                      </p:to>
                                    </p:set>
                                    <p:anim calcmode="lin" valueType="num">
                                      <p:cBhvr additive="base">
                                        <p:cTn id="66" dur="500" fill="hold"/>
                                        <p:tgtEl>
                                          <p:spTgt spid="100"/>
                                        </p:tgtEl>
                                        <p:attrNameLst>
                                          <p:attrName>ppt_x</p:attrName>
                                        </p:attrNameLst>
                                      </p:cBhvr>
                                      <p:tavLst>
                                        <p:tav tm="0">
                                          <p:val>
                                            <p:strVal val="#ppt_x"/>
                                          </p:val>
                                        </p:tav>
                                        <p:tav tm="100000">
                                          <p:val>
                                            <p:strVal val="#ppt_x"/>
                                          </p:val>
                                        </p:tav>
                                      </p:tavLst>
                                    </p:anim>
                                    <p:anim calcmode="lin" valueType="num">
                                      <p:cBhvr additive="base">
                                        <p:cTn id="67" dur="500" fill="hold"/>
                                        <p:tgtEl>
                                          <p:spTgt spid="10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01"/>
                                        </p:tgtEl>
                                        <p:attrNameLst>
                                          <p:attrName>style.visibility</p:attrName>
                                        </p:attrNameLst>
                                      </p:cBhvr>
                                      <p:to>
                                        <p:strVal val="visible"/>
                                      </p:to>
                                    </p:set>
                                    <p:anim calcmode="lin" valueType="num">
                                      <p:cBhvr additive="base">
                                        <p:cTn id="70" dur="500" fill="hold"/>
                                        <p:tgtEl>
                                          <p:spTgt spid="101"/>
                                        </p:tgtEl>
                                        <p:attrNameLst>
                                          <p:attrName>ppt_x</p:attrName>
                                        </p:attrNameLst>
                                      </p:cBhvr>
                                      <p:tavLst>
                                        <p:tav tm="0">
                                          <p:val>
                                            <p:strVal val="#ppt_x"/>
                                          </p:val>
                                        </p:tav>
                                        <p:tav tm="100000">
                                          <p:val>
                                            <p:strVal val="#ppt_x"/>
                                          </p:val>
                                        </p:tav>
                                      </p:tavLst>
                                    </p:anim>
                                    <p:anim calcmode="lin" valueType="num">
                                      <p:cBhvr additive="base">
                                        <p:cTn id="71" dur="500" fill="hold"/>
                                        <p:tgtEl>
                                          <p:spTgt spid="101"/>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02"/>
                                        </p:tgtEl>
                                        <p:attrNameLst>
                                          <p:attrName>style.visibility</p:attrName>
                                        </p:attrNameLst>
                                      </p:cBhvr>
                                      <p:to>
                                        <p:strVal val="visible"/>
                                      </p:to>
                                    </p:set>
                                    <p:anim calcmode="lin" valueType="num">
                                      <p:cBhvr additive="base">
                                        <p:cTn id="74" dur="500" fill="hold"/>
                                        <p:tgtEl>
                                          <p:spTgt spid="102"/>
                                        </p:tgtEl>
                                        <p:attrNameLst>
                                          <p:attrName>ppt_x</p:attrName>
                                        </p:attrNameLst>
                                      </p:cBhvr>
                                      <p:tavLst>
                                        <p:tav tm="0">
                                          <p:val>
                                            <p:strVal val="#ppt_x"/>
                                          </p:val>
                                        </p:tav>
                                        <p:tav tm="100000">
                                          <p:val>
                                            <p:strVal val="#ppt_x"/>
                                          </p:val>
                                        </p:tav>
                                      </p:tavLst>
                                    </p:anim>
                                    <p:anim calcmode="lin" valueType="num">
                                      <p:cBhvr additive="base">
                                        <p:cTn id="7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9" presetClass="path" presetSubtype="0" accel="50000" decel="50000" fill="hold" grpId="1" nodeType="clickEffect">
                                  <p:stCondLst>
                                    <p:cond delay="0"/>
                                  </p:stCondLst>
                                  <p:childTnLst>
                                    <p:animMotion origin="layout" path="M -2.77778E-6 4.5679E-6 L 0.19861 -0.0284 " pathEditMode="relative" rAng="0" ptsTypes="AA">
                                      <p:cBhvr>
                                        <p:cTn id="79" dur="2000" fill="hold"/>
                                        <p:tgtEl>
                                          <p:spTgt spid="99"/>
                                        </p:tgtEl>
                                        <p:attrNameLst>
                                          <p:attrName>ppt_x</p:attrName>
                                          <p:attrName>ppt_y</p:attrName>
                                        </p:attrNameLst>
                                      </p:cBhvr>
                                      <p:rCtr x="9931" y="-1420"/>
                                    </p:animMotion>
                                  </p:childTnLst>
                                </p:cTn>
                              </p:par>
                            </p:childTnLst>
                          </p:cTn>
                        </p:par>
                      </p:childTnLst>
                    </p:cTn>
                  </p:par>
                  <p:par>
                    <p:cTn id="80" fill="hold">
                      <p:stCondLst>
                        <p:cond delay="indefinite"/>
                      </p:stCondLst>
                      <p:childTnLst>
                        <p:par>
                          <p:cTn id="81" fill="hold">
                            <p:stCondLst>
                              <p:cond delay="0"/>
                            </p:stCondLst>
                            <p:childTnLst>
                              <p:par>
                                <p:cTn id="82" presetID="49" presetClass="path" presetSubtype="0" accel="50000" decel="50000" fill="hold" grpId="1" nodeType="clickEffect">
                                  <p:stCondLst>
                                    <p:cond delay="0"/>
                                  </p:stCondLst>
                                  <p:childTnLst>
                                    <p:animMotion origin="layout" path="M -2.77778E-7 -3.82716E-6 L 0.37691 -0.25061 " pathEditMode="relative" rAng="0" ptsTypes="AA">
                                      <p:cBhvr>
                                        <p:cTn id="83" dur="2000" fill="hold"/>
                                        <p:tgtEl>
                                          <p:spTgt spid="102"/>
                                        </p:tgtEl>
                                        <p:attrNameLst>
                                          <p:attrName>ppt_x</p:attrName>
                                          <p:attrName>ppt_y</p:attrName>
                                        </p:attrNameLst>
                                      </p:cBhvr>
                                      <p:rCtr x="18837" y="-12531"/>
                                    </p:animMotion>
                                  </p:childTnLst>
                                </p:cTn>
                              </p:par>
                            </p:childTnLst>
                          </p:cTn>
                        </p:par>
                      </p:childTnLst>
                    </p:cTn>
                  </p:par>
                  <p:par>
                    <p:cTn id="84" fill="hold">
                      <p:stCondLst>
                        <p:cond delay="indefinite"/>
                      </p:stCondLst>
                      <p:childTnLst>
                        <p:par>
                          <p:cTn id="85" fill="hold">
                            <p:stCondLst>
                              <p:cond delay="0"/>
                            </p:stCondLst>
                            <p:childTnLst>
                              <p:par>
                                <p:cTn id="86" presetID="49" presetClass="path" presetSubtype="0" accel="50000" decel="50000" fill="hold" grpId="1" nodeType="clickEffect">
                                  <p:stCondLst>
                                    <p:cond delay="0"/>
                                  </p:stCondLst>
                                  <p:childTnLst>
                                    <p:animMotion origin="layout" path="M -8.33333E-7 4.44444E-6 L 0.55695 0.02623 " pathEditMode="relative" rAng="0" ptsTypes="AA">
                                      <p:cBhvr>
                                        <p:cTn id="87" dur="2000" fill="hold"/>
                                        <p:tgtEl>
                                          <p:spTgt spid="98"/>
                                        </p:tgtEl>
                                        <p:attrNameLst>
                                          <p:attrName>ppt_x</p:attrName>
                                          <p:attrName>ppt_y</p:attrName>
                                        </p:attrNameLst>
                                      </p:cBhvr>
                                      <p:rCtr x="27847" y="1296"/>
                                    </p:animMotion>
                                  </p:childTnLst>
                                </p:cTn>
                              </p:par>
                            </p:childTnLst>
                          </p:cTn>
                        </p:par>
                      </p:childTnLst>
                    </p:cTn>
                  </p:par>
                  <p:par>
                    <p:cTn id="88" fill="hold">
                      <p:stCondLst>
                        <p:cond delay="indefinite"/>
                      </p:stCondLst>
                      <p:childTnLst>
                        <p:par>
                          <p:cTn id="89" fill="hold">
                            <p:stCondLst>
                              <p:cond delay="0"/>
                            </p:stCondLst>
                            <p:childTnLst>
                              <p:par>
                                <p:cTn id="90" presetID="49" presetClass="path" presetSubtype="0" accel="50000" decel="50000" fill="hold" grpId="1" nodeType="clickEffect">
                                  <p:stCondLst>
                                    <p:cond delay="0"/>
                                  </p:stCondLst>
                                  <p:childTnLst>
                                    <p:animMotion origin="layout" path="M -2.22222E-6 -1.23457E-6 L 0.74757 0.23889 " pathEditMode="relative" rAng="0" ptsTypes="AA">
                                      <p:cBhvr>
                                        <p:cTn id="91" dur="2000" fill="hold"/>
                                        <p:tgtEl>
                                          <p:spTgt spid="7"/>
                                        </p:tgtEl>
                                        <p:attrNameLst>
                                          <p:attrName>ppt_x</p:attrName>
                                          <p:attrName>ppt_y</p:attrName>
                                        </p:attrNameLst>
                                      </p:cBhvr>
                                      <p:rCtr x="37378" y="11944"/>
                                    </p:animMotion>
                                  </p:childTnLst>
                                </p:cTn>
                              </p:par>
                            </p:childTnLst>
                          </p:cTn>
                        </p:par>
                      </p:childTnLst>
                    </p:cTn>
                  </p:par>
                  <p:par>
                    <p:cTn id="92" fill="hold">
                      <p:stCondLst>
                        <p:cond delay="indefinite"/>
                      </p:stCondLst>
                      <p:childTnLst>
                        <p:par>
                          <p:cTn id="93" fill="hold">
                            <p:stCondLst>
                              <p:cond delay="0"/>
                            </p:stCondLst>
                            <p:childTnLst>
                              <p:par>
                                <p:cTn id="94" presetID="49" presetClass="path" presetSubtype="0" accel="50000" decel="50000" fill="hold" grpId="1" nodeType="clickEffect">
                                  <p:stCondLst>
                                    <p:cond delay="0"/>
                                  </p:stCondLst>
                                  <p:childTnLst>
                                    <p:animMotion origin="layout" path="M 0.01579 -0.01729 L 0.2092 0.19259 " pathEditMode="relative" rAng="0" ptsTypes="AA">
                                      <p:cBhvr>
                                        <p:cTn id="95" dur="2000" fill="hold"/>
                                        <p:tgtEl>
                                          <p:spTgt spid="100"/>
                                        </p:tgtEl>
                                        <p:attrNameLst>
                                          <p:attrName>ppt_x</p:attrName>
                                          <p:attrName>ppt_y</p:attrName>
                                        </p:attrNameLst>
                                      </p:cBhvr>
                                      <p:rCtr x="9670" y="10494"/>
                                    </p:animMotion>
                                  </p:childTnLst>
                                </p:cTn>
                              </p:par>
                            </p:childTnLst>
                          </p:cTn>
                        </p:par>
                      </p:childTnLst>
                    </p:cTn>
                  </p:par>
                  <p:par>
                    <p:cTn id="96" fill="hold">
                      <p:stCondLst>
                        <p:cond delay="indefinite"/>
                      </p:stCondLst>
                      <p:childTnLst>
                        <p:par>
                          <p:cTn id="97" fill="hold">
                            <p:stCondLst>
                              <p:cond delay="0"/>
                            </p:stCondLst>
                            <p:childTnLst>
                              <p:par>
                                <p:cTn id="98" presetID="49" presetClass="path" presetSubtype="0" accel="50000" decel="50000" fill="hold" grpId="1" nodeType="clickEffect">
                                  <p:stCondLst>
                                    <p:cond delay="0"/>
                                  </p:stCondLst>
                                  <p:childTnLst>
                                    <p:animMotion origin="layout" path="M 8.33333E-7 -4.81481E-6 L 0.37483 0.14136 " pathEditMode="relative" rAng="0" ptsTypes="AA">
                                      <p:cBhvr>
                                        <p:cTn id="99" dur="2000" fill="hold"/>
                                        <p:tgtEl>
                                          <p:spTgt spid="101"/>
                                        </p:tgtEl>
                                        <p:attrNameLst>
                                          <p:attrName>ppt_x</p:attrName>
                                          <p:attrName>ppt_y</p:attrName>
                                        </p:attrNameLst>
                                      </p:cBhvr>
                                      <p:rCtr x="18733" y="7068"/>
                                    </p:animMotion>
                                  </p:childTnLst>
                                </p:cTn>
                              </p:par>
                            </p:childTnLst>
                          </p:cTn>
                        </p:par>
                      </p:childTnLst>
                    </p:cTn>
                  </p:par>
                  <p:par>
                    <p:cTn id="100" fill="hold">
                      <p:stCondLst>
                        <p:cond delay="indefinite"/>
                      </p:stCondLst>
                      <p:childTnLst>
                        <p:par>
                          <p:cTn id="101" fill="hold">
                            <p:stCondLst>
                              <p:cond delay="0"/>
                            </p:stCondLst>
                            <p:childTnLst>
                              <p:par>
                                <p:cTn id="102" presetID="49" presetClass="path" presetSubtype="0" accel="50000" decel="50000" fill="hold" grpId="1" nodeType="clickEffect">
                                  <p:stCondLst>
                                    <p:cond delay="0"/>
                                  </p:stCondLst>
                                  <p:childTnLst>
                                    <p:animMotion origin="layout" path="M -4.16667E-6 -4.81481E-6 L 0.58594 0.49136 " pathEditMode="relative" rAng="0" ptsTypes="AA">
                                      <p:cBhvr>
                                        <p:cTn id="103" dur="2000" fill="hold"/>
                                        <p:tgtEl>
                                          <p:spTgt spid="8"/>
                                        </p:tgtEl>
                                        <p:attrNameLst>
                                          <p:attrName>ppt_x</p:attrName>
                                          <p:attrName>ppt_y</p:attrName>
                                        </p:attrNameLst>
                                      </p:cBhvr>
                                      <p:rCtr x="29288" y="24568"/>
                                    </p:animMotion>
                                  </p:childTnLst>
                                </p:cTn>
                              </p:par>
                            </p:childTnLst>
                          </p:cTn>
                        </p:par>
                      </p:childTnLst>
                    </p:cTn>
                  </p:par>
                  <p:par>
                    <p:cTn id="104" fill="hold">
                      <p:stCondLst>
                        <p:cond delay="indefinite"/>
                      </p:stCondLst>
                      <p:childTnLst>
                        <p:par>
                          <p:cTn id="105" fill="hold">
                            <p:stCondLst>
                              <p:cond delay="0"/>
                            </p:stCondLst>
                            <p:childTnLst>
                              <p:par>
                                <p:cTn id="106" presetID="49" presetClass="path" presetSubtype="0" accel="50000" decel="50000" fill="hold" grpId="1" nodeType="clickEffect">
                                  <p:stCondLst>
                                    <p:cond delay="0"/>
                                  </p:stCondLst>
                                  <p:childTnLst>
                                    <p:animMotion origin="layout" path="M 1.66667E-6 2.96296E-6 L 0.75226 0.40031 " pathEditMode="relative" rAng="0" ptsTypes="AA">
                                      <p:cBhvr>
                                        <p:cTn id="107" dur="2000" fill="hold"/>
                                        <p:tgtEl>
                                          <p:spTgt spid="97"/>
                                        </p:tgtEl>
                                        <p:attrNameLst>
                                          <p:attrName>ppt_x</p:attrName>
                                          <p:attrName>ppt_y</p:attrName>
                                        </p:attrNameLst>
                                      </p:cBhvr>
                                      <p:rCtr x="37604" y="200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 grpId="0"/>
      <p:bldP spid="7" grpId="0"/>
      <p:bldP spid="7" grpId="1"/>
      <p:bldP spid="8" grpId="0"/>
      <p:bldP spid="8" grpId="1"/>
      <p:bldP spid="97" grpId="0"/>
      <p:bldP spid="97" grpId="1"/>
      <p:bldP spid="98" grpId="0"/>
      <p:bldP spid="98" grpId="1"/>
      <p:bldP spid="99" grpId="0"/>
      <p:bldP spid="99" grpId="1"/>
      <p:bldP spid="100" grpId="0"/>
      <p:bldP spid="100" grpId="1"/>
      <p:bldP spid="101" grpId="0"/>
      <p:bldP spid="101" grpId="1"/>
      <p:bldP spid="102" grpId="0"/>
      <p:bldP spid="102"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46"/>
          <p:cNvSpPr txBox="1">
            <a:spLocks noGrp="1"/>
          </p:cNvSpPr>
          <p:nvPr>
            <p:ph type="title"/>
          </p:nvPr>
        </p:nvSpPr>
        <p:spPr>
          <a:xfrm>
            <a:off x="126793" y="266421"/>
            <a:ext cx="8771934" cy="528600"/>
          </a:xfrm>
          <a:prstGeom prst="rect">
            <a:avLst/>
          </a:prstGeom>
        </p:spPr>
        <p:txBody>
          <a:bodyPr spcFirstLastPara="1" wrap="square" lIns="91425" tIns="91425" rIns="91425" bIns="91425" anchor="t" anchorCtr="0">
            <a:noAutofit/>
          </a:bodyPr>
          <a:lstStyle/>
          <a:p>
            <a:r>
              <a:rPr lang="en-US" sz="2600" dirty="0">
                <a:solidFill>
                  <a:srgbClr val="FF0000"/>
                </a:solidFill>
              </a:rPr>
              <a:t>Exercise 3. Look at the pictures and complete with suitable means of transport.</a:t>
            </a:r>
          </a:p>
        </p:txBody>
      </p:sp>
      <p:grpSp>
        <p:nvGrpSpPr>
          <p:cNvPr id="774" name="Google Shape;774;p46"/>
          <p:cNvGrpSpPr/>
          <p:nvPr/>
        </p:nvGrpSpPr>
        <p:grpSpPr>
          <a:xfrm>
            <a:off x="1833963" y="4485642"/>
            <a:ext cx="490722" cy="640074"/>
            <a:chOff x="4808397" y="1451619"/>
            <a:chExt cx="258220" cy="341118"/>
          </a:xfrm>
        </p:grpSpPr>
        <p:sp>
          <p:nvSpPr>
            <p:cNvPr id="775" name="Google Shape;775;p46"/>
            <p:cNvSpPr/>
            <p:nvPr/>
          </p:nvSpPr>
          <p:spPr>
            <a:xfrm>
              <a:off x="4911722" y="1689300"/>
              <a:ext cx="51548" cy="103438"/>
            </a:xfrm>
            <a:custGeom>
              <a:avLst/>
              <a:gdLst/>
              <a:ahLst/>
              <a:cxnLst/>
              <a:rect l="l" t="t" r="r" b="b"/>
              <a:pathLst>
                <a:path w="2251" h="4513" extrusionOk="0">
                  <a:moveTo>
                    <a:pt x="1" y="0"/>
                  </a:moveTo>
                  <a:lnTo>
                    <a:pt x="1" y="4060"/>
                  </a:lnTo>
                  <a:cubicBezTo>
                    <a:pt x="1" y="4310"/>
                    <a:pt x="203" y="4513"/>
                    <a:pt x="453" y="4513"/>
                  </a:cubicBezTo>
                  <a:lnTo>
                    <a:pt x="1810" y="4513"/>
                  </a:lnTo>
                  <a:cubicBezTo>
                    <a:pt x="2048" y="4513"/>
                    <a:pt x="2251" y="4310"/>
                    <a:pt x="2251" y="4060"/>
                  </a:cubicBezTo>
                  <a:lnTo>
                    <a:pt x="22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46"/>
            <p:cNvSpPr/>
            <p:nvPr/>
          </p:nvSpPr>
          <p:spPr>
            <a:xfrm>
              <a:off x="4911722" y="1689300"/>
              <a:ext cx="51823" cy="103438"/>
            </a:xfrm>
            <a:custGeom>
              <a:avLst/>
              <a:gdLst/>
              <a:ahLst/>
              <a:cxnLst/>
              <a:rect l="l" t="t" r="r" b="b"/>
              <a:pathLst>
                <a:path w="2263" h="4513" extrusionOk="0">
                  <a:moveTo>
                    <a:pt x="1" y="0"/>
                  </a:moveTo>
                  <a:lnTo>
                    <a:pt x="1" y="4060"/>
                  </a:lnTo>
                  <a:cubicBezTo>
                    <a:pt x="1" y="4310"/>
                    <a:pt x="203" y="4513"/>
                    <a:pt x="453" y="4513"/>
                  </a:cubicBezTo>
                  <a:lnTo>
                    <a:pt x="1144" y="4513"/>
                  </a:lnTo>
                  <a:cubicBezTo>
                    <a:pt x="1013" y="4417"/>
                    <a:pt x="929" y="4275"/>
                    <a:pt x="917" y="4120"/>
                  </a:cubicBezTo>
                  <a:lnTo>
                    <a:pt x="917" y="2251"/>
                  </a:lnTo>
                  <a:cubicBezTo>
                    <a:pt x="917" y="2001"/>
                    <a:pt x="1120" y="1798"/>
                    <a:pt x="1370" y="1798"/>
                  </a:cubicBezTo>
                  <a:lnTo>
                    <a:pt x="2263" y="1798"/>
                  </a:lnTo>
                  <a:lnTo>
                    <a:pt x="2263"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6"/>
            <p:cNvSpPr/>
            <p:nvPr/>
          </p:nvSpPr>
          <p:spPr>
            <a:xfrm>
              <a:off x="4808397" y="1451619"/>
              <a:ext cx="258220" cy="258446"/>
            </a:xfrm>
            <a:custGeom>
              <a:avLst/>
              <a:gdLst/>
              <a:ahLst/>
              <a:cxnLst/>
              <a:rect l="l" t="t" r="r" b="b"/>
              <a:pathLst>
                <a:path w="11276" h="11276" extrusionOk="0">
                  <a:moveTo>
                    <a:pt x="4048" y="0"/>
                  </a:moveTo>
                  <a:cubicBezTo>
                    <a:pt x="3572" y="0"/>
                    <a:pt x="3108" y="191"/>
                    <a:pt x="2774" y="524"/>
                  </a:cubicBezTo>
                  <a:lnTo>
                    <a:pt x="524" y="2774"/>
                  </a:lnTo>
                  <a:cubicBezTo>
                    <a:pt x="191" y="3108"/>
                    <a:pt x="0" y="3572"/>
                    <a:pt x="0" y="4048"/>
                  </a:cubicBezTo>
                  <a:lnTo>
                    <a:pt x="0" y="7227"/>
                  </a:lnTo>
                  <a:cubicBezTo>
                    <a:pt x="0" y="7703"/>
                    <a:pt x="191" y="8156"/>
                    <a:pt x="524" y="8501"/>
                  </a:cubicBezTo>
                  <a:lnTo>
                    <a:pt x="2774" y="10751"/>
                  </a:lnTo>
                  <a:cubicBezTo>
                    <a:pt x="3108" y="11085"/>
                    <a:pt x="3572" y="11275"/>
                    <a:pt x="4048" y="11275"/>
                  </a:cubicBezTo>
                  <a:lnTo>
                    <a:pt x="4513" y="11275"/>
                  </a:lnTo>
                  <a:lnTo>
                    <a:pt x="4691" y="11228"/>
                  </a:lnTo>
                  <a:lnTo>
                    <a:pt x="5025" y="11275"/>
                  </a:lnTo>
                  <a:lnTo>
                    <a:pt x="7227" y="11275"/>
                  </a:lnTo>
                  <a:cubicBezTo>
                    <a:pt x="7703" y="11275"/>
                    <a:pt x="8156" y="11085"/>
                    <a:pt x="8501" y="10751"/>
                  </a:cubicBezTo>
                  <a:lnTo>
                    <a:pt x="10751" y="8501"/>
                  </a:lnTo>
                  <a:cubicBezTo>
                    <a:pt x="11085" y="8156"/>
                    <a:pt x="11275" y="7703"/>
                    <a:pt x="11275" y="7227"/>
                  </a:cubicBezTo>
                  <a:lnTo>
                    <a:pt x="11275" y="4048"/>
                  </a:lnTo>
                  <a:cubicBezTo>
                    <a:pt x="11275" y="3572"/>
                    <a:pt x="11085" y="3108"/>
                    <a:pt x="10751" y="2774"/>
                  </a:cubicBezTo>
                  <a:lnTo>
                    <a:pt x="8501" y="524"/>
                  </a:lnTo>
                  <a:cubicBezTo>
                    <a:pt x="8156" y="191"/>
                    <a:pt x="7703" y="0"/>
                    <a:pt x="72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6"/>
            <p:cNvSpPr/>
            <p:nvPr/>
          </p:nvSpPr>
          <p:spPr>
            <a:xfrm>
              <a:off x="4839197" y="1482997"/>
              <a:ext cx="59196" cy="195668"/>
            </a:xfrm>
            <a:custGeom>
              <a:avLst/>
              <a:gdLst/>
              <a:ahLst/>
              <a:cxnLst/>
              <a:rect l="l" t="t" r="r" b="b"/>
              <a:pathLst>
                <a:path w="2585" h="8537" extrusionOk="0">
                  <a:moveTo>
                    <a:pt x="2584" y="0"/>
                  </a:moveTo>
                  <a:lnTo>
                    <a:pt x="2584" y="0"/>
                  </a:lnTo>
                  <a:cubicBezTo>
                    <a:pt x="2513" y="24"/>
                    <a:pt x="2441" y="60"/>
                    <a:pt x="2382" y="119"/>
                  </a:cubicBezTo>
                  <a:lnTo>
                    <a:pt x="143" y="2358"/>
                  </a:lnTo>
                  <a:cubicBezTo>
                    <a:pt x="48" y="2441"/>
                    <a:pt x="1" y="2560"/>
                    <a:pt x="12" y="2679"/>
                  </a:cubicBezTo>
                  <a:lnTo>
                    <a:pt x="12" y="5858"/>
                  </a:lnTo>
                  <a:cubicBezTo>
                    <a:pt x="12" y="5977"/>
                    <a:pt x="60" y="6096"/>
                    <a:pt x="143" y="6180"/>
                  </a:cubicBezTo>
                  <a:lnTo>
                    <a:pt x="2382" y="8418"/>
                  </a:lnTo>
                  <a:cubicBezTo>
                    <a:pt x="2429" y="8465"/>
                    <a:pt x="2489" y="8501"/>
                    <a:pt x="2548" y="8525"/>
                  </a:cubicBezTo>
                  <a:lnTo>
                    <a:pt x="2584" y="8537"/>
                  </a:lnTo>
                  <a:cubicBezTo>
                    <a:pt x="2548" y="8418"/>
                    <a:pt x="2537" y="8287"/>
                    <a:pt x="2525" y="8156"/>
                  </a:cubicBezTo>
                  <a:lnTo>
                    <a:pt x="2525" y="488"/>
                  </a:lnTo>
                  <a:cubicBezTo>
                    <a:pt x="2525" y="322"/>
                    <a:pt x="2548" y="155"/>
                    <a:pt x="25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6"/>
            <p:cNvSpPr/>
            <p:nvPr/>
          </p:nvSpPr>
          <p:spPr>
            <a:xfrm>
              <a:off x="4808397" y="1451619"/>
              <a:ext cx="115072" cy="258446"/>
            </a:xfrm>
            <a:custGeom>
              <a:avLst/>
              <a:gdLst/>
              <a:ahLst/>
              <a:cxnLst/>
              <a:rect l="l" t="t" r="r" b="b"/>
              <a:pathLst>
                <a:path w="5025" h="11276" extrusionOk="0">
                  <a:moveTo>
                    <a:pt x="4048" y="0"/>
                  </a:moveTo>
                  <a:cubicBezTo>
                    <a:pt x="3572" y="0"/>
                    <a:pt x="3108" y="191"/>
                    <a:pt x="2774" y="524"/>
                  </a:cubicBezTo>
                  <a:lnTo>
                    <a:pt x="524" y="2774"/>
                  </a:lnTo>
                  <a:cubicBezTo>
                    <a:pt x="191" y="3108"/>
                    <a:pt x="0" y="3572"/>
                    <a:pt x="0" y="4048"/>
                  </a:cubicBezTo>
                  <a:lnTo>
                    <a:pt x="0" y="7227"/>
                  </a:lnTo>
                  <a:cubicBezTo>
                    <a:pt x="0" y="7703"/>
                    <a:pt x="191" y="8156"/>
                    <a:pt x="524" y="8501"/>
                  </a:cubicBezTo>
                  <a:lnTo>
                    <a:pt x="2774" y="10751"/>
                  </a:lnTo>
                  <a:cubicBezTo>
                    <a:pt x="3108" y="11085"/>
                    <a:pt x="3572" y="11275"/>
                    <a:pt x="4048" y="11275"/>
                  </a:cubicBezTo>
                  <a:lnTo>
                    <a:pt x="5025" y="11275"/>
                  </a:lnTo>
                  <a:cubicBezTo>
                    <a:pt x="4358" y="10942"/>
                    <a:pt x="3917" y="10263"/>
                    <a:pt x="3870" y="9525"/>
                  </a:cubicBezTo>
                  <a:lnTo>
                    <a:pt x="3870" y="1857"/>
                  </a:lnTo>
                  <a:cubicBezTo>
                    <a:pt x="3870" y="822"/>
                    <a:pt x="4644" y="191"/>
                    <a:pt x="4929"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6"/>
            <p:cNvSpPr/>
            <p:nvPr/>
          </p:nvSpPr>
          <p:spPr>
            <a:xfrm>
              <a:off x="4868921" y="1482447"/>
              <a:ext cx="166620" cy="196493"/>
            </a:xfrm>
            <a:custGeom>
              <a:avLst/>
              <a:gdLst/>
              <a:ahLst/>
              <a:cxnLst/>
              <a:rect l="l" t="t" r="r" b="b"/>
              <a:pathLst>
                <a:path w="7276" h="8573" extrusionOk="0">
                  <a:moveTo>
                    <a:pt x="1405" y="0"/>
                  </a:moveTo>
                  <a:cubicBezTo>
                    <a:pt x="1370" y="0"/>
                    <a:pt x="1322" y="12"/>
                    <a:pt x="1286" y="12"/>
                  </a:cubicBezTo>
                  <a:lnTo>
                    <a:pt x="0" y="2370"/>
                  </a:lnTo>
                  <a:lnTo>
                    <a:pt x="0" y="6299"/>
                  </a:lnTo>
                  <a:lnTo>
                    <a:pt x="1286" y="8561"/>
                  </a:lnTo>
                  <a:cubicBezTo>
                    <a:pt x="1322" y="8573"/>
                    <a:pt x="1370" y="8573"/>
                    <a:pt x="1405" y="8573"/>
                  </a:cubicBezTo>
                  <a:lnTo>
                    <a:pt x="4584" y="8573"/>
                  </a:lnTo>
                  <a:cubicBezTo>
                    <a:pt x="4703" y="8573"/>
                    <a:pt x="4810" y="8525"/>
                    <a:pt x="4894" y="8442"/>
                  </a:cubicBezTo>
                  <a:lnTo>
                    <a:pt x="7144" y="6192"/>
                  </a:lnTo>
                  <a:cubicBezTo>
                    <a:pt x="7227" y="6108"/>
                    <a:pt x="7275" y="6001"/>
                    <a:pt x="7275" y="5882"/>
                  </a:cubicBezTo>
                  <a:lnTo>
                    <a:pt x="7275" y="2703"/>
                  </a:lnTo>
                  <a:cubicBezTo>
                    <a:pt x="7275" y="2572"/>
                    <a:pt x="7227" y="2465"/>
                    <a:pt x="7144" y="2382"/>
                  </a:cubicBezTo>
                  <a:lnTo>
                    <a:pt x="4894" y="131"/>
                  </a:lnTo>
                  <a:cubicBezTo>
                    <a:pt x="4810" y="48"/>
                    <a:pt x="4703" y="0"/>
                    <a:pt x="45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6"/>
            <p:cNvSpPr/>
            <p:nvPr/>
          </p:nvSpPr>
          <p:spPr>
            <a:xfrm>
              <a:off x="4861548" y="1578504"/>
              <a:ext cx="40922" cy="32501"/>
            </a:xfrm>
            <a:custGeom>
              <a:avLst/>
              <a:gdLst/>
              <a:ahLst/>
              <a:cxnLst/>
              <a:rect l="l" t="t" r="r" b="b"/>
              <a:pathLst>
                <a:path w="1787" h="1418" extrusionOk="0">
                  <a:moveTo>
                    <a:pt x="894" y="0"/>
                  </a:moveTo>
                  <a:cubicBezTo>
                    <a:pt x="406" y="0"/>
                    <a:pt x="1" y="322"/>
                    <a:pt x="1" y="715"/>
                  </a:cubicBezTo>
                  <a:cubicBezTo>
                    <a:pt x="1" y="1108"/>
                    <a:pt x="406" y="1417"/>
                    <a:pt x="894" y="1417"/>
                  </a:cubicBezTo>
                  <a:cubicBezTo>
                    <a:pt x="1394" y="1417"/>
                    <a:pt x="1787" y="1108"/>
                    <a:pt x="1787" y="715"/>
                  </a:cubicBezTo>
                  <a:cubicBezTo>
                    <a:pt x="1787" y="322"/>
                    <a:pt x="1394"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6"/>
            <p:cNvSpPr/>
            <p:nvPr/>
          </p:nvSpPr>
          <p:spPr>
            <a:xfrm>
              <a:off x="4972246" y="1578504"/>
              <a:ext cx="40922" cy="32501"/>
            </a:xfrm>
            <a:custGeom>
              <a:avLst/>
              <a:gdLst/>
              <a:ahLst/>
              <a:cxnLst/>
              <a:rect l="l" t="t" r="r" b="b"/>
              <a:pathLst>
                <a:path w="1787" h="1418" extrusionOk="0">
                  <a:moveTo>
                    <a:pt x="894" y="0"/>
                  </a:moveTo>
                  <a:cubicBezTo>
                    <a:pt x="406" y="0"/>
                    <a:pt x="1" y="322"/>
                    <a:pt x="1" y="715"/>
                  </a:cubicBezTo>
                  <a:cubicBezTo>
                    <a:pt x="1" y="1108"/>
                    <a:pt x="406" y="1417"/>
                    <a:pt x="894" y="1417"/>
                  </a:cubicBezTo>
                  <a:cubicBezTo>
                    <a:pt x="1394" y="1417"/>
                    <a:pt x="1787" y="1108"/>
                    <a:pt x="1787" y="715"/>
                  </a:cubicBezTo>
                  <a:cubicBezTo>
                    <a:pt x="1787" y="322"/>
                    <a:pt x="1394"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6"/>
            <p:cNvSpPr/>
            <p:nvPr/>
          </p:nvSpPr>
          <p:spPr>
            <a:xfrm>
              <a:off x="4980422" y="1565921"/>
              <a:ext cx="10397" cy="18336"/>
            </a:xfrm>
            <a:custGeom>
              <a:avLst/>
              <a:gdLst/>
              <a:ahLst/>
              <a:cxnLst/>
              <a:rect l="l" t="t" r="r" b="b"/>
              <a:pathLst>
                <a:path w="454" h="800" extrusionOk="0">
                  <a:moveTo>
                    <a:pt x="209" y="1"/>
                  </a:moveTo>
                  <a:cubicBezTo>
                    <a:pt x="97" y="1"/>
                    <a:pt x="1" y="103"/>
                    <a:pt x="1" y="216"/>
                  </a:cubicBezTo>
                  <a:lnTo>
                    <a:pt x="1" y="573"/>
                  </a:lnTo>
                  <a:cubicBezTo>
                    <a:pt x="1" y="704"/>
                    <a:pt x="108" y="799"/>
                    <a:pt x="227" y="799"/>
                  </a:cubicBezTo>
                  <a:cubicBezTo>
                    <a:pt x="358" y="799"/>
                    <a:pt x="453" y="704"/>
                    <a:pt x="453" y="573"/>
                  </a:cubicBezTo>
                  <a:lnTo>
                    <a:pt x="453" y="216"/>
                  </a:lnTo>
                  <a:cubicBezTo>
                    <a:pt x="453" y="103"/>
                    <a:pt x="368" y="1"/>
                    <a:pt x="247" y="1"/>
                  </a:cubicBezTo>
                  <a:cubicBezTo>
                    <a:pt x="241" y="1"/>
                    <a:pt x="234" y="1"/>
                    <a:pt x="227" y="2"/>
                  </a:cubicBezTo>
                  <a:cubicBezTo>
                    <a:pt x="221" y="1"/>
                    <a:pt x="215" y="1"/>
                    <a:pt x="2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6"/>
            <p:cNvSpPr/>
            <p:nvPr/>
          </p:nvSpPr>
          <p:spPr>
            <a:xfrm>
              <a:off x="4877417" y="1559504"/>
              <a:ext cx="29426" cy="24754"/>
            </a:xfrm>
            <a:custGeom>
              <a:avLst/>
              <a:gdLst/>
              <a:ahLst/>
              <a:cxnLst/>
              <a:rect l="l" t="t" r="r" b="b"/>
              <a:pathLst>
                <a:path w="1285" h="1080" extrusionOk="0">
                  <a:moveTo>
                    <a:pt x="323" y="0"/>
                  </a:moveTo>
                  <a:cubicBezTo>
                    <a:pt x="153" y="0"/>
                    <a:pt x="1" y="218"/>
                    <a:pt x="153" y="389"/>
                  </a:cubicBezTo>
                  <a:cubicBezTo>
                    <a:pt x="260" y="485"/>
                    <a:pt x="396" y="533"/>
                    <a:pt x="544" y="533"/>
                  </a:cubicBezTo>
                  <a:cubicBezTo>
                    <a:pt x="561" y="533"/>
                    <a:pt x="577" y="533"/>
                    <a:pt x="594" y="532"/>
                  </a:cubicBezTo>
                  <a:lnTo>
                    <a:pt x="713" y="532"/>
                  </a:lnTo>
                  <a:lnTo>
                    <a:pt x="713" y="853"/>
                  </a:lnTo>
                  <a:cubicBezTo>
                    <a:pt x="713" y="984"/>
                    <a:pt x="808" y="1079"/>
                    <a:pt x="939" y="1079"/>
                  </a:cubicBezTo>
                  <a:cubicBezTo>
                    <a:pt x="1058" y="1079"/>
                    <a:pt x="1165" y="984"/>
                    <a:pt x="1165" y="853"/>
                  </a:cubicBezTo>
                  <a:lnTo>
                    <a:pt x="1165" y="496"/>
                  </a:lnTo>
                  <a:cubicBezTo>
                    <a:pt x="1165" y="472"/>
                    <a:pt x="1153" y="460"/>
                    <a:pt x="1153" y="436"/>
                  </a:cubicBezTo>
                  <a:cubicBezTo>
                    <a:pt x="1249" y="389"/>
                    <a:pt x="1284" y="270"/>
                    <a:pt x="1260" y="175"/>
                  </a:cubicBezTo>
                  <a:cubicBezTo>
                    <a:pt x="1231" y="76"/>
                    <a:pt x="1137" y="11"/>
                    <a:pt x="1038" y="11"/>
                  </a:cubicBezTo>
                  <a:cubicBezTo>
                    <a:pt x="1017" y="11"/>
                    <a:pt x="996" y="13"/>
                    <a:pt x="975" y="20"/>
                  </a:cubicBezTo>
                  <a:cubicBezTo>
                    <a:pt x="855" y="66"/>
                    <a:pt x="728" y="83"/>
                    <a:pt x="599" y="83"/>
                  </a:cubicBezTo>
                  <a:cubicBezTo>
                    <a:pt x="561" y="83"/>
                    <a:pt x="524" y="82"/>
                    <a:pt x="487" y="79"/>
                  </a:cubicBezTo>
                  <a:cubicBezTo>
                    <a:pt x="437" y="24"/>
                    <a:pt x="379" y="0"/>
                    <a:pt x="3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6"/>
            <p:cNvSpPr/>
            <p:nvPr/>
          </p:nvSpPr>
          <p:spPr>
            <a:xfrm>
              <a:off x="4965903" y="1550129"/>
              <a:ext cx="30640" cy="13798"/>
            </a:xfrm>
            <a:custGeom>
              <a:avLst/>
              <a:gdLst/>
              <a:ahLst/>
              <a:cxnLst/>
              <a:rect l="l" t="t" r="r" b="b"/>
              <a:pathLst>
                <a:path w="1338" h="602" extrusionOk="0">
                  <a:moveTo>
                    <a:pt x="765" y="1"/>
                  </a:moveTo>
                  <a:cubicBezTo>
                    <a:pt x="549" y="1"/>
                    <a:pt x="334" y="103"/>
                    <a:pt x="206" y="191"/>
                  </a:cubicBezTo>
                  <a:cubicBezTo>
                    <a:pt x="1" y="328"/>
                    <a:pt x="133" y="602"/>
                    <a:pt x="326" y="602"/>
                  </a:cubicBezTo>
                  <a:cubicBezTo>
                    <a:pt x="368" y="602"/>
                    <a:pt x="412" y="589"/>
                    <a:pt x="456" y="560"/>
                  </a:cubicBezTo>
                  <a:cubicBezTo>
                    <a:pt x="456" y="560"/>
                    <a:pt x="612" y="454"/>
                    <a:pt x="743" y="454"/>
                  </a:cubicBezTo>
                  <a:cubicBezTo>
                    <a:pt x="794" y="454"/>
                    <a:pt x="840" y="469"/>
                    <a:pt x="873" y="512"/>
                  </a:cubicBezTo>
                  <a:cubicBezTo>
                    <a:pt x="909" y="560"/>
                    <a:pt x="980" y="595"/>
                    <a:pt x="1052" y="595"/>
                  </a:cubicBezTo>
                  <a:cubicBezTo>
                    <a:pt x="1230" y="595"/>
                    <a:pt x="1337" y="393"/>
                    <a:pt x="1230" y="238"/>
                  </a:cubicBezTo>
                  <a:cubicBezTo>
                    <a:pt x="1101" y="62"/>
                    <a:pt x="932" y="1"/>
                    <a:pt x="7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6"/>
            <p:cNvSpPr/>
            <p:nvPr/>
          </p:nvSpPr>
          <p:spPr>
            <a:xfrm>
              <a:off x="4918912" y="1578436"/>
              <a:ext cx="37029" cy="13225"/>
            </a:xfrm>
            <a:custGeom>
              <a:avLst/>
              <a:gdLst/>
              <a:ahLst/>
              <a:cxnLst/>
              <a:rect l="l" t="t" r="r" b="b"/>
              <a:pathLst>
                <a:path w="1617" h="577" extrusionOk="0">
                  <a:moveTo>
                    <a:pt x="319" y="0"/>
                  </a:moveTo>
                  <a:cubicBezTo>
                    <a:pt x="108" y="0"/>
                    <a:pt x="1" y="314"/>
                    <a:pt x="234" y="420"/>
                  </a:cubicBezTo>
                  <a:cubicBezTo>
                    <a:pt x="545" y="527"/>
                    <a:pt x="866" y="577"/>
                    <a:pt x="1188" y="577"/>
                  </a:cubicBezTo>
                  <a:cubicBezTo>
                    <a:pt x="1223" y="577"/>
                    <a:pt x="1259" y="576"/>
                    <a:pt x="1294" y="575"/>
                  </a:cubicBezTo>
                  <a:cubicBezTo>
                    <a:pt x="1305" y="576"/>
                    <a:pt x="1316" y="577"/>
                    <a:pt x="1326" y="577"/>
                  </a:cubicBezTo>
                  <a:cubicBezTo>
                    <a:pt x="1617" y="577"/>
                    <a:pt x="1617" y="121"/>
                    <a:pt x="1326" y="121"/>
                  </a:cubicBezTo>
                  <a:cubicBezTo>
                    <a:pt x="1316" y="121"/>
                    <a:pt x="1305" y="121"/>
                    <a:pt x="1294" y="122"/>
                  </a:cubicBezTo>
                  <a:cubicBezTo>
                    <a:pt x="1257" y="124"/>
                    <a:pt x="1219" y="125"/>
                    <a:pt x="1182" y="125"/>
                  </a:cubicBezTo>
                  <a:cubicBezTo>
                    <a:pt x="919" y="125"/>
                    <a:pt x="651" y="88"/>
                    <a:pt x="401" y="15"/>
                  </a:cubicBezTo>
                  <a:cubicBezTo>
                    <a:pt x="372" y="5"/>
                    <a:pt x="345" y="0"/>
                    <a:pt x="3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 name="Google Shape;787;p46"/>
          <p:cNvGrpSpPr/>
          <p:nvPr/>
        </p:nvGrpSpPr>
        <p:grpSpPr>
          <a:xfrm>
            <a:off x="7212241" y="4485637"/>
            <a:ext cx="512065" cy="640083"/>
            <a:chOff x="4104405" y="1451596"/>
            <a:chExt cx="274846" cy="341141"/>
          </a:xfrm>
        </p:grpSpPr>
        <p:sp>
          <p:nvSpPr>
            <p:cNvPr id="788" name="Google Shape;788;p46"/>
            <p:cNvSpPr/>
            <p:nvPr/>
          </p:nvSpPr>
          <p:spPr>
            <a:xfrm>
              <a:off x="4219180" y="1637730"/>
              <a:ext cx="51548" cy="155008"/>
            </a:xfrm>
            <a:custGeom>
              <a:avLst/>
              <a:gdLst/>
              <a:ahLst/>
              <a:cxnLst/>
              <a:rect l="l" t="t" r="r" b="b"/>
              <a:pathLst>
                <a:path w="2251" h="6763" extrusionOk="0">
                  <a:moveTo>
                    <a:pt x="1" y="0"/>
                  </a:moveTo>
                  <a:lnTo>
                    <a:pt x="1" y="6310"/>
                  </a:lnTo>
                  <a:cubicBezTo>
                    <a:pt x="1" y="6560"/>
                    <a:pt x="203" y="6763"/>
                    <a:pt x="453" y="6763"/>
                  </a:cubicBezTo>
                  <a:lnTo>
                    <a:pt x="1810" y="6763"/>
                  </a:lnTo>
                  <a:cubicBezTo>
                    <a:pt x="2049" y="6763"/>
                    <a:pt x="2251" y="6560"/>
                    <a:pt x="2251" y="6310"/>
                  </a:cubicBezTo>
                  <a:lnTo>
                    <a:pt x="225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6"/>
            <p:cNvSpPr/>
            <p:nvPr/>
          </p:nvSpPr>
          <p:spPr>
            <a:xfrm>
              <a:off x="4219180" y="1637730"/>
              <a:ext cx="51548" cy="155008"/>
            </a:xfrm>
            <a:custGeom>
              <a:avLst/>
              <a:gdLst/>
              <a:ahLst/>
              <a:cxnLst/>
              <a:rect l="l" t="t" r="r" b="b"/>
              <a:pathLst>
                <a:path w="2251" h="6763" extrusionOk="0">
                  <a:moveTo>
                    <a:pt x="1" y="0"/>
                  </a:moveTo>
                  <a:lnTo>
                    <a:pt x="1" y="6310"/>
                  </a:lnTo>
                  <a:cubicBezTo>
                    <a:pt x="1" y="6560"/>
                    <a:pt x="203" y="6763"/>
                    <a:pt x="453" y="6763"/>
                  </a:cubicBezTo>
                  <a:lnTo>
                    <a:pt x="1346" y="6763"/>
                  </a:lnTo>
                  <a:cubicBezTo>
                    <a:pt x="1084" y="6656"/>
                    <a:pt x="906" y="6406"/>
                    <a:pt x="894" y="6132"/>
                  </a:cubicBezTo>
                  <a:lnTo>
                    <a:pt x="894" y="4953"/>
                  </a:lnTo>
                  <a:cubicBezTo>
                    <a:pt x="894" y="4703"/>
                    <a:pt x="1096" y="4512"/>
                    <a:pt x="1334" y="4501"/>
                  </a:cubicBezTo>
                  <a:cubicBezTo>
                    <a:pt x="1441" y="4501"/>
                    <a:pt x="1560" y="4501"/>
                    <a:pt x="1680" y="4489"/>
                  </a:cubicBezTo>
                  <a:cubicBezTo>
                    <a:pt x="1870" y="4465"/>
                    <a:pt x="2061" y="4441"/>
                    <a:pt x="2251" y="4417"/>
                  </a:cubicBezTo>
                  <a:lnTo>
                    <a:pt x="2251"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6"/>
            <p:cNvSpPr/>
            <p:nvPr/>
          </p:nvSpPr>
          <p:spPr>
            <a:xfrm>
              <a:off x="4104405" y="1451596"/>
              <a:ext cx="274846" cy="268279"/>
            </a:xfrm>
            <a:custGeom>
              <a:avLst/>
              <a:gdLst/>
              <a:ahLst/>
              <a:cxnLst/>
              <a:rect l="l" t="t" r="r" b="b"/>
              <a:pathLst>
                <a:path w="12002" h="11705" extrusionOk="0">
                  <a:moveTo>
                    <a:pt x="6109" y="1"/>
                  </a:moveTo>
                  <a:cubicBezTo>
                    <a:pt x="3095" y="1"/>
                    <a:pt x="583" y="2295"/>
                    <a:pt x="286" y="5299"/>
                  </a:cubicBezTo>
                  <a:cubicBezTo>
                    <a:pt x="0" y="8300"/>
                    <a:pt x="2036" y="11038"/>
                    <a:pt x="5013" y="11621"/>
                  </a:cubicBezTo>
                  <a:lnTo>
                    <a:pt x="5620" y="11479"/>
                  </a:lnTo>
                  <a:lnTo>
                    <a:pt x="6620" y="11705"/>
                  </a:lnTo>
                  <a:cubicBezTo>
                    <a:pt x="9656" y="11455"/>
                    <a:pt x="12002" y="8919"/>
                    <a:pt x="12002" y="5859"/>
                  </a:cubicBezTo>
                  <a:cubicBezTo>
                    <a:pt x="12002" y="2775"/>
                    <a:pt x="9609" y="215"/>
                    <a:pt x="6537" y="13"/>
                  </a:cubicBezTo>
                  <a:cubicBezTo>
                    <a:pt x="6406" y="1"/>
                    <a:pt x="6275" y="1"/>
                    <a:pt x="6132" y="1"/>
                  </a:cubicBezTo>
                  <a:cubicBezTo>
                    <a:pt x="6124" y="1"/>
                    <a:pt x="6116" y="1"/>
                    <a:pt x="61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6"/>
            <p:cNvSpPr/>
            <p:nvPr/>
          </p:nvSpPr>
          <p:spPr>
            <a:xfrm>
              <a:off x="4179380" y="1482607"/>
              <a:ext cx="168796" cy="206738"/>
            </a:xfrm>
            <a:custGeom>
              <a:avLst/>
              <a:gdLst/>
              <a:ahLst/>
              <a:cxnLst/>
              <a:rect l="l" t="t" r="r" b="b"/>
              <a:pathLst>
                <a:path w="7371" h="9020" extrusionOk="0">
                  <a:moveTo>
                    <a:pt x="2879" y="1"/>
                  </a:moveTo>
                  <a:cubicBezTo>
                    <a:pt x="2630" y="1"/>
                    <a:pt x="2376" y="22"/>
                    <a:pt x="2120" y="65"/>
                  </a:cubicBezTo>
                  <a:lnTo>
                    <a:pt x="60" y="1660"/>
                  </a:lnTo>
                  <a:lnTo>
                    <a:pt x="0" y="7673"/>
                  </a:lnTo>
                  <a:lnTo>
                    <a:pt x="2298" y="8983"/>
                  </a:lnTo>
                  <a:cubicBezTo>
                    <a:pt x="2493" y="9008"/>
                    <a:pt x="2686" y="9020"/>
                    <a:pt x="2877" y="9020"/>
                  </a:cubicBezTo>
                  <a:cubicBezTo>
                    <a:pt x="5321" y="9020"/>
                    <a:pt x="7370" y="7024"/>
                    <a:pt x="7370" y="4506"/>
                  </a:cubicBezTo>
                  <a:cubicBezTo>
                    <a:pt x="7370" y="1979"/>
                    <a:pt x="5314" y="1"/>
                    <a:pt x="28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6"/>
            <p:cNvSpPr/>
            <p:nvPr/>
          </p:nvSpPr>
          <p:spPr>
            <a:xfrm>
              <a:off x="4140656" y="1484074"/>
              <a:ext cx="91371" cy="204699"/>
            </a:xfrm>
            <a:custGeom>
              <a:avLst/>
              <a:gdLst/>
              <a:ahLst/>
              <a:cxnLst/>
              <a:rect l="l" t="t" r="r" b="b"/>
              <a:pathLst>
                <a:path w="3990" h="8931" extrusionOk="0">
                  <a:moveTo>
                    <a:pt x="3811" y="1"/>
                  </a:moveTo>
                  <a:lnTo>
                    <a:pt x="3811" y="1"/>
                  </a:lnTo>
                  <a:cubicBezTo>
                    <a:pt x="1596" y="370"/>
                    <a:pt x="1" y="2299"/>
                    <a:pt x="36" y="4537"/>
                  </a:cubicBezTo>
                  <a:cubicBezTo>
                    <a:pt x="84" y="6773"/>
                    <a:pt x="1759" y="8640"/>
                    <a:pt x="3981" y="8917"/>
                  </a:cubicBezTo>
                  <a:lnTo>
                    <a:pt x="3981" y="8917"/>
                  </a:lnTo>
                  <a:cubicBezTo>
                    <a:pt x="1420" y="5054"/>
                    <a:pt x="2562" y="1868"/>
                    <a:pt x="3811" y="1"/>
                  </a:cubicBezTo>
                  <a:close/>
                  <a:moveTo>
                    <a:pt x="3981" y="8917"/>
                  </a:moveTo>
                  <a:lnTo>
                    <a:pt x="3981" y="8917"/>
                  </a:lnTo>
                  <a:cubicBezTo>
                    <a:pt x="3984" y="8922"/>
                    <a:pt x="3986" y="8926"/>
                    <a:pt x="3989" y="8930"/>
                  </a:cubicBezTo>
                  <a:lnTo>
                    <a:pt x="3989" y="8919"/>
                  </a:lnTo>
                  <a:cubicBezTo>
                    <a:pt x="3986" y="8918"/>
                    <a:pt x="3984" y="8918"/>
                    <a:pt x="3981" y="891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6"/>
            <p:cNvSpPr/>
            <p:nvPr/>
          </p:nvSpPr>
          <p:spPr>
            <a:xfrm>
              <a:off x="4110680" y="1451619"/>
              <a:ext cx="145346" cy="268806"/>
            </a:xfrm>
            <a:custGeom>
              <a:avLst/>
              <a:gdLst/>
              <a:ahLst/>
              <a:cxnLst/>
              <a:rect l="l" t="t" r="r" b="b"/>
              <a:pathLst>
                <a:path w="6347" h="11728" extrusionOk="0">
                  <a:moveTo>
                    <a:pt x="5858" y="0"/>
                  </a:moveTo>
                  <a:cubicBezTo>
                    <a:pt x="2619" y="0"/>
                    <a:pt x="0" y="2619"/>
                    <a:pt x="0" y="5858"/>
                  </a:cubicBezTo>
                  <a:cubicBezTo>
                    <a:pt x="0" y="9096"/>
                    <a:pt x="2619" y="11728"/>
                    <a:pt x="5858" y="11728"/>
                  </a:cubicBezTo>
                  <a:cubicBezTo>
                    <a:pt x="6025" y="11728"/>
                    <a:pt x="6179" y="11716"/>
                    <a:pt x="6346" y="11704"/>
                  </a:cubicBezTo>
                  <a:cubicBezTo>
                    <a:pt x="1298" y="5894"/>
                    <a:pt x="4929" y="1357"/>
                    <a:pt x="6263" y="12"/>
                  </a:cubicBezTo>
                  <a:cubicBezTo>
                    <a:pt x="6132" y="0"/>
                    <a:pt x="6001" y="0"/>
                    <a:pt x="5858"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6"/>
            <p:cNvSpPr/>
            <p:nvPr/>
          </p:nvSpPr>
          <p:spPr>
            <a:xfrm>
              <a:off x="4172555" y="1554668"/>
              <a:ext cx="72547" cy="103736"/>
            </a:xfrm>
            <a:custGeom>
              <a:avLst/>
              <a:gdLst/>
              <a:ahLst/>
              <a:cxnLst/>
              <a:rect l="l" t="t" r="r" b="b"/>
              <a:pathLst>
                <a:path w="3168" h="4526" extrusionOk="0">
                  <a:moveTo>
                    <a:pt x="1350" y="2261"/>
                  </a:moveTo>
                  <a:cubicBezTo>
                    <a:pt x="1816" y="2261"/>
                    <a:pt x="2263" y="2624"/>
                    <a:pt x="2263" y="3172"/>
                  </a:cubicBezTo>
                  <a:cubicBezTo>
                    <a:pt x="2263" y="3672"/>
                    <a:pt x="1858" y="4076"/>
                    <a:pt x="1358" y="4076"/>
                  </a:cubicBezTo>
                  <a:cubicBezTo>
                    <a:pt x="548" y="4076"/>
                    <a:pt x="144" y="3100"/>
                    <a:pt x="715" y="2529"/>
                  </a:cubicBezTo>
                  <a:cubicBezTo>
                    <a:pt x="900" y="2344"/>
                    <a:pt x="1127" y="2261"/>
                    <a:pt x="1350" y="2261"/>
                  </a:cubicBezTo>
                  <a:close/>
                  <a:moveTo>
                    <a:pt x="1824" y="1"/>
                  </a:moveTo>
                  <a:cubicBezTo>
                    <a:pt x="1790" y="1"/>
                    <a:pt x="1754" y="9"/>
                    <a:pt x="1715" y="28"/>
                  </a:cubicBezTo>
                  <a:cubicBezTo>
                    <a:pt x="1382" y="195"/>
                    <a:pt x="1084" y="433"/>
                    <a:pt x="846" y="707"/>
                  </a:cubicBezTo>
                  <a:cubicBezTo>
                    <a:pt x="465" y="1159"/>
                    <a:pt x="1" y="1933"/>
                    <a:pt x="1" y="3172"/>
                  </a:cubicBezTo>
                  <a:cubicBezTo>
                    <a:pt x="1" y="3985"/>
                    <a:pt x="665" y="4526"/>
                    <a:pt x="1360" y="4526"/>
                  </a:cubicBezTo>
                  <a:cubicBezTo>
                    <a:pt x="1693" y="4526"/>
                    <a:pt x="2033" y="4402"/>
                    <a:pt x="2311" y="4124"/>
                  </a:cubicBezTo>
                  <a:cubicBezTo>
                    <a:pt x="3168" y="3279"/>
                    <a:pt x="2561" y="1814"/>
                    <a:pt x="1358" y="1814"/>
                  </a:cubicBezTo>
                  <a:cubicBezTo>
                    <a:pt x="1096" y="1814"/>
                    <a:pt x="834" y="1898"/>
                    <a:pt x="608" y="2040"/>
                  </a:cubicBezTo>
                  <a:cubicBezTo>
                    <a:pt x="727" y="1671"/>
                    <a:pt x="918" y="1326"/>
                    <a:pt x="1168" y="1028"/>
                  </a:cubicBezTo>
                  <a:cubicBezTo>
                    <a:pt x="1370" y="778"/>
                    <a:pt x="1620" y="588"/>
                    <a:pt x="1894" y="445"/>
                  </a:cubicBezTo>
                  <a:cubicBezTo>
                    <a:pt x="2152" y="352"/>
                    <a:pt x="2043" y="1"/>
                    <a:pt x="18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6"/>
            <p:cNvSpPr/>
            <p:nvPr/>
          </p:nvSpPr>
          <p:spPr>
            <a:xfrm>
              <a:off x="4254904" y="1555034"/>
              <a:ext cx="62998" cy="104263"/>
            </a:xfrm>
            <a:custGeom>
              <a:avLst/>
              <a:gdLst/>
              <a:ahLst/>
              <a:cxnLst/>
              <a:rect l="l" t="t" r="r" b="b"/>
              <a:pathLst>
                <a:path w="2751" h="4549" extrusionOk="0">
                  <a:moveTo>
                    <a:pt x="1370" y="405"/>
                  </a:moveTo>
                  <a:cubicBezTo>
                    <a:pt x="1882" y="405"/>
                    <a:pt x="2286" y="834"/>
                    <a:pt x="2275" y="1346"/>
                  </a:cubicBezTo>
                  <a:lnTo>
                    <a:pt x="2275" y="3156"/>
                  </a:lnTo>
                  <a:cubicBezTo>
                    <a:pt x="2286" y="3668"/>
                    <a:pt x="1882" y="4096"/>
                    <a:pt x="1370" y="4096"/>
                  </a:cubicBezTo>
                  <a:cubicBezTo>
                    <a:pt x="858" y="4096"/>
                    <a:pt x="441" y="3668"/>
                    <a:pt x="465" y="3156"/>
                  </a:cubicBezTo>
                  <a:lnTo>
                    <a:pt x="465" y="1346"/>
                  </a:lnTo>
                  <a:cubicBezTo>
                    <a:pt x="441" y="834"/>
                    <a:pt x="858" y="405"/>
                    <a:pt x="1370" y="405"/>
                  </a:cubicBezTo>
                  <a:close/>
                  <a:moveTo>
                    <a:pt x="1382" y="0"/>
                  </a:moveTo>
                  <a:cubicBezTo>
                    <a:pt x="631" y="0"/>
                    <a:pt x="24" y="608"/>
                    <a:pt x="24" y="1346"/>
                  </a:cubicBezTo>
                  <a:lnTo>
                    <a:pt x="24" y="3156"/>
                  </a:lnTo>
                  <a:cubicBezTo>
                    <a:pt x="0" y="3918"/>
                    <a:pt x="608" y="4549"/>
                    <a:pt x="1370" y="4549"/>
                  </a:cubicBezTo>
                  <a:cubicBezTo>
                    <a:pt x="2144" y="4549"/>
                    <a:pt x="2751" y="3918"/>
                    <a:pt x="2727" y="3156"/>
                  </a:cubicBezTo>
                  <a:lnTo>
                    <a:pt x="2727" y="1346"/>
                  </a:lnTo>
                  <a:cubicBezTo>
                    <a:pt x="2727" y="608"/>
                    <a:pt x="2120" y="0"/>
                    <a:pt x="13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6"/>
            <p:cNvSpPr/>
            <p:nvPr/>
          </p:nvSpPr>
          <p:spPr>
            <a:xfrm>
              <a:off x="4196417" y="1510547"/>
              <a:ext cx="11198" cy="19138"/>
            </a:xfrm>
            <a:custGeom>
              <a:avLst/>
              <a:gdLst/>
              <a:ahLst/>
              <a:cxnLst/>
              <a:rect l="l" t="t" r="r" b="b"/>
              <a:pathLst>
                <a:path w="489" h="835" extrusionOk="0">
                  <a:moveTo>
                    <a:pt x="245" y="1"/>
                  </a:moveTo>
                  <a:cubicBezTo>
                    <a:pt x="123" y="1"/>
                    <a:pt x="1" y="84"/>
                    <a:pt x="18" y="251"/>
                  </a:cubicBezTo>
                  <a:lnTo>
                    <a:pt x="18" y="620"/>
                  </a:lnTo>
                  <a:cubicBezTo>
                    <a:pt x="18" y="739"/>
                    <a:pt x="126" y="834"/>
                    <a:pt x="245" y="834"/>
                  </a:cubicBezTo>
                  <a:cubicBezTo>
                    <a:pt x="364" y="834"/>
                    <a:pt x="471" y="739"/>
                    <a:pt x="471" y="608"/>
                  </a:cubicBezTo>
                  <a:lnTo>
                    <a:pt x="471" y="251"/>
                  </a:lnTo>
                  <a:cubicBezTo>
                    <a:pt x="489" y="84"/>
                    <a:pt x="367" y="1"/>
                    <a:pt x="2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6"/>
            <p:cNvSpPr/>
            <p:nvPr/>
          </p:nvSpPr>
          <p:spPr>
            <a:xfrm>
              <a:off x="4282040" y="1510547"/>
              <a:ext cx="11198" cy="19138"/>
            </a:xfrm>
            <a:custGeom>
              <a:avLst/>
              <a:gdLst/>
              <a:ahLst/>
              <a:cxnLst/>
              <a:rect l="l" t="t" r="r" b="b"/>
              <a:pathLst>
                <a:path w="489" h="835" extrusionOk="0">
                  <a:moveTo>
                    <a:pt x="244" y="1"/>
                  </a:moveTo>
                  <a:cubicBezTo>
                    <a:pt x="122" y="1"/>
                    <a:pt x="0" y="84"/>
                    <a:pt x="18" y="251"/>
                  </a:cubicBezTo>
                  <a:lnTo>
                    <a:pt x="18" y="620"/>
                  </a:lnTo>
                  <a:cubicBezTo>
                    <a:pt x="18" y="739"/>
                    <a:pt x="125" y="834"/>
                    <a:pt x="244" y="834"/>
                  </a:cubicBezTo>
                  <a:cubicBezTo>
                    <a:pt x="363" y="834"/>
                    <a:pt x="470" y="739"/>
                    <a:pt x="470" y="608"/>
                  </a:cubicBezTo>
                  <a:lnTo>
                    <a:pt x="470" y="251"/>
                  </a:lnTo>
                  <a:cubicBezTo>
                    <a:pt x="488" y="84"/>
                    <a:pt x="366" y="1"/>
                    <a:pt x="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6"/>
            <p:cNvSpPr/>
            <p:nvPr/>
          </p:nvSpPr>
          <p:spPr>
            <a:xfrm>
              <a:off x="4219592" y="1523726"/>
              <a:ext cx="50609" cy="20949"/>
            </a:xfrm>
            <a:custGeom>
              <a:avLst/>
              <a:gdLst/>
              <a:ahLst/>
              <a:cxnLst/>
              <a:rect l="l" t="t" r="r" b="b"/>
              <a:pathLst>
                <a:path w="2210" h="914" extrusionOk="0">
                  <a:moveTo>
                    <a:pt x="245" y="0"/>
                  </a:moveTo>
                  <a:cubicBezTo>
                    <a:pt x="123" y="0"/>
                    <a:pt x="1" y="87"/>
                    <a:pt x="18" y="259"/>
                  </a:cubicBezTo>
                  <a:cubicBezTo>
                    <a:pt x="18" y="616"/>
                    <a:pt x="316" y="914"/>
                    <a:pt x="685" y="914"/>
                  </a:cubicBezTo>
                  <a:cubicBezTo>
                    <a:pt x="840" y="914"/>
                    <a:pt x="995" y="854"/>
                    <a:pt x="1114" y="747"/>
                  </a:cubicBezTo>
                  <a:cubicBezTo>
                    <a:pt x="1245" y="860"/>
                    <a:pt x="1397" y="910"/>
                    <a:pt x="1547" y="910"/>
                  </a:cubicBezTo>
                  <a:cubicBezTo>
                    <a:pt x="1887" y="910"/>
                    <a:pt x="2209" y="648"/>
                    <a:pt x="2209" y="259"/>
                  </a:cubicBezTo>
                  <a:cubicBezTo>
                    <a:pt x="2209" y="128"/>
                    <a:pt x="2102" y="33"/>
                    <a:pt x="1983" y="33"/>
                  </a:cubicBezTo>
                  <a:lnTo>
                    <a:pt x="1971" y="33"/>
                  </a:lnTo>
                  <a:cubicBezTo>
                    <a:pt x="1852" y="33"/>
                    <a:pt x="1745" y="128"/>
                    <a:pt x="1745" y="259"/>
                  </a:cubicBezTo>
                  <a:cubicBezTo>
                    <a:pt x="1745" y="396"/>
                    <a:pt x="1641" y="465"/>
                    <a:pt x="1536" y="465"/>
                  </a:cubicBezTo>
                  <a:cubicBezTo>
                    <a:pt x="1432" y="465"/>
                    <a:pt x="1328" y="396"/>
                    <a:pt x="1328" y="259"/>
                  </a:cubicBezTo>
                  <a:cubicBezTo>
                    <a:pt x="1316" y="122"/>
                    <a:pt x="1212" y="54"/>
                    <a:pt x="1108" y="54"/>
                  </a:cubicBezTo>
                  <a:cubicBezTo>
                    <a:pt x="1004" y="54"/>
                    <a:pt x="900" y="122"/>
                    <a:pt x="888" y="259"/>
                  </a:cubicBezTo>
                  <a:cubicBezTo>
                    <a:pt x="888" y="396"/>
                    <a:pt x="783" y="465"/>
                    <a:pt x="679" y="465"/>
                  </a:cubicBezTo>
                  <a:cubicBezTo>
                    <a:pt x="575" y="465"/>
                    <a:pt x="471" y="396"/>
                    <a:pt x="471" y="259"/>
                  </a:cubicBezTo>
                  <a:cubicBezTo>
                    <a:pt x="489" y="87"/>
                    <a:pt x="367" y="0"/>
                    <a:pt x="2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 name="Google Shape;799;p46"/>
          <p:cNvGrpSpPr/>
          <p:nvPr/>
        </p:nvGrpSpPr>
        <p:grpSpPr>
          <a:xfrm>
            <a:off x="4445114" y="4485639"/>
            <a:ext cx="657371" cy="640067"/>
            <a:chOff x="4758498" y="2797436"/>
            <a:chExt cx="349294" cy="341187"/>
          </a:xfrm>
        </p:grpSpPr>
        <p:sp>
          <p:nvSpPr>
            <p:cNvPr id="800" name="Google Shape;800;p46"/>
            <p:cNvSpPr/>
            <p:nvPr/>
          </p:nvSpPr>
          <p:spPr>
            <a:xfrm>
              <a:off x="4911722" y="3014442"/>
              <a:ext cx="51548" cy="124181"/>
            </a:xfrm>
            <a:custGeom>
              <a:avLst/>
              <a:gdLst/>
              <a:ahLst/>
              <a:cxnLst/>
              <a:rect l="l" t="t" r="r" b="b"/>
              <a:pathLst>
                <a:path w="2251" h="5418" extrusionOk="0">
                  <a:moveTo>
                    <a:pt x="1" y="1"/>
                  </a:moveTo>
                  <a:lnTo>
                    <a:pt x="1" y="4965"/>
                  </a:lnTo>
                  <a:cubicBezTo>
                    <a:pt x="1" y="5216"/>
                    <a:pt x="203" y="5418"/>
                    <a:pt x="453" y="5418"/>
                  </a:cubicBezTo>
                  <a:lnTo>
                    <a:pt x="1810" y="5418"/>
                  </a:lnTo>
                  <a:cubicBezTo>
                    <a:pt x="2048" y="5418"/>
                    <a:pt x="2251" y="5216"/>
                    <a:pt x="2251" y="4965"/>
                  </a:cubicBezTo>
                  <a:lnTo>
                    <a:pt x="22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6"/>
            <p:cNvSpPr/>
            <p:nvPr/>
          </p:nvSpPr>
          <p:spPr>
            <a:xfrm>
              <a:off x="4911722" y="3014442"/>
              <a:ext cx="51548" cy="124181"/>
            </a:xfrm>
            <a:custGeom>
              <a:avLst/>
              <a:gdLst/>
              <a:ahLst/>
              <a:cxnLst/>
              <a:rect l="l" t="t" r="r" b="b"/>
              <a:pathLst>
                <a:path w="2251" h="5418" extrusionOk="0">
                  <a:moveTo>
                    <a:pt x="1" y="1"/>
                  </a:moveTo>
                  <a:lnTo>
                    <a:pt x="1" y="4965"/>
                  </a:lnTo>
                  <a:cubicBezTo>
                    <a:pt x="1" y="5216"/>
                    <a:pt x="203" y="5418"/>
                    <a:pt x="441" y="5418"/>
                  </a:cubicBezTo>
                  <a:lnTo>
                    <a:pt x="1167" y="5418"/>
                  </a:lnTo>
                  <a:cubicBezTo>
                    <a:pt x="989" y="5299"/>
                    <a:pt x="894" y="5096"/>
                    <a:pt x="882" y="4882"/>
                  </a:cubicBezTo>
                  <a:lnTo>
                    <a:pt x="894" y="4287"/>
                  </a:lnTo>
                  <a:cubicBezTo>
                    <a:pt x="894" y="4037"/>
                    <a:pt x="1096" y="3834"/>
                    <a:pt x="1334" y="3834"/>
                  </a:cubicBezTo>
                  <a:lnTo>
                    <a:pt x="2251" y="3834"/>
                  </a:lnTo>
                  <a:lnTo>
                    <a:pt x="2251"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6"/>
            <p:cNvSpPr/>
            <p:nvPr/>
          </p:nvSpPr>
          <p:spPr>
            <a:xfrm>
              <a:off x="4758498" y="2797436"/>
              <a:ext cx="349294" cy="284437"/>
            </a:xfrm>
            <a:custGeom>
              <a:avLst/>
              <a:gdLst/>
              <a:ahLst/>
              <a:cxnLst/>
              <a:rect l="l" t="t" r="r" b="b"/>
              <a:pathLst>
                <a:path w="15253" h="12410" extrusionOk="0">
                  <a:moveTo>
                    <a:pt x="7818" y="0"/>
                  </a:moveTo>
                  <a:cubicBezTo>
                    <a:pt x="7296" y="0"/>
                    <a:pt x="6773" y="250"/>
                    <a:pt x="6453" y="753"/>
                  </a:cubicBezTo>
                  <a:cubicBezTo>
                    <a:pt x="6442" y="753"/>
                    <a:pt x="6442" y="765"/>
                    <a:pt x="6442" y="765"/>
                  </a:cubicBezTo>
                  <a:lnTo>
                    <a:pt x="584" y="10266"/>
                  </a:lnTo>
                  <a:cubicBezTo>
                    <a:pt x="0" y="11195"/>
                    <a:pt x="667" y="12398"/>
                    <a:pt x="1774" y="12409"/>
                  </a:cubicBezTo>
                  <a:lnTo>
                    <a:pt x="6680" y="12409"/>
                  </a:lnTo>
                  <a:lnTo>
                    <a:pt x="6775" y="12386"/>
                  </a:lnTo>
                  <a:lnTo>
                    <a:pt x="6918" y="12409"/>
                  </a:lnTo>
                  <a:lnTo>
                    <a:pt x="13847" y="12409"/>
                  </a:lnTo>
                  <a:cubicBezTo>
                    <a:pt x="14621" y="12409"/>
                    <a:pt x="15252" y="11778"/>
                    <a:pt x="15252" y="11004"/>
                  </a:cubicBezTo>
                  <a:cubicBezTo>
                    <a:pt x="15252" y="10874"/>
                    <a:pt x="15228" y="10743"/>
                    <a:pt x="15193" y="10612"/>
                  </a:cubicBezTo>
                  <a:cubicBezTo>
                    <a:pt x="15169" y="10493"/>
                    <a:pt x="15109" y="10373"/>
                    <a:pt x="15038" y="10266"/>
                  </a:cubicBezTo>
                  <a:lnTo>
                    <a:pt x="9192" y="765"/>
                  </a:lnTo>
                  <a:cubicBezTo>
                    <a:pt x="8875" y="256"/>
                    <a:pt x="8346" y="0"/>
                    <a:pt x="78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6"/>
            <p:cNvSpPr/>
            <p:nvPr/>
          </p:nvSpPr>
          <p:spPr>
            <a:xfrm>
              <a:off x="4850922" y="2818110"/>
              <a:ext cx="236420" cy="243021"/>
            </a:xfrm>
            <a:custGeom>
              <a:avLst/>
              <a:gdLst/>
              <a:ahLst/>
              <a:cxnLst/>
              <a:rect l="l" t="t" r="r" b="b"/>
              <a:pathLst>
                <a:path w="10324" h="10603" extrusionOk="0">
                  <a:moveTo>
                    <a:pt x="3787" y="0"/>
                  </a:moveTo>
                  <a:cubicBezTo>
                    <a:pt x="3552" y="0"/>
                    <a:pt x="3316" y="113"/>
                    <a:pt x="3179" y="339"/>
                  </a:cubicBezTo>
                  <a:lnTo>
                    <a:pt x="2215" y="1899"/>
                  </a:lnTo>
                  <a:lnTo>
                    <a:pt x="1" y="9352"/>
                  </a:lnTo>
                  <a:lnTo>
                    <a:pt x="2227" y="10603"/>
                  </a:lnTo>
                  <a:lnTo>
                    <a:pt x="9811" y="10603"/>
                  </a:lnTo>
                  <a:cubicBezTo>
                    <a:pt x="10097" y="10603"/>
                    <a:pt x="10323" y="10376"/>
                    <a:pt x="10323" y="10102"/>
                  </a:cubicBezTo>
                  <a:cubicBezTo>
                    <a:pt x="10323" y="10007"/>
                    <a:pt x="10299" y="9912"/>
                    <a:pt x="10252" y="9829"/>
                  </a:cubicBezTo>
                  <a:lnTo>
                    <a:pt x="4394" y="339"/>
                  </a:lnTo>
                  <a:cubicBezTo>
                    <a:pt x="4257" y="113"/>
                    <a:pt x="4022" y="0"/>
                    <a:pt x="378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6"/>
            <p:cNvSpPr/>
            <p:nvPr/>
          </p:nvSpPr>
          <p:spPr>
            <a:xfrm>
              <a:off x="4787672" y="2861635"/>
              <a:ext cx="113996" cy="199496"/>
            </a:xfrm>
            <a:custGeom>
              <a:avLst/>
              <a:gdLst/>
              <a:ahLst/>
              <a:cxnLst/>
              <a:rect l="l" t="t" r="r" b="b"/>
              <a:pathLst>
                <a:path w="4978" h="8704" extrusionOk="0">
                  <a:moveTo>
                    <a:pt x="4965" y="0"/>
                  </a:moveTo>
                  <a:lnTo>
                    <a:pt x="72" y="7930"/>
                  </a:lnTo>
                  <a:cubicBezTo>
                    <a:pt x="24" y="8013"/>
                    <a:pt x="0" y="8108"/>
                    <a:pt x="0" y="8203"/>
                  </a:cubicBezTo>
                  <a:cubicBezTo>
                    <a:pt x="0" y="8477"/>
                    <a:pt x="226" y="8704"/>
                    <a:pt x="500" y="8704"/>
                  </a:cubicBezTo>
                  <a:lnTo>
                    <a:pt x="4977" y="8704"/>
                  </a:lnTo>
                  <a:cubicBezTo>
                    <a:pt x="4965" y="8608"/>
                    <a:pt x="4953" y="8501"/>
                    <a:pt x="4965" y="8394"/>
                  </a:cubicBezTo>
                  <a:lnTo>
                    <a:pt x="496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6"/>
            <p:cNvSpPr/>
            <p:nvPr/>
          </p:nvSpPr>
          <p:spPr>
            <a:xfrm>
              <a:off x="4758498" y="2814695"/>
              <a:ext cx="158422" cy="267178"/>
            </a:xfrm>
            <a:custGeom>
              <a:avLst/>
              <a:gdLst/>
              <a:ahLst/>
              <a:cxnLst/>
              <a:rect l="l" t="t" r="r" b="b"/>
              <a:pathLst>
                <a:path w="6918" h="11657" extrusionOk="0">
                  <a:moveTo>
                    <a:pt x="6453" y="0"/>
                  </a:moveTo>
                  <a:cubicBezTo>
                    <a:pt x="6453" y="0"/>
                    <a:pt x="6442" y="12"/>
                    <a:pt x="6442" y="12"/>
                  </a:cubicBezTo>
                  <a:lnTo>
                    <a:pt x="584" y="9513"/>
                  </a:lnTo>
                  <a:cubicBezTo>
                    <a:pt x="0" y="10442"/>
                    <a:pt x="679" y="11645"/>
                    <a:pt x="1774" y="11656"/>
                  </a:cubicBezTo>
                  <a:lnTo>
                    <a:pt x="6918" y="11656"/>
                  </a:lnTo>
                  <a:cubicBezTo>
                    <a:pt x="6144" y="11299"/>
                    <a:pt x="6239" y="10442"/>
                    <a:pt x="6239" y="10442"/>
                  </a:cubicBezTo>
                  <a:lnTo>
                    <a:pt x="6239" y="1703"/>
                  </a:lnTo>
                  <a:cubicBezTo>
                    <a:pt x="6227" y="1131"/>
                    <a:pt x="6299" y="548"/>
                    <a:pt x="6453"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6"/>
            <p:cNvSpPr/>
            <p:nvPr/>
          </p:nvSpPr>
          <p:spPr>
            <a:xfrm>
              <a:off x="4916622" y="3009263"/>
              <a:ext cx="36296" cy="31125"/>
            </a:xfrm>
            <a:custGeom>
              <a:avLst/>
              <a:gdLst/>
              <a:ahLst/>
              <a:cxnLst/>
              <a:rect l="l" t="t" r="r" b="b"/>
              <a:pathLst>
                <a:path w="1585" h="1358" extrusionOk="0">
                  <a:moveTo>
                    <a:pt x="906" y="0"/>
                  </a:moveTo>
                  <a:cubicBezTo>
                    <a:pt x="310" y="0"/>
                    <a:pt x="1" y="739"/>
                    <a:pt x="430" y="1155"/>
                  </a:cubicBezTo>
                  <a:cubicBezTo>
                    <a:pt x="569" y="1295"/>
                    <a:pt x="740" y="1357"/>
                    <a:pt x="907" y="1357"/>
                  </a:cubicBezTo>
                  <a:cubicBezTo>
                    <a:pt x="1254" y="1357"/>
                    <a:pt x="1584" y="1089"/>
                    <a:pt x="1584" y="679"/>
                  </a:cubicBezTo>
                  <a:cubicBezTo>
                    <a:pt x="1584" y="310"/>
                    <a:pt x="1287" y="0"/>
                    <a:pt x="9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6"/>
            <p:cNvSpPr/>
            <p:nvPr/>
          </p:nvSpPr>
          <p:spPr>
            <a:xfrm>
              <a:off x="4908996" y="2874997"/>
              <a:ext cx="56746" cy="113821"/>
            </a:xfrm>
            <a:custGeom>
              <a:avLst/>
              <a:gdLst/>
              <a:ahLst/>
              <a:cxnLst/>
              <a:rect l="l" t="t" r="r" b="b"/>
              <a:pathLst>
                <a:path w="2478" h="4966" extrusionOk="0">
                  <a:moveTo>
                    <a:pt x="1239" y="1"/>
                  </a:moveTo>
                  <a:cubicBezTo>
                    <a:pt x="536" y="1"/>
                    <a:pt x="1" y="643"/>
                    <a:pt x="132" y="1334"/>
                  </a:cubicBezTo>
                  <a:lnTo>
                    <a:pt x="703" y="4513"/>
                  </a:lnTo>
                  <a:cubicBezTo>
                    <a:pt x="751" y="4775"/>
                    <a:pt x="977" y="4965"/>
                    <a:pt x="1239" y="4965"/>
                  </a:cubicBezTo>
                  <a:cubicBezTo>
                    <a:pt x="1501" y="4965"/>
                    <a:pt x="1727" y="4775"/>
                    <a:pt x="1775" y="4513"/>
                  </a:cubicBezTo>
                  <a:lnTo>
                    <a:pt x="2346" y="1334"/>
                  </a:lnTo>
                  <a:cubicBezTo>
                    <a:pt x="2477" y="643"/>
                    <a:pt x="1941" y="1"/>
                    <a:pt x="12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 name="Google Shape;808;p46"/>
          <p:cNvGrpSpPr/>
          <p:nvPr/>
        </p:nvGrpSpPr>
        <p:grpSpPr>
          <a:xfrm>
            <a:off x="7845272" y="1362440"/>
            <a:ext cx="584467" cy="694643"/>
            <a:chOff x="7933161" y="1362440"/>
            <a:chExt cx="584467" cy="694643"/>
          </a:xfrm>
        </p:grpSpPr>
        <p:sp>
          <p:nvSpPr>
            <p:cNvPr id="809" name="Google Shape;809;p46"/>
            <p:cNvSpPr/>
            <p:nvPr/>
          </p:nvSpPr>
          <p:spPr>
            <a:xfrm>
              <a:off x="7933161" y="187704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46"/>
            <p:cNvSpPr/>
            <p:nvPr/>
          </p:nvSpPr>
          <p:spPr>
            <a:xfrm>
              <a:off x="8343901" y="1785938"/>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6"/>
            <p:cNvSpPr/>
            <p:nvPr/>
          </p:nvSpPr>
          <p:spPr>
            <a:xfrm rot="1800110">
              <a:off x="8057836" y="139821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2" name="Google Shape;812;p46"/>
          <p:cNvGrpSpPr/>
          <p:nvPr/>
        </p:nvGrpSpPr>
        <p:grpSpPr>
          <a:xfrm>
            <a:off x="713227" y="4209873"/>
            <a:ext cx="1010114" cy="311293"/>
            <a:chOff x="713227" y="4251004"/>
            <a:chExt cx="1010114" cy="311293"/>
          </a:xfrm>
        </p:grpSpPr>
        <p:sp>
          <p:nvSpPr>
            <p:cNvPr id="813" name="Google Shape;813;p46"/>
            <p:cNvSpPr/>
            <p:nvPr/>
          </p:nvSpPr>
          <p:spPr>
            <a:xfrm>
              <a:off x="1550063" y="425272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6"/>
            <p:cNvSpPr/>
            <p:nvPr/>
          </p:nvSpPr>
          <p:spPr>
            <a:xfrm>
              <a:off x="1016889" y="4421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6"/>
            <p:cNvSpPr/>
            <p:nvPr/>
          </p:nvSpPr>
          <p:spPr>
            <a:xfrm>
              <a:off x="713227" y="42510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Picture 8"/>
          <p:cNvPicPr>
            <a:picLocks noChangeAspect="1"/>
          </p:cNvPicPr>
          <p:nvPr/>
        </p:nvPicPr>
        <p:blipFill>
          <a:blip r:embed="rId3"/>
          <a:stretch>
            <a:fillRect/>
          </a:stretch>
        </p:blipFill>
        <p:spPr>
          <a:xfrm>
            <a:off x="1003095" y="1126992"/>
            <a:ext cx="7137810" cy="3356470"/>
          </a:xfrm>
          <a:prstGeom prst="rect">
            <a:avLst/>
          </a:prstGeom>
        </p:spPr>
      </p:pic>
      <p:sp>
        <p:nvSpPr>
          <p:cNvPr id="3" name="Subtitle 2"/>
          <p:cNvSpPr>
            <a:spLocks noGrp="1"/>
          </p:cNvSpPr>
          <p:nvPr>
            <p:ph type="subTitle" idx="4"/>
          </p:nvPr>
        </p:nvSpPr>
        <p:spPr>
          <a:xfrm>
            <a:off x="384263" y="2387256"/>
            <a:ext cx="2331600" cy="457200"/>
          </a:xfrm>
        </p:spPr>
        <p:txBody>
          <a:bodyPr/>
          <a:lstStyle/>
          <a:p>
            <a:r>
              <a:rPr lang="vi-VN" dirty="0" smtClean="0">
                <a:solidFill>
                  <a:srgbClr val="FF0000"/>
                </a:solidFill>
              </a:rPr>
              <a:t>rain</a:t>
            </a:r>
            <a:endParaRPr lang="en-US" dirty="0">
              <a:solidFill>
                <a:srgbClr val="FF0000"/>
              </a:solidFill>
            </a:endParaRPr>
          </a:p>
        </p:txBody>
      </p:sp>
      <p:sp>
        <p:nvSpPr>
          <p:cNvPr id="67" name="Subtitle 2"/>
          <p:cNvSpPr>
            <a:spLocks noGrp="1"/>
          </p:cNvSpPr>
          <p:nvPr>
            <p:ph type="subTitle" idx="4"/>
          </p:nvPr>
        </p:nvSpPr>
        <p:spPr>
          <a:xfrm>
            <a:off x="2114356" y="2404534"/>
            <a:ext cx="2331600" cy="457200"/>
          </a:xfrm>
        </p:spPr>
        <p:txBody>
          <a:bodyPr/>
          <a:lstStyle/>
          <a:p>
            <a:r>
              <a:rPr lang="vi-VN" dirty="0" smtClean="0">
                <a:solidFill>
                  <a:srgbClr val="FF0000"/>
                </a:solidFill>
              </a:rPr>
              <a:t>lane</a:t>
            </a:r>
            <a:endParaRPr lang="en-US" dirty="0">
              <a:solidFill>
                <a:srgbClr val="FF0000"/>
              </a:solidFill>
            </a:endParaRPr>
          </a:p>
        </p:txBody>
      </p:sp>
      <p:sp>
        <p:nvSpPr>
          <p:cNvPr id="68" name="Subtitle 2"/>
          <p:cNvSpPr>
            <a:spLocks noGrp="1"/>
          </p:cNvSpPr>
          <p:nvPr>
            <p:ph type="subTitle" idx="4"/>
          </p:nvPr>
        </p:nvSpPr>
        <p:spPr>
          <a:xfrm>
            <a:off x="4117197" y="2410940"/>
            <a:ext cx="2331600" cy="457200"/>
          </a:xfrm>
        </p:spPr>
        <p:txBody>
          <a:bodyPr/>
          <a:lstStyle/>
          <a:p>
            <a:r>
              <a:rPr lang="en-US" dirty="0" err="1">
                <a:solidFill>
                  <a:srgbClr val="FF0000"/>
                </a:solidFill>
              </a:rPr>
              <a:t>elicopter</a:t>
            </a:r>
            <a:endParaRPr lang="en-US" dirty="0">
              <a:solidFill>
                <a:srgbClr val="FF0000"/>
              </a:solidFill>
            </a:endParaRPr>
          </a:p>
        </p:txBody>
      </p:sp>
      <p:sp>
        <p:nvSpPr>
          <p:cNvPr id="69" name="Subtitle 2"/>
          <p:cNvSpPr>
            <a:spLocks noGrp="1"/>
          </p:cNvSpPr>
          <p:nvPr>
            <p:ph type="subTitle" idx="4"/>
          </p:nvPr>
        </p:nvSpPr>
        <p:spPr>
          <a:xfrm>
            <a:off x="5611756" y="2404534"/>
            <a:ext cx="2331600" cy="457200"/>
          </a:xfrm>
        </p:spPr>
        <p:txBody>
          <a:bodyPr/>
          <a:lstStyle/>
          <a:p>
            <a:r>
              <a:rPr lang="vi-VN" dirty="0" smtClean="0">
                <a:solidFill>
                  <a:srgbClr val="FF0000"/>
                </a:solidFill>
              </a:rPr>
              <a:t>ruck</a:t>
            </a:r>
            <a:endParaRPr lang="en-US" dirty="0">
              <a:solidFill>
                <a:srgbClr val="FF0000"/>
              </a:solidFill>
            </a:endParaRPr>
          </a:p>
        </p:txBody>
      </p:sp>
      <p:sp>
        <p:nvSpPr>
          <p:cNvPr id="70" name="Subtitle 2"/>
          <p:cNvSpPr>
            <a:spLocks noGrp="1"/>
          </p:cNvSpPr>
          <p:nvPr>
            <p:ph type="subTitle" idx="4"/>
          </p:nvPr>
        </p:nvSpPr>
        <p:spPr>
          <a:xfrm>
            <a:off x="334536" y="4019975"/>
            <a:ext cx="2331600" cy="457200"/>
          </a:xfrm>
        </p:spPr>
        <p:txBody>
          <a:bodyPr/>
          <a:lstStyle/>
          <a:p>
            <a:r>
              <a:rPr lang="vi-VN" dirty="0" smtClean="0">
                <a:solidFill>
                  <a:srgbClr val="FF0000"/>
                </a:solidFill>
              </a:rPr>
              <a:t>ar</a:t>
            </a:r>
            <a:endParaRPr lang="en-US" dirty="0">
              <a:solidFill>
                <a:srgbClr val="FF0000"/>
              </a:solidFill>
            </a:endParaRPr>
          </a:p>
        </p:txBody>
      </p:sp>
      <p:sp>
        <p:nvSpPr>
          <p:cNvPr id="71" name="Subtitle 2"/>
          <p:cNvSpPr>
            <a:spLocks noGrp="1"/>
          </p:cNvSpPr>
          <p:nvPr>
            <p:ph type="subTitle" idx="4"/>
          </p:nvPr>
        </p:nvSpPr>
        <p:spPr>
          <a:xfrm>
            <a:off x="2841437" y="4036132"/>
            <a:ext cx="746010" cy="457200"/>
          </a:xfrm>
        </p:spPr>
        <p:txBody>
          <a:bodyPr/>
          <a:lstStyle/>
          <a:p>
            <a:r>
              <a:rPr lang="vi-VN" smtClean="0">
                <a:solidFill>
                  <a:srgbClr val="FF0000"/>
                </a:solidFill>
              </a:rPr>
              <a:t>us</a:t>
            </a:r>
            <a:endParaRPr lang="en-US" dirty="0">
              <a:solidFill>
                <a:srgbClr val="FF0000"/>
              </a:solidFill>
            </a:endParaRPr>
          </a:p>
        </p:txBody>
      </p:sp>
      <p:sp>
        <p:nvSpPr>
          <p:cNvPr id="72" name="Subtitle 2"/>
          <p:cNvSpPr>
            <a:spLocks noGrp="1"/>
          </p:cNvSpPr>
          <p:nvPr>
            <p:ph type="subTitle" idx="4"/>
          </p:nvPr>
        </p:nvSpPr>
        <p:spPr>
          <a:xfrm>
            <a:off x="4536987" y="4031197"/>
            <a:ext cx="746010" cy="457200"/>
          </a:xfrm>
        </p:spPr>
        <p:txBody>
          <a:bodyPr/>
          <a:lstStyle/>
          <a:p>
            <a:r>
              <a:rPr lang="vi-VN" dirty="0" smtClean="0">
                <a:solidFill>
                  <a:srgbClr val="FF0000"/>
                </a:solidFill>
              </a:rPr>
              <a:t>ike</a:t>
            </a:r>
            <a:endParaRPr lang="en-US" dirty="0">
              <a:solidFill>
                <a:srgbClr val="FF0000"/>
              </a:solidFill>
            </a:endParaRPr>
          </a:p>
        </p:txBody>
      </p:sp>
      <p:sp>
        <p:nvSpPr>
          <p:cNvPr id="73" name="Subtitle 2"/>
          <p:cNvSpPr>
            <a:spLocks noGrp="1"/>
          </p:cNvSpPr>
          <p:nvPr>
            <p:ph type="subTitle" idx="4"/>
          </p:nvPr>
        </p:nvSpPr>
        <p:spPr>
          <a:xfrm>
            <a:off x="6430056" y="4031197"/>
            <a:ext cx="1271349" cy="457200"/>
          </a:xfrm>
        </p:spPr>
        <p:txBody>
          <a:bodyPr/>
          <a:lstStyle/>
          <a:p>
            <a:r>
              <a:rPr lang="vi-VN" smtClean="0">
                <a:solidFill>
                  <a:srgbClr val="FF0000"/>
                </a:solidFill>
              </a:rPr>
              <a:t>otorbike</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67"/>
                                        </p:tgtEl>
                                        <p:attrNameLst>
                                          <p:attrName>style.visibility</p:attrName>
                                        </p:attrNameLst>
                                      </p:cBhvr>
                                      <p:to>
                                        <p:strVal val="visible"/>
                                      </p:to>
                                    </p:set>
                                    <p:animEffect transition="in" filter="fade">
                                      <p:cBhvr>
                                        <p:cTn id="12" dur="1000"/>
                                        <p:tgtEl>
                                          <p:spTgt spid="767"/>
                                        </p:tgtEl>
                                      </p:cBhvr>
                                    </p:animEffect>
                                    <p:anim calcmode="lin" valueType="num">
                                      <p:cBhvr>
                                        <p:cTn id="13" dur="1000" fill="hold"/>
                                        <p:tgtEl>
                                          <p:spTgt spid="767"/>
                                        </p:tgtEl>
                                        <p:attrNameLst>
                                          <p:attrName>ppt_x</p:attrName>
                                        </p:attrNameLst>
                                      </p:cBhvr>
                                      <p:tavLst>
                                        <p:tav tm="0">
                                          <p:val>
                                            <p:strVal val="#ppt_x"/>
                                          </p:val>
                                        </p:tav>
                                        <p:tav tm="100000">
                                          <p:val>
                                            <p:strVal val="#ppt_x"/>
                                          </p:val>
                                        </p:tav>
                                      </p:tavLst>
                                    </p:anim>
                                    <p:anim calcmode="lin" valueType="num">
                                      <p:cBhvr>
                                        <p:cTn id="14" dur="1000" fill="hold"/>
                                        <p:tgtEl>
                                          <p:spTgt spid="76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7">
                                            <p:txEl>
                                              <p:pRg st="0" end="0"/>
                                            </p:txEl>
                                          </p:spTgt>
                                        </p:tgtEl>
                                        <p:attrNameLst>
                                          <p:attrName>style.visibility</p:attrName>
                                        </p:attrNameLst>
                                      </p:cBhvr>
                                      <p:to>
                                        <p:strVal val="visible"/>
                                      </p:to>
                                    </p:set>
                                    <p:anim calcmode="lin" valueType="num">
                                      <p:cBhvr additive="base">
                                        <p:cTn id="25"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8">
                                            <p:txEl>
                                              <p:pRg st="0" end="0"/>
                                            </p:txEl>
                                          </p:spTgt>
                                        </p:tgtEl>
                                        <p:attrNameLst>
                                          <p:attrName>style.visibility</p:attrName>
                                        </p:attrNameLst>
                                      </p:cBhvr>
                                      <p:to>
                                        <p:strVal val="visible"/>
                                      </p:to>
                                    </p:set>
                                    <p:anim calcmode="lin" valueType="num">
                                      <p:cBhvr additive="base">
                                        <p:cTn id="31"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9">
                                            <p:txEl>
                                              <p:pRg st="0" end="0"/>
                                            </p:txEl>
                                          </p:spTgt>
                                        </p:tgtEl>
                                        <p:attrNameLst>
                                          <p:attrName>style.visibility</p:attrName>
                                        </p:attrNameLst>
                                      </p:cBhvr>
                                      <p:to>
                                        <p:strVal val="visible"/>
                                      </p:to>
                                    </p:set>
                                    <p:anim calcmode="lin" valueType="num">
                                      <p:cBhvr additive="base">
                                        <p:cTn id="37"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0">
                                            <p:txEl>
                                              <p:pRg st="0" end="0"/>
                                            </p:txEl>
                                          </p:spTgt>
                                        </p:tgtEl>
                                        <p:attrNameLst>
                                          <p:attrName>style.visibility</p:attrName>
                                        </p:attrNameLst>
                                      </p:cBhvr>
                                      <p:to>
                                        <p:strVal val="visible"/>
                                      </p:to>
                                    </p:set>
                                    <p:anim calcmode="lin" valueType="num">
                                      <p:cBhvr additive="base">
                                        <p:cTn id="43" dur="500" fill="hold"/>
                                        <p:tgtEl>
                                          <p:spTgt spid="7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1">
                                            <p:txEl>
                                              <p:pRg st="0" end="0"/>
                                            </p:txEl>
                                          </p:spTgt>
                                        </p:tgtEl>
                                        <p:attrNameLst>
                                          <p:attrName>style.visibility</p:attrName>
                                        </p:attrNameLst>
                                      </p:cBhvr>
                                      <p:to>
                                        <p:strVal val="visible"/>
                                      </p:to>
                                    </p:set>
                                    <p:anim calcmode="lin" valueType="num">
                                      <p:cBhvr additive="base">
                                        <p:cTn id="49"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2">
                                            <p:txEl>
                                              <p:pRg st="0" end="0"/>
                                            </p:txEl>
                                          </p:spTgt>
                                        </p:tgtEl>
                                        <p:attrNameLst>
                                          <p:attrName>style.visibility</p:attrName>
                                        </p:attrNameLst>
                                      </p:cBhvr>
                                      <p:to>
                                        <p:strVal val="visible"/>
                                      </p:to>
                                    </p:set>
                                    <p:anim calcmode="lin" valueType="num">
                                      <p:cBhvr additive="base">
                                        <p:cTn id="55" dur="500" fill="hold"/>
                                        <p:tgtEl>
                                          <p:spTgt spid="72">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3">
                                            <p:txEl>
                                              <p:pRg st="0" end="0"/>
                                            </p:txEl>
                                          </p:spTgt>
                                        </p:tgtEl>
                                        <p:attrNameLst>
                                          <p:attrName>style.visibility</p:attrName>
                                        </p:attrNameLst>
                                      </p:cBhvr>
                                      <p:to>
                                        <p:strVal val="visible"/>
                                      </p:to>
                                    </p:set>
                                    <p:anim calcmode="lin" valueType="num">
                                      <p:cBhvr additive="base">
                                        <p:cTn id="61" dur="500" fill="hold"/>
                                        <p:tgtEl>
                                          <p:spTgt spid="73">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 grpId="0"/>
      <p:bldP spid="3" grpId="0" build="p"/>
      <p:bldP spid="67" grpId="0" build="p"/>
      <p:bldP spid="68" grpId="0" build="p"/>
      <p:bldP spid="69" grpId="0" build="p"/>
      <p:bldP spid="70" grpId="0" build="p"/>
      <p:bldP spid="71" grpId="0" build="p"/>
      <p:bldP spid="72" grpId="0" build="p"/>
      <p:bldP spid="7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47"/>
          <p:cNvSpPr txBox="1">
            <a:spLocks noGrp="1"/>
          </p:cNvSpPr>
          <p:nvPr>
            <p:ph type="title"/>
          </p:nvPr>
        </p:nvSpPr>
        <p:spPr>
          <a:xfrm>
            <a:off x="692839" y="365297"/>
            <a:ext cx="7717500" cy="528600"/>
          </a:xfrm>
          <a:prstGeom prst="rect">
            <a:avLst/>
          </a:prstGeom>
        </p:spPr>
        <p:txBody>
          <a:bodyPr spcFirstLastPara="1" wrap="square" lIns="91425" tIns="91425" rIns="91425" bIns="91425" anchor="t" anchorCtr="0">
            <a:noAutofit/>
          </a:bodyPr>
          <a:lstStyle/>
          <a:p>
            <a:r>
              <a:rPr lang="en-US" sz="2800" dirty="0">
                <a:solidFill>
                  <a:srgbClr val="FF0000"/>
                </a:solidFill>
              </a:rPr>
              <a:t>Exercise 4. Complete each phrase below.</a:t>
            </a:r>
          </a:p>
        </p:txBody>
      </p:sp>
      <p:grpSp>
        <p:nvGrpSpPr>
          <p:cNvPr id="829" name="Google Shape;829;p47"/>
          <p:cNvGrpSpPr/>
          <p:nvPr/>
        </p:nvGrpSpPr>
        <p:grpSpPr>
          <a:xfrm>
            <a:off x="238761" y="3159808"/>
            <a:ext cx="640093" cy="736081"/>
            <a:chOff x="5480741" y="4173667"/>
            <a:chExt cx="293944" cy="341141"/>
          </a:xfrm>
        </p:grpSpPr>
        <p:sp>
          <p:nvSpPr>
            <p:cNvPr id="830" name="Google Shape;830;p47"/>
            <p:cNvSpPr/>
            <p:nvPr/>
          </p:nvSpPr>
          <p:spPr>
            <a:xfrm>
              <a:off x="5604263" y="4442198"/>
              <a:ext cx="51548" cy="72611"/>
            </a:xfrm>
            <a:custGeom>
              <a:avLst/>
              <a:gdLst/>
              <a:ahLst/>
              <a:cxnLst/>
              <a:rect l="l" t="t" r="r" b="b"/>
              <a:pathLst>
                <a:path w="2251" h="3168" extrusionOk="0">
                  <a:moveTo>
                    <a:pt x="2251" y="1"/>
                  </a:moveTo>
                  <a:lnTo>
                    <a:pt x="0" y="13"/>
                  </a:lnTo>
                  <a:lnTo>
                    <a:pt x="0" y="2715"/>
                  </a:lnTo>
                  <a:cubicBezTo>
                    <a:pt x="0" y="2965"/>
                    <a:pt x="203" y="3168"/>
                    <a:pt x="453" y="3168"/>
                  </a:cubicBezTo>
                  <a:lnTo>
                    <a:pt x="1810" y="3168"/>
                  </a:lnTo>
                  <a:cubicBezTo>
                    <a:pt x="2048" y="3168"/>
                    <a:pt x="2251" y="2965"/>
                    <a:pt x="2251" y="2715"/>
                  </a:cubicBezTo>
                  <a:lnTo>
                    <a:pt x="22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47"/>
            <p:cNvSpPr/>
            <p:nvPr/>
          </p:nvSpPr>
          <p:spPr>
            <a:xfrm>
              <a:off x="5603989" y="4442198"/>
              <a:ext cx="51823" cy="72611"/>
            </a:xfrm>
            <a:custGeom>
              <a:avLst/>
              <a:gdLst/>
              <a:ahLst/>
              <a:cxnLst/>
              <a:rect l="l" t="t" r="r" b="b"/>
              <a:pathLst>
                <a:path w="2263" h="3168" extrusionOk="0">
                  <a:moveTo>
                    <a:pt x="2263" y="1"/>
                  </a:moveTo>
                  <a:lnTo>
                    <a:pt x="1" y="13"/>
                  </a:lnTo>
                  <a:lnTo>
                    <a:pt x="1" y="2715"/>
                  </a:lnTo>
                  <a:cubicBezTo>
                    <a:pt x="1" y="2965"/>
                    <a:pt x="203" y="3168"/>
                    <a:pt x="453" y="3168"/>
                  </a:cubicBezTo>
                  <a:lnTo>
                    <a:pt x="1120" y="3168"/>
                  </a:lnTo>
                  <a:cubicBezTo>
                    <a:pt x="977" y="3001"/>
                    <a:pt x="894" y="2787"/>
                    <a:pt x="894" y="2572"/>
                  </a:cubicBezTo>
                  <a:lnTo>
                    <a:pt x="894" y="2251"/>
                  </a:lnTo>
                  <a:cubicBezTo>
                    <a:pt x="894" y="2013"/>
                    <a:pt x="1096" y="1810"/>
                    <a:pt x="1334" y="1810"/>
                  </a:cubicBezTo>
                  <a:cubicBezTo>
                    <a:pt x="1644" y="1798"/>
                    <a:pt x="1953" y="1775"/>
                    <a:pt x="2263" y="1727"/>
                  </a:cubicBezTo>
                  <a:lnTo>
                    <a:pt x="2263"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7"/>
            <p:cNvSpPr/>
            <p:nvPr/>
          </p:nvSpPr>
          <p:spPr>
            <a:xfrm>
              <a:off x="5480741" y="4173667"/>
              <a:ext cx="293944" cy="289296"/>
            </a:xfrm>
            <a:custGeom>
              <a:avLst/>
              <a:gdLst/>
              <a:ahLst/>
              <a:cxnLst/>
              <a:rect l="l" t="t" r="r" b="b"/>
              <a:pathLst>
                <a:path w="12836" h="12622" extrusionOk="0">
                  <a:moveTo>
                    <a:pt x="6490" y="1"/>
                  </a:moveTo>
                  <a:cubicBezTo>
                    <a:pt x="3239" y="37"/>
                    <a:pt x="561" y="2537"/>
                    <a:pt x="275" y="5764"/>
                  </a:cubicBezTo>
                  <a:cubicBezTo>
                    <a:pt x="1" y="8990"/>
                    <a:pt x="2204" y="11907"/>
                    <a:pt x="5394" y="12514"/>
                  </a:cubicBezTo>
                  <a:lnTo>
                    <a:pt x="5728" y="12324"/>
                  </a:lnTo>
                  <a:lnTo>
                    <a:pt x="6609" y="12622"/>
                  </a:lnTo>
                  <a:cubicBezTo>
                    <a:pt x="10062" y="12574"/>
                    <a:pt x="12836" y="9764"/>
                    <a:pt x="12836" y="6311"/>
                  </a:cubicBezTo>
                  <a:lnTo>
                    <a:pt x="12824" y="6311"/>
                  </a:lnTo>
                  <a:cubicBezTo>
                    <a:pt x="12824" y="2823"/>
                    <a:pt x="10002" y="1"/>
                    <a:pt x="65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7"/>
            <p:cNvSpPr/>
            <p:nvPr/>
          </p:nvSpPr>
          <p:spPr>
            <a:xfrm>
              <a:off x="5536914" y="4204678"/>
              <a:ext cx="206695" cy="227458"/>
            </a:xfrm>
            <a:custGeom>
              <a:avLst/>
              <a:gdLst/>
              <a:ahLst/>
              <a:cxnLst/>
              <a:rect l="l" t="t" r="r" b="b"/>
              <a:pathLst>
                <a:path w="9026" h="9924" extrusionOk="0">
                  <a:moveTo>
                    <a:pt x="4079" y="1"/>
                  </a:moveTo>
                  <a:cubicBezTo>
                    <a:pt x="3701" y="1"/>
                    <a:pt x="3316" y="44"/>
                    <a:pt x="2930" y="136"/>
                  </a:cubicBezTo>
                  <a:lnTo>
                    <a:pt x="1" y="3160"/>
                  </a:lnTo>
                  <a:lnTo>
                    <a:pt x="1" y="7197"/>
                  </a:lnTo>
                  <a:lnTo>
                    <a:pt x="2930" y="9792"/>
                  </a:lnTo>
                  <a:cubicBezTo>
                    <a:pt x="3313" y="9881"/>
                    <a:pt x="3694" y="9924"/>
                    <a:pt x="4068" y="9924"/>
                  </a:cubicBezTo>
                  <a:cubicBezTo>
                    <a:pt x="6735" y="9924"/>
                    <a:pt x="9026" y="7757"/>
                    <a:pt x="9026" y="4958"/>
                  </a:cubicBezTo>
                  <a:cubicBezTo>
                    <a:pt x="9026" y="2165"/>
                    <a:pt x="6735" y="1"/>
                    <a:pt x="40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47"/>
            <p:cNvSpPr/>
            <p:nvPr/>
          </p:nvSpPr>
          <p:spPr>
            <a:xfrm>
              <a:off x="5516465" y="4207520"/>
              <a:ext cx="87821" cy="221613"/>
            </a:xfrm>
            <a:custGeom>
              <a:avLst/>
              <a:gdLst/>
              <a:ahLst/>
              <a:cxnLst/>
              <a:rect l="l" t="t" r="r" b="b"/>
              <a:pathLst>
                <a:path w="3835" h="9669" extrusionOk="0">
                  <a:moveTo>
                    <a:pt x="3823" y="0"/>
                  </a:moveTo>
                  <a:cubicBezTo>
                    <a:pt x="1584" y="536"/>
                    <a:pt x="1" y="2536"/>
                    <a:pt x="1" y="4834"/>
                  </a:cubicBezTo>
                  <a:cubicBezTo>
                    <a:pt x="1" y="7144"/>
                    <a:pt x="1584" y="9144"/>
                    <a:pt x="3834" y="9668"/>
                  </a:cubicBezTo>
                  <a:cubicBezTo>
                    <a:pt x="1108" y="5727"/>
                    <a:pt x="2525" y="2060"/>
                    <a:pt x="38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47"/>
            <p:cNvSpPr/>
            <p:nvPr/>
          </p:nvSpPr>
          <p:spPr>
            <a:xfrm>
              <a:off x="5543258" y="4292668"/>
              <a:ext cx="166002" cy="103300"/>
            </a:xfrm>
            <a:custGeom>
              <a:avLst/>
              <a:gdLst/>
              <a:ahLst/>
              <a:cxnLst/>
              <a:rect l="l" t="t" r="r" b="b"/>
              <a:pathLst>
                <a:path w="7249" h="4507" extrusionOk="0">
                  <a:moveTo>
                    <a:pt x="4272" y="1345"/>
                  </a:moveTo>
                  <a:lnTo>
                    <a:pt x="3415" y="2631"/>
                  </a:lnTo>
                  <a:cubicBezTo>
                    <a:pt x="3343" y="2750"/>
                    <a:pt x="3224" y="2846"/>
                    <a:pt x="3081" y="2893"/>
                  </a:cubicBezTo>
                  <a:cubicBezTo>
                    <a:pt x="3010" y="2524"/>
                    <a:pt x="2795" y="2215"/>
                    <a:pt x="2486" y="2012"/>
                  </a:cubicBezTo>
                  <a:lnTo>
                    <a:pt x="2879" y="1345"/>
                  </a:lnTo>
                  <a:close/>
                  <a:moveTo>
                    <a:pt x="2248" y="2393"/>
                  </a:moveTo>
                  <a:cubicBezTo>
                    <a:pt x="2438" y="2524"/>
                    <a:pt x="2581" y="2715"/>
                    <a:pt x="2641" y="2929"/>
                  </a:cubicBezTo>
                  <a:lnTo>
                    <a:pt x="1926" y="2929"/>
                  </a:lnTo>
                  <a:lnTo>
                    <a:pt x="2248" y="2393"/>
                  </a:lnTo>
                  <a:close/>
                  <a:moveTo>
                    <a:pt x="1718" y="2249"/>
                  </a:moveTo>
                  <a:cubicBezTo>
                    <a:pt x="1732" y="2249"/>
                    <a:pt x="1746" y="2250"/>
                    <a:pt x="1760" y="2250"/>
                  </a:cubicBezTo>
                  <a:lnTo>
                    <a:pt x="1807" y="2250"/>
                  </a:lnTo>
                  <a:lnTo>
                    <a:pt x="1545" y="2703"/>
                  </a:lnTo>
                  <a:cubicBezTo>
                    <a:pt x="1367" y="3000"/>
                    <a:pt x="1581" y="3381"/>
                    <a:pt x="1926" y="3381"/>
                  </a:cubicBezTo>
                  <a:lnTo>
                    <a:pt x="2629" y="3381"/>
                  </a:lnTo>
                  <a:cubicBezTo>
                    <a:pt x="2534" y="3774"/>
                    <a:pt x="2176" y="4060"/>
                    <a:pt x="1760" y="4060"/>
                  </a:cubicBezTo>
                  <a:cubicBezTo>
                    <a:pt x="1752" y="4060"/>
                    <a:pt x="1745" y="4060"/>
                    <a:pt x="1738" y="4060"/>
                  </a:cubicBezTo>
                  <a:cubicBezTo>
                    <a:pt x="1235" y="4060"/>
                    <a:pt x="819" y="3660"/>
                    <a:pt x="819" y="3155"/>
                  </a:cubicBezTo>
                  <a:cubicBezTo>
                    <a:pt x="819" y="2657"/>
                    <a:pt x="1225" y="2249"/>
                    <a:pt x="1718" y="2249"/>
                  </a:cubicBezTo>
                  <a:close/>
                  <a:moveTo>
                    <a:pt x="5842" y="2250"/>
                  </a:moveTo>
                  <a:cubicBezTo>
                    <a:pt x="6344" y="2250"/>
                    <a:pt x="6760" y="2651"/>
                    <a:pt x="6760" y="3155"/>
                  </a:cubicBezTo>
                  <a:cubicBezTo>
                    <a:pt x="6760" y="3653"/>
                    <a:pt x="6355" y="4061"/>
                    <a:pt x="5861" y="4061"/>
                  </a:cubicBezTo>
                  <a:cubicBezTo>
                    <a:pt x="5848" y="4061"/>
                    <a:pt x="5834" y="4061"/>
                    <a:pt x="5820" y="4060"/>
                  </a:cubicBezTo>
                  <a:cubicBezTo>
                    <a:pt x="4903" y="4060"/>
                    <a:pt x="4569" y="2858"/>
                    <a:pt x="5343" y="2393"/>
                  </a:cubicBezTo>
                  <a:lnTo>
                    <a:pt x="5343" y="2393"/>
                  </a:lnTo>
                  <a:lnTo>
                    <a:pt x="5605" y="3227"/>
                  </a:lnTo>
                  <a:cubicBezTo>
                    <a:pt x="5629" y="3322"/>
                    <a:pt x="5724" y="3381"/>
                    <a:pt x="5820" y="3381"/>
                  </a:cubicBezTo>
                  <a:cubicBezTo>
                    <a:pt x="5843" y="3381"/>
                    <a:pt x="5867" y="3381"/>
                    <a:pt x="5891" y="3370"/>
                  </a:cubicBezTo>
                  <a:cubicBezTo>
                    <a:pt x="5998" y="3334"/>
                    <a:pt x="6070" y="3203"/>
                    <a:pt x="6034" y="3096"/>
                  </a:cubicBezTo>
                  <a:lnTo>
                    <a:pt x="5784" y="2250"/>
                  </a:lnTo>
                  <a:lnTo>
                    <a:pt x="5820" y="2250"/>
                  </a:lnTo>
                  <a:cubicBezTo>
                    <a:pt x="5827" y="2250"/>
                    <a:pt x="5834" y="2250"/>
                    <a:pt x="5842" y="2250"/>
                  </a:cubicBezTo>
                  <a:close/>
                  <a:moveTo>
                    <a:pt x="4236" y="0"/>
                  </a:moveTo>
                  <a:cubicBezTo>
                    <a:pt x="3974" y="24"/>
                    <a:pt x="3974" y="417"/>
                    <a:pt x="4236" y="441"/>
                  </a:cubicBezTo>
                  <a:lnTo>
                    <a:pt x="4581" y="441"/>
                  </a:lnTo>
                  <a:cubicBezTo>
                    <a:pt x="4689" y="441"/>
                    <a:pt x="4772" y="512"/>
                    <a:pt x="4796" y="607"/>
                  </a:cubicBezTo>
                  <a:lnTo>
                    <a:pt x="4891" y="905"/>
                  </a:lnTo>
                  <a:lnTo>
                    <a:pt x="2617" y="905"/>
                  </a:lnTo>
                  <a:lnTo>
                    <a:pt x="2057" y="1834"/>
                  </a:lnTo>
                  <a:cubicBezTo>
                    <a:pt x="1949" y="1809"/>
                    <a:pt x="1843" y="1797"/>
                    <a:pt x="1740" y="1797"/>
                  </a:cubicBezTo>
                  <a:cubicBezTo>
                    <a:pt x="703" y="1797"/>
                    <a:pt x="0" y="2985"/>
                    <a:pt x="629" y="3917"/>
                  </a:cubicBezTo>
                  <a:cubicBezTo>
                    <a:pt x="908" y="4321"/>
                    <a:pt x="1328" y="4506"/>
                    <a:pt x="1744" y="4506"/>
                  </a:cubicBezTo>
                  <a:cubicBezTo>
                    <a:pt x="2370" y="4506"/>
                    <a:pt x="2986" y="4083"/>
                    <a:pt x="3093" y="3346"/>
                  </a:cubicBezTo>
                  <a:cubicBezTo>
                    <a:pt x="3379" y="3286"/>
                    <a:pt x="3629" y="3119"/>
                    <a:pt x="3784" y="2881"/>
                  </a:cubicBezTo>
                  <a:lnTo>
                    <a:pt x="4808" y="1345"/>
                  </a:lnTo>
                  <a:lnTo>
                    <a:pt x="5022" y="1345"/>
                  </a:lnTo>
                  <a:lnTo>
                    <a:pt x="5201" y="1941"/>
                  </a:lnTo>
                  <a:cubicBezTo>
                    <a:pt x="4593" y="2250"/>
                    <a:pt x="4319" y="2977"/>
                    <a:pt x="4558" y="3620"/>
                  </a:cubicBezTo>
                  <a:cubicBezTo>
                    <a:pt x="4756" y="4156"/>
                    <a:pt x="5262" y="4494"/>
                    <a:pt x="5812" y="4494"/>
                  </a:cubicBezTo>
                  <a:cubicBezTo>
                    <a:pt x="5920" y="4494"/>
                    <a:pt x="6031" y="4481"/>
                    <a:pt x="6141" y="4453"/>
                  </a:cubicBezTo>
                  <a:cubicBezTo>
                    <a:pt x="6808" y="4298"/>
                    <a:pt x="7248" y="3655"/>
                    <a:pt x="7165" y="2977"/>
                  </a:cubicBezTo>
                  <a:cubicBezTo>
                    <a:pt x="7083" y="2306"/>
                    <a:pt x="6512" y="1798"/>
                    <a:pt x="5831" y="1798"/>
                  </a:cubicBezTo>
                  <a:cubicBezTo>
                    <a:pt x="5823" y="1798"/>
                    <a:pt x="5816" y="1798"/>
                    <a:pt x="5808" y="1798"/>
                  </a:cubicBezTo>
                  <a:lnTo>
                    <a:pt x="5820" y="1798"/>
                  </a:lnTo>
                  <a:cubicBezTo>
                    <a:pt x="5760" y="1798"/>
                    <a:pt x="5701" y="1810"/>
                    <a:pt x="5641" y="1810"/>
                  </a:cubicBezTo>
                  <a:lnTo>
                    <a:pt x="5224" y="476"/>
                  </a:lnTo>
                  <a:cubicBezTo>
                    <a:pt x="5141" y="191"/>
                    <a:pt x="4879" y="0"/>
                    <a:pt x="45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7"/>
            <p:cNvSpPr/>
            <p:nvPr/>
          </p:nvSpPr>
          <p:spPr>
            <a:xfrm>
              <a:off x="5588439" y="4307933"/>
              <a:ext cx="31396" cy="20766"/>
            </a:xfrm>
            <a:custGeom>
              <a:avLst/>
              <a:gdLst/>
              <a:ahLst/>
              <a:cxnLst/>
              <a:rect l="l" t="t" r="r" b="b"/>
              <a:pathLst>
                <a:path w="1371" h="906" extrusionOk="0">
                  <a:moveTo>
                    <a:pt x="453" y="1"/>
                  </a:moveTo>
                  <a:cubicBezTo>
                    <a:pt x="203" y="1"/>
                    <a:pt x="1" y="191"/>
                    <a:pt x="1" y="441"/>
                  </a:cubicBezTo>
                  <a:lnTo>
                    <a:pt x="1" y="465"/>
                  </a:lnTo>
                  <a:cubicBezTo>
                    <a:pt x="13" y="703"/>
                    <a:pt x="203" y="906"/>
                    <a:pt x="453" y="906"/>
                  </a:cubicBezTo>
                  <a:lnTo>
                    <a:pt x="930" y="906"/>
                  </a:lnTo>
                  <a:cubicBezTo>
                    <a:pt x="1168" y="906"/>
                    <a:pt x="1370" y="703"/>
                    <a:pt x="1370" y="465"/>
                  </a:cubicBezTo>
                  <a:lnTo>
                    <a:pt x="1370" y="441"/>
                  </a:lnTo>
                  <a:cubicBezTo>
                    <a:pt x="1370" y="191"/>
                    <a:pt x="1168" y="1"/>
                    <a:pt x="9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47"/>
            <p:cNvSpPr/>
            <p:nvPr/>
          </p:nvSpPr>
          <p:spPr>
            <a:xfrm>
              <a:off x="5555463" y="4250083"/>
              <a:ext cx="40098" cy="31950"/>
            </a:xfrm>
            <a:custGeom>
              <a:avLst/>
              <a:gdLst/>
              <a:ahLst/>
              <a:cxnLst/>
              <a:rect l="l" t="t" r="r" b="b"/>
              <a:pathLst>
                <a:path w="1751" h="1394" extrusionOk="0">
                  <a:moveTo>
                    <a:pt x="869" y="1"/>
                  </a:moveTo>
                  <a:cubicBezTo>
                    <a:pt x="393" y="1"/>
                    <a:pt x="0" y="310"/>
                    <a:pt x="0" y="703"/>
                  </a:cubicBezTo>
                  <a:cubicBezTo>
                    <a:pt x="0" y="1084"/>
                    <a:pt x="393" y="1394"/>
                    <a:pt x="869" y="1394"/>
                  </a:cubicBezTo>
                  <a:cubicBezTo>
                    <a:pt x="1358" y="1394"/>
                    <a:pt x="1750" y="1084"/>
                    <a:pt x="1750" y="703"/>
                  </a:cubicBezTo>
                  <a:cubicBezTo>
                    <a:pt x="1750" y="310"/>
                    <a:pt x="1358" y="1"/>
                    <a:pt x="8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7"/>
            <p:cNvSpPr/>
            <p:nvPr/>
          </p:nvSpPr>
          <p:spPr>
            <a:xfrm>
              <a:off x="5664513" y="4250083"/>
              <a:ext cx="40098" cy="31950"/>
            </a:xfrm>
            <a:custGeom>
              <a:avLst/>
              <a:gdLst/>
              <a:ahLst/>
              <a:cxnLst/>
              <a:rect l="l" t="t" r="r" b="b"/>
              <a:pathLst>
                <a:path w="1751" h="1394" extrusionOk="0">
                  <a:moveTo>
                    <a:pt x="882" y="1"/>
                  </a:moveTo>
                  <a:cubicBezTo>
                    <a:pt x="394" y="1"/>
                    <a:pt x="1" y="310"/>
                    <a:pt x="1" y="703"/>
                  </a:cubicBezTo>
                  <a:cubicBezTo>
                    <a:pt x="1" y="1084"/>
                    <a:pt x="394" y="1394"/>
                    <a:pt x="882" y="1394"/>
                  </a:cubicBezTo>
                  <a:cubicBezTo>
                    <a:pt x="1358" y="1394"/>
                    <a:pt x="1751" y="1084"/>
                    <a:pt x="1751" y="703"/>
                  </a:cubicBezTo>
                  <a:cubicBezTo>
                    <a:pt x="1751" y="310"/>
                    <a:pt x="1370" y="1"/>
                    <a:pt x="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7"/>
            <p:cNvSpPr/>
            <p:nvPr/>
          </p:nvSpPr>
          <p:spPr>
            <a:xfrm>
              <a:off x="5582188" y="4237729"/>
              <a:ext cx="10099" cy="18107"/>
            </a:xfrm>
            <a:custGeom>
              <a:avLst/>
              <a:gdLst/>
              <a:ahLst/>
              <a:cxnLst/>
              <a:rect l="l" t="t" r="r" b="b"/>
              <a:pathLst>
                <a:path w="441" h="790" extrusionOk="0">
                  <a:moveTo>
                    <a:pt x="216" y="1"/>
                  </a:moveTo>
                  <a:cubicBezTo>
                    <a:pt x="113" y="1"/>
                    <a:pt x="12" y="69"/>
                    <a:pt x="0" y="206"/>
                  </a:cubicBezTo>
                  <a:lnTo>
                    <a:pt x="0" y="564"/>
                  </a:lnTo>
                  <a:cubicBezTo>
                    <a:pt x="0" y="683"/>
                    <a:pt x="95" y="790"/>
                    <a:pt x="214" y="790"/>
                  </a:cubicBezTo>
                  <a:cubicBezTo>
                    <a:pt x="345" y="790"/>
                    <a:pt x="441" y="683"/>
                    <a:pt x="441" y="564"/>
                  </a:cubicBezTo>
                  <a:lnTo>
                    <a:pt x="441" y="206"/>
                  </a:lnTo>
                  <a:cubicBezTo>
                    <a:pt x="423" y="69"/>
                    <a:pt x="319" y="1"/>
                    <a:pt x="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7"/>
            <p:cNvSpPr/>
            <p:nvPr/>
          </p:nvSpPr>
          <p:spPr>
            <a:xfrm>
              <a:off x="5667788" y="4237729"/>
              <a:ext cx="10122" cy="18107"/>
            </a:xfrm>
            <a:custGeom>
              <a:avLst/>
              <a:gdLst/>
              <a:ahLst/>
              <a:cxnLst/>
              <a:rect l="l" t="t" r="r" b="b"/>
              <a:pathLst>
                <a:path w="442" h="790" extrusionOk="0">
                  <a:moveTo>
                    <a:pt x="221" y="1"/>
                  </a:moveTo>
                  <a:cubicBezTo>
                    <a:pt x="117" y="1"/>
                    <a:pt x="13" y="69"/>
                    <a:pt x="1" y="206"/>
                  </a:cubicBezTo>
                  <a:lnTo>
                    <a:pt x="1" y="564"/>
                  </a:lnTo>
                  <a:cubicBezTo>
                    <a:pt x="1" y="681"/>
                    <a:pt x="93" y="786"/>
                    <a:pt x="221" y="790"/>
                  </a:cubicBezTo>
                  <a:lnTo>
                    <a:pt x="221" y="790"/>
                  </a:lnTo>
                  <a:cubicBezTo>
                    <a:pt x="349" y="786"/>
                    <a:pt x="441" y="681"/>
                    <a:pt x="441" y="564"/>
                  </a:cubicBezTo>
                  <a:lnTo>
                    <a:pt x="441" y="206"/>
                  </a:lnTo>
                  <a:cubicBezTo>
                    <a:pt x="429" y="69"/>
                    <a:pt x="325" y="1"/>
                    <a:pt x="221" y="1"/>
                  </a:cubicBezTo>
                  <a:close/>
                  <a:moveTo>
                    <a:pt x="221" y="790"/>
                  </a:moveTo>
                  <a:lnTo>
                    <a:pt x="221" y="790"/>
                  </a:lnTo>
                  <a:cubicBezTo>
                    <a:pt x="219" y="790"/>
                    <a:pt x="217" y="790"/>
                    <a:pt x="215" y="790"/>
                  </a:cubicBezTo>
                  <a:lnTo>
                    <a:pt x="227" y="790"/>
                  </a:lnTo>
                  <a:cubicBezTo>
                    <a:pt x="225" y="790"/>
                    <a:pt x="223" y="790"/>
                    <a:pt x="221" y="79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7"/>
            <p:cNvSpPr/>
            <p:nvPr/>
          </p:nvSpPr>
          <p:spPr>
            <a:xfrm>
              <a:off x="5611431" y="4245246"/>
              <a:ext cx="37213" cy="15517"/>
            </a:xfrm>
            <a:custGeom>
              <a:avLst/>
              <a:gdLst/>
              <a:ahLst/>
              <a:cxnLst/>
              <a:rect l="l" t="t" r="r" b="b"/>
              <a:pathLst>
                <a:path w="1625" h="677" extrusionOk="0">
                  <a:moveTo>
                    <a:pt x="323" y="0"/>
                  </a:moveTo>
                  <a:cubicBezTo>
                    <a:pt x="155" y="0"/>
                    <a:pt x="0" y="209"/>
                    <a:pt x="152" y="378"/>
                  </a:cubicBezTo>
                  <a:cubicBezTo>
                    <a:pt x="319" y="569"/>
                    <a:pt x="557" y="676"/>
                    <a:pt x="819" y="676"/>
                  </a:cubicBezTo>
                  <a:cubicBezTo>
                    <a:pt x="1069" y="676"/>
                    <a:pt x="1307" y="569"/>
                    <a:pt x="1473" y="378"/>
                  </a:cubicBezTo>
                  <a:cubicBezTo>
                    <a:pt x="1625" y="209"/>
                    <a:pt x="1470" y="0"/>
                    <a:pt x="1302" y="0"/>
                  </a:cubicBezTo>
                  <a:cubicBezTo>
                    <a:pt x="1246" y="0"/>
                    <a:pt x="1188" y="24"/>
                    <a:pt x="1140" y="81"/>
                  </a:cubicBezTo>
                  <a:cubicBezTo>
                    <a:pt x="1051" y="176"/>
                    <a:pt x="932" y="224"/>
                    <a:pt x="813" y="224"/>
                  </a:cubicBezTo>
                  <a:cubicBezTo>
                    <a:pt x="694" y="224"/>
                    <a:pt x="574" y="176"/>
                    <a:pt x="485" y="81"/>
                  </a:cubicBezTo>
                  <a:cubicBezTo>
                    <a:pt x="437" y="24"/>
                    <a:pt x="379" y="0"/>
                    <a:pt x="3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7"/>
            <p:cNvSpPr/>
            <p:nvPr/>
          </p:nvSpPr>
          <p:spPr>
            <a:xfrm>
              <a:off x="5487015" y="4173667"/>
              <a:ext cx="145072" cy="289296"/>
            </a:xfrm>
            <a:custGeom>
              <a:avLst/>
              <a:gdLst/>
              <a:ahLst/>
              <a:cxnLst/>
              <a:rect l="l" t="t" r="r" b="b"/>
              <a:pathLst>
                <a:path w="6335" h="12622" extrusionOk="0">
                  <a:moveTo>
                    <a:pt x="6216" y="1"/>
                  </a:moveTo>
                  <a:lnTo>
                    <a:pt x="6216" y="1"/>
                  </a:lnTo>
                  <a:cubicBezTo>
                    <a:pt x="2763" y="61"/>
                    <a:pt x="1" y="2882"/>
                    <a:pt x="13" y="6323"/>
                  </a:cubicBezTo>
                  <a:cubicBezTo>
                    <a:pt x="25" y="9776"/>
                    <a:pt x="2799" y="12586"/>
                    <a:pt x="6252" y="12622"/>
                  </a:cubicBezTo>
                  <a:lnTo>
                    <a:pt x="6335" y="12622"/>
                  </a:lnTo>
                  <a:cubicBezTo>
                    <a:pt x="727" y="6799"/>
                    <a:pt x="5156" y="1180"/>
                    <a:pt x="6216" y="1"/>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 name="Google Shape;843;p47"/>
          <p:cNvGrpSpPr/>
          <p:nvPr/>
        </p:nvGrpSpPr>
        <p:grpSpPr>
          <a:xfrm>
            <a:off x="232564" y="1502466"/>
            <a:ext cx="640063" cy="640083"/>
            <a:chOff x="5457314" y="2109538"/>
            <a:chExt cx="343271" cy="341141"/>
          </a:xfrm>
        </p:grpSpPr>
        <p:sp>
          <p:nvSpPr>
            <p:cNvPr id="844" name="Google Shape;844;p47"/>
            <p:cNvSpPr/>
            <p:nvPr/>
          </p:nvSpPr>
          <p:spPr>
            <a:xfrm>
              <a:off x="5457314" y="2109538"/>
              <a:ext cx="343271" cy="341141"/>
            </a:xfrm>
            <a:custGeom>
              <a:avLst/>
              <a:gdLst/>
              <a:ahLst/>
              <a:cxnLst/>
              <a:rect l="l" t="t" r="r" b="b"/>
              <a:pathLst>
                <a:path w="14990" h="14884" extrusionOk="0">
                  <a:moveTo>
                    <a:pt x="7441" y="1"/>
                  </a:moveTo>
                  <a:cubicBezTo>
                    <a:pt x="3322" y="1"/>
                    <a:pt x="0" y="3346"/>
                    <a:pt x="12" y="7454"/>
                  </a:cubicBezTo>
                  <a:cubicBezTo>
                    <a:pt x="24" y="11562"/>
                    <a:pt x="3358" y="14883"/>
                    <a:pt x="7477" y="14883"/>
                  </a:cubicBezTo>
                  <a:lnTo>
                    <a:pt x="7549" y="14883"/>
                  </a:lnTo>
                  <a:cubicBezTo>
                    <a:pt x="11656" y="14883"/>
                    <a:pt x="14990" y="11550"/>
                    <a:pt x="14990" y="7442"/>
                  </a:cubicBezTo>
                  <a:cubicBezTo>
                    <a:pt x="14990" y="3323"/>
                    <a:pt x="11656" y="1"/>
                    <a:pt x="7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47"/>
            <p:cNvSpPr/>
            <p:nvPr/>
          </p:nvSpPr>
          <p:spPr>
            <a:xfrm>
              <a:off x="5506114" y="2140388"/>
              <a:ext cx="263396" cy="279189"/>
            </a:xfrm>
            <a:custGeom>
              <a:avLst/>
              <a:gdLst/>
              <a:ahLst/>
              <a:cxnLst/>
              <a:rect l="l" t="t" r="r" b="b"/>
              <a:pathLst>
                <a:path w="11502" h="12181" extrusionOk="0">
                  <a:moveTo>
                    <a:pt x="5418" y="0"/>
                  </a:moveTo>
                  <a:cubicBezTo>
                    <a:pt x="4989" y="0"/>
                    <a:pt x="4572" y="48"/>
                    <a:pt x="4156" y="131"/>
                  </a:cubicBezTo>
                  <a:lnTo>
                    <a:pt x="1524" y="1893"/>
                  </a:lnTo>
                  <a:lnTo>
                    <a:pt x="0" y="6441"/>
                  </a:lnTo>
                  <a:lnTo>
                    <a:pt x="1655" y="10478"/>
                  </a:lnTo>
                  <a:lnTo>
                    <a:pt x="4298" y="12073"/>
                  </a:lnTo>
                  <a:cubicBezTo>
                    <a:pt x="4667" y="12144"/>
                    <a:pt x="5037" y="12180"/>
                    <a:pt x="5418" y="12180"/>
                  </a:cubicBezTo>
                  <a:cubicBezTo>
                    <a:pt x="8775" y="12180"/>
                    <a:pt x="11502" y="9454"/>
                    <a:pt x="11502" y="6096"/>
                  </a:cubicBezTo>
                  <a:cubicBezTo>
                    <a:pt x="11502" y="2727"/>
                    <a:pt x="8775" y="0"/>
                    <a:pt x="5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7"/>
            <p:cNvSpPr/>
            <p:nvPr/>
          </p:nvSpPr>
          <p:spPr>
            <a:xfrm>
              <a:off x="5489740" y="2143391"/>
              <a:ext cx="114821" cy="273734"/>
            </a:xfrm>
            <a:custGeom>
              <a:avLst/>
              <a:gdLst/>
              <a:ahLst/>
              <a:cxnLst/>
              <a:rect l="l" t="t" r="r" b="b"/>
              <a:pathLst>
                <a:path w="5014" h="11943" extrusionOk="0">
                  <a:moveTo>
                    <a:pt x="4871" y="0"/>
                  </a:moveTo>
                  <a:lnTo>
                    <a:pt x="4871" y="0"/>
                  </a:lnTo>
                  <a:cubicBezTo>
                    <a:pt x="2037" y="595"/>
                    <a:pt x="1" y="3120"/>
                    <a:pt x="37" y="6025"/>
                  </a:cubicBezTo>
                  <a:cubicBezTo>
                    <a:pt x="72" y="8930"/>
                    <a:pt x="2156" y="11406"/>
                    <a:pt x="5013" y="11942"/>
                  </a:cubicBezTo>
                  <a:cubicBezTo>
                    <a:pt x="1632" y="6679"/>
                    <a:pt x="3382" y="2286"/>
                    <a:pt x="48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7"/>
            <p:cNvSpPr/>
            <p:nvPr/>
          </p:nvSpPr>
          <p:spPr>
            <a:xfrm>
              <a:off x="5549738" y="2238555"/>
              <a:ext cx="161972" cy="134357"/>
            </a:xfrm>
            <a:custGeom>
              <a:avLst/>
              <a:gdLst/>
              <a:ahLst/>
              <a:cxnLst/>
              <a:rect l="l" t="t" r="r" b="b"/>
              <a:pathLst>
                <a:path w="7073" h="5862" extrusionOk="0">
                  <a:moveTo>
                    <a:pt x="4957" y="1"/>
                  </a:moveTo>
                  <a:cubicBezTo>
                    <a:pt x="4724" y="1"/>
                    <a:pt x="4501" y="182"/>
                    <a:pt x="4501" y="456"/>
                  </a:cubicBezTo>
                  <a:lnTo>
                    <a:pt x="4501" y="1182"/>
                  </a:lnTo>
                  <a:lnTo>
                    <a:pt x="2239" y="1182"/>
                  </a:lnTo>
                  <a:cubicBezTo>
                    <a:pt x="2231" y="1182"/>
                    <a:pt x="2224" y="1182"/>
                    <a:pt x="2217" y="1182"/>
                  </a:cubicBezTo>
                  <a:cubicBezTo>
                    <a:pt x="989" y="1182"/>
                    <a:pt x="0" y="2189"/>
                    <a:pt x="0" y="3420"/>
                  </a:cubicBezTo>
                  <a:lnTo>
                    <a:pt x="0" y="5421"/>
                  </a:lnTo>
                  <a:cubicBezTo>
                    <a:pt x="0" y="5659"/>
                    <a:pt x="191" y="5861"/>
                    <a:pt x="441" y="5861"/>
                  </a:cubicBezTo>
                  <a:lnTo>
                    <a:pt x="1358" y="5861"/>
                  </a:lnTo>
                  <a:cubicBezTo>
                    <a:pt x="1608" y="5861"/>
                    <a:pt x="1798" y="5659"/>
                    <a:pt x="1798" y="5421"/>
                  </a:cubicBezTo>
                  <a:lnTo>
                    <a:pt x="1798" y="3432"/>
                  </a:lnTo>
                  <a:cubicBezTo>
                    <a:pt x="1798" y="3182"/>
                    <a:pt x="2000" y="2980"/>
                    <a:pt x="2251" y="2980"/>
                  </a:cubicBezTo>
                  <a:lnTo>
                    <a:pt x="4501" y="2980"/>
                  </a:lnTo>
                  <a:lnTo>
                    <a:pt x="4501" y="3694"/>
                  </a:lnTo>
                  <a:cubicBezTo>
                    <a:pt x="4501" y="3968"/>
                    <a:pt x="4724" y="4149"/>
                    <a:pt x="4957" y="4149"/>
                  </a:cubicBezTo>
                  <a:cubicBezTo>
                    <a:pt x="5069" y="4149"/>
                    <a:pt x="5182" y="4108"/>
                    <a:pt x="5275" y="4016"/>
                  </a:cubicBezTo>
                  <a:lnTo>
                    <a:pt x="6894" y="2397"/>
                  </a:lnTo>
                  <a:cubicBezTo>
                    <a:pt x="7073" y="2218"/>
                    <a:pt x="7073" y="1932"/>
                    <a:pt x="6894" y="1765"/>
                  </a:cubicBezTo>
                  <a:lnTo>
                    <a:pt x="5275" y="134"/>
                  </a:lnTo>
                  <a:cubicBezTo>
                    <a:pt x="5182" y="42"/>
                    <a:pt x="5069" y="1"/>
                    <a:pt x="49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7"/>
            <p:cNvSpPr/>
            <p:nvPr/>
          </p:nvSpPr>
          <p:spPr>
            <a:xfrm>
              <a:off x="5554364" y="2187328"/>
              <a:ext cx="40922" cy="32478"/>
            </a:xfrm>
            <a:custGeom>
              <a:avLst/>
              <a:gdLst/>
              <a:ahLst/>
              <a:cxnLst/>
              <a:rect l="l" t="t" r="r" b="b"/>
              <a:pathLst>
                <a:path w="1787" h="1417" extrusionOk="0">
                  <a:moveTo>
                    <a:pt x="894" y="0"/>
                  </a:moveTo>
                  <a:cubicBezTo>
                    <a:pt x="394" y="0"/>
                    <a:pt x="1" y="310"/>
                    <a:pt x="1" y="702"/>
                  </a:cubicBezTo>
                  <a:cubicBezTo>
                    <a:pt x="1" y="1095"/>
                    <a:pt x="394" y="1417"/>
                    <a:pt x="894" y="1417"/>
                  </a:cubicBezTo>
                  <a:cubicBezTo>
                    <a:pt x="1382" y="1417"/>
                    <a:pt x="1787" y="1095"/>
                    <a:pt x="1787" y="702"/>
                  </a:cubicBezTo>
                  <a:cubicBezTo>
                    <a:pt x="1787" y="310"/>
                    <a:pt x="1382"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7"/>
            <p:cNvSpPr/>
            <p:nvPr/>
          </p:nvSpPr>
          <p:spPr>
            <a:xfrm>
              <a:off x="5665063" y="2187328"/>
              <a:ext cx="40922" cy="32478"/>
            </a:xfrm>
            <a:custGeom>
              <a:avLst/>
              <a:gdLst/>
              <a:ahLst/>
              <a:cxnLst/>
              <a:rect l="l" t="t" r="r" b="b"/>
              <a:pathLst>
                <a:path w="1787" h="1417" extrusionOk="0">
                  <a:moveTo>
                    <a:pt x="894" y="0"/>
                  </a:moveTo>
                  <a:cubicBezTo>
                    <a:pt x="393" y="0"/>
                    <a:pt x="1" y="310"/>
                    <a:pt x="1" y="702"/>
                  </a:cubicBezTo>
                  <a:cubicBezTo>
                    <a:pt x="1" y="1095"/>
                    <a:pt x="393" y="1417"/>
                    <a:pt x="894" y="1417"/>
                  </a:cubicBezTo>
                  <a:cubicBezTo>
                    <a:pt x="1382" y="1417"/>
                    <a:pt x="1787" y="1095"/>
                    <a:pt x="1787" y="702"/>
                  </a:cubicBezTo>
                  <a:cubicBezTo>
                    <a:pt x="1787" y="310"/>
                    <a:pt x="1382"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7"/>
            <p:cNvSpPr/>
            <p:nvPr/>
          </p:nvSpPr>
          <p:spPr>
            <a:xfrm>
              <a:off x="5605088" y="2183226"/>
              <a:ext cx="50174" cy="22737"/>
            </a:xfrm>
            <a:custGeom>
              <a:avLst/>
              <a:gdLst/>
              <a:ahLst/>
              <a:cxnLst/>
              <a:rect l="l" t="t" r="r" b="b"/>
              <a:pathLst>
                <a:path w="2191" h="992" extrusionOk="0">
                  <a:moveTo>
                    <a:pt x="1094" y="0"/>
                  </a:moveTo>
                  <a:cubicBezTo>
                    <a:pt x="974" y="0"/>
                    <a:pt x="851" y="84"/>
                    <a:pt x="869" y="250"/>
                  </a:cubicBezTo>
                  <a:cubicBezTo>
                    <a:pt x="869" y="393"/>
                    <a:pt x="765" y="465"/>
                    <a:pt x="661" y="465"/>
                  </a:cubicBezTo>
                  <a:cubicBezTo>
                    <a:pt x="557" y="465"/>
                    <a:pt x="453" y="393"/>
                    <a:pt x="453" y="250"/>
                  </a:cubicBezTo>
                  <a:cubicBezTo>
                    <a:pt x="435" y="119"/>
                    <a:pt x="331" y="54"/>
                    <a:pt x="226" y="54"/>
                  </a:cubicBezTo>
                  <a:cubicBezTo>
                    <a:pt x="122" y="54"/>
                    <a:pt x="18" y="119"/>
                    <a:pt x="0" y="250"/>
                  </a:cubicBezTo>
                  <a:cubicBezTo>
                    <a:pt x="197" y="745"/>
                    <a:pt x="646" y="992"/>
                    <a:pt x="1096" y="992"/>
                  </a:cubicBezTo>
                  <a:cubicBezTo>
                    <a:pt x="1545" y="992"/>
                    <a:pt x="1994" y="745"/>
                    <a:pt x="2191" y="250"/>
                  </a:cubicBezTo>
                  <a:cubicBezTo>
                    <a:pt x="2191" y="131"/>
                    <a:pt x="2084" y="24"/>
                    <a:pt x="1965" y="24"/>
                  </a:cubicBezTo>
                  <a:lnTo>
                    <a:pt x="1953" y="24"/>
                  </a:lnTo>
                  <a:cubicBezTo>
                    <a:pt x="1834" y="24"/>
                    <a:pt x="1727" y="131"/>
                    <a:pt x="1727" y="250"/>
                  </a:cubicBezTo>
                  <a:cubicBezTo>
                    <a:pt x="1727" y="393"/>
                    <a:pt x="1622" y="465"/>
                    <a:pt x="1518" y="465"/>
                  </a:cubicBezTo>
                  <a:cubicBezTo>
                    <a:pt x="1414" y="465"/>
                    <a:pt x="1310" y="393"/>
                    <a:pt x="1310" y="250"/>
                  </a:cubicBezTo>
                  <a:cubicBezTo>
                    <a:pt x="1334" y="84"/>
                    <a:pt x="1215" y="0"/>
                    <a:pt x="10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7"/>
            <p:cNvSpPr/>
            <p:nvPr/>
          </p:nvSpPr>
          <p:spPr>
            <a:xfrm>
              <a:off x="5572776" y="2166311"/>
              <a:ext cx="29610" cy="20490"/>
            </a:xfrm>
            <a:custGeom>
              <a:avLst/>
              <a:gdLst/>
              <a:ahLst/>
              <a:cxnLst/>
              <a:rect l="l" t="t" r="r" b="b"/>
              <a:pathLst>
                <a:path w="1293" h="894" extrusionOk="0">
                  <a:moveTo>
                    <a:pt x="655" y="0"/>
                  </a:moveTo>
                  <a:cubicBezTo>
                    <a:pt x="337" y="0"/>
                    <a:pt x="18" y="215"/>
                    <a:pt x="18" y="643"/>
                  </a:cubicBezTo>
                  <a:cubicBezTo>
                    <a:pt x="0" y="810"/>
                    <a:pt x="122" y="893"/>
                    <a:pt x="244" y="893"/>
                  </a:cubicBezTo>
                  <a:cubicBezTo>
                    <a:pt x="366" y="893"/>
                    <a:pt x="488" y="810"/>
                    <a:pt x="471" y="643"/>
                  </a:cubicBezTo>
                  <a:cubicBezTo>
                    <a:pt x="483" y="524"/>
                    <a:pt x="572" y="465"/>
                    <a:pt x="661" y="465"/>
                  </a:cubicBezTo>
                  <a:cubicBezTo>
                    <a:pt x="750" y="465"/>
                    <a:pt x="840" y="524"/>
                    <a:pt x="852" y="643"/>
                  </a:cubicBezTo>
                  <a:cubicBezTo>
                    <a:pt x="840" y="762"/>
                    <a:pt x="947" y="857"/>
                    <a:pt x="1066" y="857"/>
                  </a:cubicBezTo>
                  <a:lnTo>
                    <a:pt x="1078" y="857"/>
                  </a:lnTo>
                  <a:cubicBezTo>
                    <a:pt x="1197" y="857"/>
                    <a:pt x="1292" y="762"/>
                    <a:pt x="1292" y="643"/>
                  </a:cubicBezTo>
                  <a:cubicBezTo>
                    <a:pt x="1292" y="215"/>
                    <a:pt x="974" y="0"/>
                    <a:pt x="6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7"/>
            <p:cNvSpPr/>
            <p:nvPr/>
          </p:nvSpPr>
          <p:spPr>
            <a:xfrm>
              <a:off x="5657712" y="2166311"/>
              <a:ext cx="29197" cy="19665"/>
            </a:xfrm>
            <a:custGeom>
              <a:avLst/>
              <a:gdLst/>
              <a:ahLst/>
              <a:cxnLst/>
              <a:rect l="l" t="t" r="r" b="b"/>
              <a:pathLst>
                <a:path w="1275" h="858" extrusionOk="0">
                  <a:moveTo>
                    <a:pt x="637" y="0"/>
                  </a:moveTo>
                  <a:cubicBezTo>
                    <a:pt x="319" y="0"/>
                    <a:pt x="0" y="215"/>
                    <a:pt x="0" y="643"/>
                  </a:cubicBezTo>
                  <a:cubicBezTo>
                    <a:pt x="18" y="774"/>
                    <a:pt x="122" y="840"/>
                    <a:pt x="226" y="840"/>
                  </a:cubicBezTo>
                  <a:cubicBezTo>
                    <a:pt x="331" y="840"/>
                    <a:pt x="435" y="774"/>
                    <a:pt x="453" y="643"/>
                  </a:cubicBezTo>
                  <a:cubicBezTo>
                    <a:pt x="453" y="518"/>
                    <a:pt x="545" y="456"/>
                    <a:pt x="637" y="456"/>
                  </a:cubicBezTo>
                  <a:cubicBezTo>
                    <a:pt x="729" y="456"/>
                    <a:pt x="822" y="518"/>
                    <a:pt x="822" y="643"/>
                  </a:cubicBezTo>
                  <a:cubicBezTo>
                    <a:pt x="822" y="762"/>
                    <a:pt x="917" y="857"/>
                    <a:pt x="1048" y="857"/>
                  </a:cubicBezTo>
                  <a:cubicBezTo>
                    <a:pt x="1179" y="857"/>
                    <a:pt x="1274" y="762"/>
                    <a:pt x="1274" y="643"/>
                  </a:cubicBezTo>
                  <a:cubicBezTo>
                    <a:pt x="1274" y="215"/>
                    <a:pt x="956" y="0"/>
                    <a:pt x="6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47"/>
            <p:cNvSpPr/>
            <p:nvPr/>
          </p:nvSpPr>
          <p:spPr>
            <a:xfrm>
              <a:off x="5457314" y="2109538"/>
              <a:ext cx="171246" cy="341141"/>
            </a:xfrm>
            <a:custGeom>
              <a:avLst/>
              <a:gdLst/>
              <a:ahLst/>
              <a:cxnLst/>
              <a:rect l="l" t="t" r="r" b="b"/>
              <a:pathLst>
                <a:path w="7478" h="14884" extrusionOk="0">
                  <a:moveTo>
                    <a:pt x="7441" y="1"/>
                  </a:moveTo>
                  <a:cubicBezTo>
                    <a:pt x="3322" y="1"/>
                    <a:pt x="0" y="3346"/>
                    <a:pt x="12" y="7454"/>
                  </a:cubicBezTo>
                  <a:cubicBezTo>
                    <a:pt x="24" y="11562"/>
                    <a:pt x="3358" y="14883"/>
                    <a:pt x="7477" y="14883"/>
                  </a:cubicBezTo>
                  <a:cubicBezTo>
                    <a:pt x="1381" y="7287"/>
                    <a:pt x="6298" y="1227"/>
                    <a:pt x="7441" y="1"/>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4" name="Google Shape;854;p47"/>
          <p:cNvGrpSpPr/>
          <p:nvPr/>
        </p:nvGrpSpPr>
        <p:grpSpPr>
          <a:xfrm>
            <a:off x="8344125" y="3061468"/>
            <a:ext cx="640066" cy="640074"/>
            <a:chOff x="7506841" y="1451619"/>
            <a:chExt cx="341096" cy="341118"/>
          </a:xfrm>
        </p:grpSpPr>
        <p:sp>
          <p:nvSpPr>
            <p:cNvPr id="855" name="Google Shape;855;p47"/>
            <p:cNvSpPr/>
            <p:nvPr/>
          </p:nvSpPr>
          <p:spPr>
            <a:xfrm>
              <a:off x="7506841" y="1451619"/>
              <a:ext cx="341096" cy="341118"/>
            </a:xfrm>
            <a:custGeom>
              <a:avLst/>
              <a:gdLst/>
              <a:ahLst/>
              <a:cxnLst/>
              <a:rect l="l" t="t" r="r" b="b"/>
              <a:pathLst>
                <a:path w="14895" h="14883" extrusionOk="0">
                  <a:moveTo>
                    <a:pt x="7227" y="0"/>
                  </a:moveTo>
                  <a:cubicBezTo>
                    <a:pt x="3203" y="131"/>
                    <a:pt x="12" y="3417"/>
                    <a:pt x="0" y="7429"/>
                  </a:cubicBezTo>
                  <a:cubicBezTo>
                    <a:pt x="0" y="11454"/>
                    <a:pt x="3179" y="14752"/>
                    <a:pt x="7204" y="14883"/>
                  </a:cubicBezTo>
                  <a:lnTo>
                    <a:pt x="7454" y="14883"/>
                  </a:lnTo>
                  <a:cubicBezTo>
                    <a:pt x="11561" y="14883"/>
                    <a:pt x="14895" y="11549"/>
                    <a:pt x="14895" y="7441"/>
                  </a:cubicBezTo>
                  <a:cubicBezTo>
                    <a:pt x="14895" y="3334"/>
                    <a:pt x="11561" y="0"/>
                    <a:pt x="74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47"/>
            <p:cNvSpPr/>
            <p:nvPr/>
          </p:nvSpPr>
          <p:spPr>
            <a:xfrm>
              <a:off x="7579365" y="1482538"/>
              <a:ext cx="237496" cy="279189"/>
            </a:xfrm>
            <a:custGeom>
              <a:avLst/>
              <a:gdLst/>
              <a:ahLst/>
              <a:cxnLst/>
              <a:rect l="l" t="t" r="r" b="b"/>
              <a:pathLst>
                <a:path w="10371" h="12181" extrusionOk="0">
                  <a:moveTo>
                    <a:pt x="4275" y="0"/>
                  </a:moveTo>
                  <a:cubicBezTo>
                    <a:pt x="3814" y="0"/>
                    <a:pt x="3343" y="53"/>
                    <a:pt x="2870" y="163"/>
                  </a:cubicBezTo>
                  <a:lnTo>
                    <a:pt x="0" y="2711"/>
                  </a:lnTo>
                  <a:lnTo>
                    <a:pt x="274" y="9926"/>
                  </a:lnTo>
                  <a:lnTo>
                    <a:pt x="3072" y="12057"/>
                  </a:lnTo>
                  <a:cubicBezTo>
                    <a:pt x="3483" y="12140"/>
                    <a:pt x="3892" y="12180"/>
                    <a:pt x="4293" y="12180"/>
                  </a:cubicBezTo>
                  <a:cubicBezTo>
                    <a:pt x="7572" y="12180"/>
                    <a:pt x="10371" y="9519"/>
                    <a:pt x="10371" y="6092"/>
                  </a:cubicBezTo>
                  <a:cubicBezTo>
                    <a:pt x="10360" y="2648"/>
                    <a:pt x="7551" y="0"/>
                    <a:pt x="42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7"/>
            <p:cNvSpPr/>
            <p:nvPr/>
          </p:nvSpPr>
          <p:spPr>
            <a:xfrm>
              <a:off x="7537092" y="1486274"/>
              <a:ext cx="112645" cy="272633"/>
            </a:xfrm>
            <a:custGeom>
              <a:avLst/>
              <a:gdLst/>
              <a:ahLst/>
              <a:cxnLst/>
              <a:rect l="l" t="t" r="r" b="b"/>
              <a:pathLst>
                <a:path w="4919" h="11895" extrusionOk="0">
                  <a:moveTo>
                    <a:pt x="4728" y="0"/>
                  </a:moveTo>
                  <a:cubicBezTo>
                    <a:pt x="1942" y="667"/>
                    <a:pt x="1" y="3179"/>
                    <a:pt x="49" y="6025"/>
                  </a:cubicBezTo>
                  <a:cubicBezTo>
                    <a:pt x="96" y="8882"/>
                    <a:pt x="2120" y="11323"/>
                    <a:pt x="4918" y="11894"/>
                  </a:cubicBezTo>
                  <a:cubicBezTo>
                    <a:pt x="1727" y="6441"/>
                    <a:pt x="3299" y="2227"/>
                    <a:pt x="47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7"/>
            <p:cNvSpPr/>
            <p:nvPr/>
          </p:nvSpPr>
          <p:spPr>
            <a:xfrm>
              <a:off x="7703415" y="1611784"/>
              <a:ext cx="72272" cy="41508"/>
            </a:xfrm>
            <a:custGeom>
              <a:avLst/>
              <a:gdLst/>
              <a:ahLst/>
              <a:cxnLst/>
              <a:rect l="l" t="t" r="r" b="b"/>
              <a:pathLst>
                <a:path w="3156" h="1811" extrusionOk="0">
                  <a:moveTo>
                    <a:pt x="810" y="1"/>
                  </a:moveTo>
                  <a:cubicBezTo>
                    <a:pt x="596" y="1"/>
                    <a:pt x="417" y="144"/>
                    <a:pt x="358" y="346"/>
                  </a:cubicBezTo>
                  <a:lnTo>
                    <a:pt x="1" y="1811"/>
                  </a:lnTo>
                  <a:lnTo>
                    <a:pt x="3156" y="1811"/>
                  </a:lnTo>
                  <a:lnTo>
                    <a:pt x="2799" y="346"/>
                  </a:lnTo>
                  <a:cubicBezTo>
                    <a:pt x="2739" y="144"/>
                    <a:pt x="2561" y="1"/>
                    <a:pt x="2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7"/>
            <p:cNvSpPr/>
            <p:nvPr/>
          </p:nvSpPr>
          <p:spPr>
            <a:xfrm>
              <a:off x="7754940" y="1663377"/>
              <a:ext cx="20747" cy="31125"/>
            </a:xfrm>
            <a:custGeom>
              <a:avLst/>
              <a:gdLst/>
              <a:ahLst/>
              <a:cxnLst/>
              <a:rect l="l" t="t" r="r" b="b"/>
              <a:pathLst>
                <a:path w="906" h="1358" extrusionOk="0">
                  <a:moveTo>
                    <a:pt x="1" y="0"/>
                  </a:moveTo>
                  <a:lnTo>
                    <a:pt x="1" y="917"/>
                  </a:lnTo>
                  <a:cubicBezTo>
                    <a:pt x="1" y="1167"/>
                    <a:pt x="203" y="1357"/>
                    <a:pt x="442" y="1357"/>
                  </a:cubicBezTo>
                  <a:lnTo>
                    <a:pt x="465" y="1357"/>
                  </a:lnTo>
                  <a:cubicBezTo>
                    <a:pt x="703" y="1357"/>
                    <a:pt x="906" y="1167"/>
                    <a:pt x="906" y="917"/>
                  </a:cubicBezTo>
                  <a:lnTo>
                    <a:pt x="9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7"/>
            <p:cNvSpPr/>
            <p:nvPr/>
          </p:nvSpPr>
          <p:spPr>
            <a:xfrm>
              <a:off x="7703415" y="1663377"/>
              <a:ext cx="20747" cy="31125"/>
            </a:xfrm>
            <a:custGeom>
              <a:avLst/>
              <a:gdLst/>
              <a:ahLst/>
              <a:cxnLst/>
              <a:rect l="l" t="t" r="r" b="b"/>
              <a:pathLst>
                <a:path w="906" h="1358" extrusionOk="0">
                  <a:moveTo>
                    <a:pt x="1" y="0"/>
                  </a:moveTo>
                  <a:lnTo>
                    <a:pt x="1" y="917"/>
                  </a:lnTo>
                  <a:cubicBezTo>
                    <a:pt x="1" y="1167"/>
                    <a:pt x="191" y="1357"/>
                    <a:pt x="441" y="1357"/>
                  </a:cubicBezTo>
                  <a:lnTo>
                    <a:pt x="465" y="1357"/>
                  </a:lnTo>
                  <a:cubicBezTo>
                    <a:pt x="703" y="1357"/>
                    <a:pt x="906" y="1167"/>
                    <a:pt x="906" y="917"/>
                  </a:cubicBezTo>
                  <a:lnTo>
                    <a:pt x="9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p:cNvSpPr/>
            <p:nvPr/>
          </p:nvSpPr>
          <p:spPr>
            <a:xfrm>
              <a:off x="7693064" y="1642910"/>
              <a:ext cx="92997" cy="31125"/>
            </a:xfrm>
            <a:custGeom>
              <a:avLst/>
              <a:gdLst/>
              <a:ahLst/>
              <a:cxnLst/>
              <a:rect l="l" t="t" r="r" b="b"/>
              <a:pathLst>
                <a:path w="4061" h="1358" extrusionOk="0">
                  <a:moveTo>
                    <a:pt x="881" y="0"/>
                  </a:moveTo>
                  <a:cubicBezTo>
                    <a:pt x="393" y="0"/>
                    <a:pt x="0" y="393"/>
                    <a:pt x="0" y="881"/>
                  </a:cubicBezTo>
                  <a:lnTo>
                    <a:pt x="0" y="917"/>
                  </a:lnTo>
                  <a:cubicBezTo>
                    <a:pt x="0" y="1155"/>
                    <a:pt x="191" y="1346"/>
                    <a:pt x="429" y="1346"/>
                  </a:cubicBezTo>
                  <a:lnTo>
                    <a:pt x="3620" y="1346"/>
                  </a:lnTo>
                  <a:lnTo>
                    <a:pt x="3620" y="1358"/>
                  </a:lnTo>
                  <a:cubicBezTo>
                    <a:pt x="3858" y="1358"/>
                    <a:pt x="4060" y="1155"/>
                    <a:pt x="4060" y="917"/>
                  </a:cubicBezTo>
                  <a:lnTo>
                    <a:pt x="4060" y="881"/>
                  </a:lnTo>
                  <a:cubicBezTo>
                    <a:pt x="4060" y="393"/>
                    <a:pt x="3667" y="0"/>
                    <a:pt x="31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7"/>
            <p:cNvSpPr/>
            <p:nvPr/>
          </p:nvSpPr>
          <p:spPr>
            <a:xfrm>
              <a:off x="7579365" y="1611784"/>
              <a:ext cx="72272" cy="41508"/>
            </a:xfrm>
            <a:custGeom>
              <a:avLst/>
              <a:gdLst/>
              <a:ahLst/>
              <a:cxnLst/>
              <a:rect l="l" t="t" r="r" b="b"/>
              <a:pathLst>
                <a:path w="3156" h="1811" extrusionOk="0">
                  <a:moveTo>
                    <a:pt x="810" y="1"/>
                  </a:moveTo>
                  <a:cubicBezTo>
                    <a:pt x="596" y="1"/>
                    <a:pt x="417" y="144"/>
                    <a:pt x="369" y="346"/>
                  </a:cubicBezTo>
                  <a:lnTo>
                    <a:pt x="0" y="1811"/>
                  </a:lnTo>
                  <a:lnTo>
                    <a:pt x="3156" y="1811"/>
                  </a:lnTo>
                  <a:lnTo>
                    <a:pt x="2786" y="346"/>
                  </a:lnTo>
                  <a:cubicBezTo>
                    <a:pt x="2739" y="144"/>
                    <a:pt x="2560" y="1"/>
                    <a:pt x="23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7"/>
            <p:cNvSpPr/>
            <p:nvPr/>
          </p:nvSpPr>
          <p:spPr>
            <a:xfrm>
              <a:off x="7579365" y="1663377"/>
              <a:ext cx="20747" cy="31125"/>
            </a:xfrm>
            <a:custGeom>
              <a:avLst/>
              <a:gdLst/>
              <a:ahLst/>
              <a:cxnLst/>
              <a:rect l="l" t="t" r="r" b="b"/>
              <a:pathLst>
                <a:path w="906" h="1358" extrusionOk="0">
                  <a:moveTo>
                    <a:pt x="0" y="0"/>
                  </a:moveTo>
                  <a:lnTo>
                    <a:pt x="0" y="917"/>
                  </a:lnTo>
                  <a:cubicBezTo>
                    <a:pt x="0" y="1167"/>
                    <a:pt x="203" y="1357"/>
                    <a:pt x="441" y="1357"/>
                  </a:cubicBezTo>
                  <a:lnTo>
                    <a:pt x="465" y="1357"/>
                  </a:lnTo>
                  <a:cubicBezTo>
                    <a:pt x="703" y="1357"/>
                    <a:pt x="905" y="1167"/>
                    <a:pt x="905" y="917"/>
                  </a:cubicBezTo>
                  <a:lnTo>
                    <a:pt x="90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p:cNvSpPr/>
            <p:nvPr/>
          </p:nvSpPr>
          <p:spPr>
            <a:xfrm>
              <a:off x="7631165" y="1663377"/>
              <a:ext cx="20473" cy="31125"/>
            </a:xfrm>
            <a:custGeom>
              <a:avLst/>
              <a:gdLst/>
              <a:ahLst/>
              <a:cxnLst/>
              <a:rect l="l" t="t" r="r" b="b"/>
              <a:pathLst>
                <a:path w="894" h="1358" extrusionOk="0">
                  <a:moveTo>
                    <a:pt x="1" y="0"/>
                  </a:moveTo>
                  <a:lnTo>
                    <a:pt x="1" y="917"/>
                  </a:lnTo>
                  <a:cubicBezTo>
                    <a:pt x="1" y="1167"/>
                    <a:pt x="191" y="1357"/>
                    <a:pt x="429" y="1357"/>
                  </a:cubicBezTo>
                  <a:lnTo>
                    <a:pt x="465" y="1357"/>
                  </a:lnTo>
                  <a:cubicBezTo>
                    <a:pt x="703" y="1357"/>
                    <a:pt x="894" y="1167"/>
                    <a:pt x="894" y="917"/>
                  </a:cubicBezTo>
                  <a:lnTo>
                    <a:pt x="8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7"/>
            <p:cNvSpPr/>
            <p:nvPr/>
          </p:nvSpPr>
          <p:spPr>
            <a:xfrm>
              <a:off x="7569266" y="1642910"/>
              <a:ext cx="92722" cy="30850"/>
            </a:xfrm>
            <a:custGeom>
              <a:avLst/>
              <a:gdLst/>
              <a:ahLst/>
              <a:cxnLst/>
              <a:rect l="l" t="t" r="r" b="b"/>
              <a:pathLst>
                <a:path w="4049" h="1346" extrusionOk="0">
                  <a:moveTo>
                    <a:pt x="894" y="0"/>
                  </a:moveTo>
                  <a:cubicBezTo>
                    <a:pt x="394" y="0"/>
                    <a:pt x="1" y="405"/>
                    <a:pt x="1" y="905"/>
                  </a:cubicBezTo>
                  <a:cubicBezTo>
                    <a:pt x="1" y="1143"/>
                    <a:pt x="191" y="1346"/>
                    <a:pt x="441" y="1346"/>
                  </a:cubicBezTo>
                  <a:lnTo>
                    <a:pt x="3608" y="1346"/>
                  </a:lnTo>
                  <a:cubicBezTo>
                    <a:pt x="3847" y="1346"/>
                    <a:pt x="4049" y="1143"/>
                    <a:pt x="4049" y="905"/>
                  </a:cubicBezTo>
                  <a:cubicBezTo>
                    <a:pt x="4049" y="405"/>
                    <a:pt x="3644" y="0"/>
                    <a:pt x="31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7"/>
            <p:cNvSpPr/>
            <p:nvPr/>
          </p:nvSpPr>
          <p:spPr>
            <a:xfrm>
              <a:off x="7602815" y="1557487"/>
              <a:ext cx="40373" cy="31950"/>
            </a:xfrm>
            <a:custGeom>
              <a:avLst/>
              <a:gdLst/>
              <a:ahLst/>
              <a:cxnLst/>
              <a:rect l="l" t="t" r="r" b="b"/>
              <a:pathLst>
                <a:path w="1763" h="1394" extrusionOk="0">
                  <a:moveTo>
                    <a:pt x="881" y="1"/>
                  </a:moveTo>
                  <a:cubicBezTo>
                    <a:pt x="393" y="1"/>
                    <a:pt x="0" y="310"/>
                    <a:pt x="0" y="703"/>
                  </a:cubicBezTo>
                  <a:cubicBezTo>
                    <a:pt x="0" y="1084"/>
                    <a:pt x="393" y="1394"/>
                    <a:pt x="881" y="1394"/>
                  </a:cubicBezTo>
                  <a:cubicBezTo>
                    <a:pt x="1370" y="1394"/>
                    <a:pt x="1762" y="1084"/>
                    <a:pt x="1762" y="703"/>
                  </a:cubicBezTo>
                  <a:cubicBezTo>
                    <a:pt x="1762" y="310"/>
                    <a:pt x="1370" y="1"/>
                    <a:pt x="8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7"/>
            <p:cNvSpPr/>
            <p:nvPr/>
          </p:nvSpPr>
          <p:spPr>
            <a:xfrm>
              <a:off x="7711865" y="1557487"/>
              <a:ext cx="40373" cy="31950"/>
            </a:xfrm>
            <a:custGeom>
              <a:avLst/>
              <a:gdLst/>
              <a:ahLst/>
              <a:cxnLst/>
              <a:rect l="l" t="t" r="r" b="b"/>
              <a:pathLst>
                <a:path w="1763" h="1394" extrusionOk="0">
                  <a:moveTo>
                    <a:pt x="882" y="1"/>
                  </a:moveTo>
                  <a:cubicBezTo>
                    <a:pt x="394" y="1"/>
                    <a:pt x="1" y="310"/>
                    <a:pt x="1" y="703"/>
                  </a:cubicBezTo>
                  <a:cubicBezTo>
                    <a:pt x="1" y="1084"/>
                    <a:pt x="394" y="1394"/>
                    <a:pt x="882" y="1394"/>
                  </a:cubicBezTo>
                  <a:cubicBezTo>
                    <a:pt x="1370" y="1394"/>
                    <a:pt x="1763" y="1084"/>
                    <a:pt x="1763" y="703"/>
                  </a:cubicBezTo>
                  <a:cubicBezTo>
                    <a:pt x="1763" y="310"/>
                    <a:pt x="1370" y="1"/>
                    <a:pt x="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7"/>
            <p:cNvSpPr/>
            <p:nvPr/>
          </p:nvSpPr>
          <p:spPr>
            <a:xfrm>
              <a:off x="7629127" y="1544124"/>
              <a:ext cx="11198" cy="19115"/>
            </a:xfrm>
            <a:custGeom>
              <a:avLst/>
              <a:gdLst/>
              <a:ahLst/>
              <a:cxnLst/>
              <a:rect l="l" t="t" r="r" b="b"/>
              <a:pathLst>
                <a:path w="489" h="834" extrusionOk="0">
                  <a:moveTo>
                    <a:pt x="244" y="0"/>
                  </a:moveTo>
                  <a:cubicBezTo>
                    <a:pt x="122" y="0"/>
                    <a:pt x="0" y="84"/>
                    <a:pt x="18" y="250"/>
                  </a:cubicBezTo>
                  <a:lnTo>
                    <a:pt x="18" y="607"/>
                  </a:lnTo>
                  <a:cubicBezTo>
                    <a:pt x="18" y="726"/>
                    <a:pt x="113" y="834"/>
                    <a:pt x="244" y="834"/>
                  </a:cubicBezTo>
                  <a:cubicBezTo>
                    <a:pt x="363" y="834"/>
                    <a:pt x="471" y="726"/>
                    <a:pt x="471" y="607"/>
                  </a:cubicBezTo>
                  <a:lnTo>
                    <a:pt x="471" y="250"/>
                  </a:lnTo>
                  <a:cubicBezTo>
                    <a:pt x="488" y="84"/>
                    <a:pt x="366"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7"/>
            <p:cNvSpPr/>
            <p:nvPr/>
          </p:nvSpPr>
          <p:spPr>
            <a:xfrm>
              <a:off x="7714727" y="1544124"/>
              <a:ext cx="11198" cy="19115"/>
            </a:xfrm>
            <a:custGeom>
              <a:avLst/>
              <a:gdLst/>
              <a:ahLst/>
              <a:cxnLst/>
              <a:rect l="l" t="t" r="r" b="b"/>
              <a:pathLst>
                <a:path w="489" h="834" extrusionOk="0">
                  <a:moveTo>
                    <a:pt x="245" y="0"/>
                  </a:moveTo>
                  <a:cubicBezTo>
                    <a:pt x="123" y="0"/>
                    <a:pt x="1" y="84"/>
                    <a:pt x="19" y="250"/>
                  </a:cubicBezTo>
                  <a:lnTo>
                    <a:pt x="19" y="607"/>
                  </a:lnTo>
                  <a:cubicBezTo>
                    <a:pt x="19" y="726"/>
                    <a:pt x="126" y="834"/>
                    <a:pt x="245" y="834"/>
                  </a:cubicBezTo>
                  <a:cubicBezTo>
                    <a:pt x="364" y="834"/>
                    <a:pt x="471" y="726"/>
                    <a:pt x="471" y="607"/>
                  </a:cubicBezTo>
                  <a:lnTo>
                    <a:pt x="471" y="250"/>
                  </a:lnTo>
                  <a:cubicBezTo>
                    <a:pt x="489" y="84"/>
                    <a:pt x="367" y="0"/>
                    <a:pt x="2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7"/>
            <p:cNvSpPr/>
            <p:nvPr/>
          </p:nvSpPr>
          <p:spPr>
            <a:xfrm>
              <a:off x="7658989" y="1552628"/>
              <a:ext cx="37075" cy="15517"/>
            </a:xfrm>
            <a:custGeom>
              <a:avLst/>
              <a:gdLst/>
              <a:ahLst/>
              <a:cxnLst/>
              <a:rect l="l" t="t" r="r" b="b"/>
              <a:pathLst>
                <a:path w="1619" h="677" extrusionOk="0">
                  <a:moveTo>
                    <a:pt x="321" y="1"/>
                  </a:moveTo>
                  <a:cubicBezTo>
                    <a:pt x="151" y="1"/>
                    <a:pt x="0" y="210"/>
                    <a:pt x="143" y="379"/>
                  </a:cubicBezTo>
                  <a:cubicBezTo>
                    <a:pt x="310" y="570"/>
                    <a:pt x="560" y="677"/>
                    <a:pt x="810" y="677"/>
                  </a:cubicBezTo>
                  <a:cubicBezTo>
                    <a:pt x="1060" y="677"/>
                    <a:pt x="1310" y="570"/>
                    <a:pt x="1476" y="379"/>
                  </a:cubicBezTo>
                  <a:cubicBezTo>
                    <a:pt x="1619" y="210"/>
                    <a:pt x="1468" y="1"/>
                    <a:pt x="1299" y="1"/>
                  </a:cubicBezTo>
                  <a:cubicBezTo>
                    <a:pt x="1241" y="1"/>
                    <a:pt x="1182" y="25"/>
                    <a:pt x="1131" y="82"/>
                  </a:cubicBezTo>
                  <a:cubicBezTo>
                    <a:pt x="1048" y="177"/>
                    <a:pt x="929" y="224"/>
                    <a:pt x="810" y="224"/>
                  </a:cubicBezTo>
                  <a:cubicBezTo>
                    <a:pt x="691" y="224"/>
                    <a:pt x="571" y="177"/>
                    <a:pt x="488" y="82"/>
                  </a:cubicBezTo>
                  <a:cubicBezTo>
                    <a:pt x="437" y="25"/>
                    <a:pt x="378" y="1"/>
                    <a:pt x="3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7"/>
            <p:cNvSpPr/>
            <p:nvPr/>
          </p:nvSpPr>
          <p:spPr>
            <a:xfrm>
              <a:off x="7506841" y="1451619"/>
              <a:ext cx="165521" cy="341118"/>
            </a:xfrm>
            <a:custGeom>
              <a:avLst/>
              <a:gdLst/>
              <a:ahLst/>
              <a:cxnLst/>
              <a:rect l="l" t="t" r="r" b="b"/>
              <a:pathLst>
                <a:path w="7228" h="14883" extrusionOk="0">
                  <a:moveTo>
                    <a:pt x="7227" y="0"/>
                  </a:moveTo>
                  <a:cubicBezTo>
                    <a:pt x="3203" y="131"/>
                    <a:pt x="12" y="3417"/>
                    <a:pt x="0" y="7429"/>
                  </a:cubicBezTo>
                  <a:cubicBezTo>
                    <a:pt x="0" y="11454"/>
                    <a:pt x="3179" y="14752"/>
                    <a:pt x="7204" y="14883"/>
                  </a:cubicBezTo>
                  <a:cubicBezTo>
                    <a:pt x="1429" y="6846"/>
                    <a:pt x="6096" y="1191"/>
                    <a:pt x="7227"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 name="Google Shape;872;p47"/>
          <p:cNvGrpSpPr/>
          <p:nvPr/>
        </p:nvGrpSpPr>
        <p:grpSpPr>
          <a:xfrm>
            <a:off x="8380591" y="1425056"/>
            <a:ext cx="594361" cy="812305"/>
            <a:chOff x="6876198" y="2797505"/>
            <a:chExt cx="247847" cy="341118"/>
          </a:xfrm>
        </p:grpSpPr>
        <p:sp>
          <p:nvSpPr>
            <p:cNvPr id="873" name="Google Shape;873;p47"/>
            <p:cNvSpPr/>
            <p:nvPr/>
          </p:nvSpPr>
          <p:spPr>
            <a:xfrm>
              <a:off x="6974347" y="3045545"/>
              <a:ext cx="51548" cy="93078"/>
            </a:xfrm>
            <a:custGeom>
              <a:avLst/>
              <a:gdLst/>
              <a:ahLst/>
              <a:cxnLst/>
              <a:rect l="l" t="t" r="r" b="b"/>
              <a:pathLst>
                <a:path w="2251" h="4061" extrusionOk="0">
                  <a:moveTo>
                    <a:pt x="0" y="1"/>
                  </a:moveTo>
                  <a:lnTo>
                    <a:pt x="0" y="3608"/>
                  </a:lnTo>
                  <a:cubicBezTo>
                    <a:pt x="0" y="3859"/>
                    <a:pt x="203" y="4061"/>
                    <a:pt x="453" y="4061"/>
                  </a:cubicBezTo>
                  <a:lnTo>
                    <a:pt x="1810" y="4061"/>
                  </a:lnTo>
                  <a:cubicBezTo>
                    <a:pt x="2048" y="4061"/>
                    <a:pt x="2251" y="3859"/>
                    <a:pt x="2251" y="3608"/>
                  </a:cubicBezTo>
                  <a:lnTo>
                    <a:pt x="22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7"/>
            <p:cNvSpPr/>
            <p:nvPr/>
          </p:nvSpPr>
          <p:spPr>
            <a:xfrm>
              <a:off x="6974347" y="3045545"/>
              <a:ext cx="51823" cy="93078"/>
            </a:xfrm>
            <a:custGeom>
              <a:avLst/>
              <a:gdLst/>
              <a:ahLst/>
              <a:cxnLst/>
              <a:rect l="l" t="t" r="r" b="b"/>
              <a:pathLst>
                <a:path w="2263" h="4061" extrusionOk="0">
                  <a:moveTo>
                    <a:pt x="0" y="1"/>
                  </a:moveTo>
                  <a:lnTo>
                    <a:pt x="0" y="3608"/>
                  </a:lnTo>
                  <a:cubicBezTo>
                    <a:pt x="0" y="3859"/>
                    <a:pt x="203" y="4061"/>
                    <a:pt x="453" y="4061"/>
                  </a:cubicBezTo>
                  <a:lnTo>
                    <a:pt x="1227" y="4061"/>
                  </a:lnTo>
                  <a:cubicBezTo>
                    <a:pt x="1048" y="4013"/>
                    <a:pt x="917" y="3859"/>
                    <a:pt x="905" y="3668"/>
                  </a:cubicBezTo>
                  <a:lnTo>
                    <a:pt x="905" y="3156"/>
                  </a:lnTo>
                  <a:cubicBezTo>
                    <a:pt x="905" y="2906"/>
                    <a:pt x="1108" y="2704"/>
                    <a:pt x="1346" y="2704"/>
                  </a:cubicBezTo>
                  <a:lnTo>
                    <a:pt x="2263" y="2704"/>
                  </a:lnTo>
                  <a:lnTo>
                    <a:pt x="2263" y="1"/>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7"/>
            <p:cNvSpPr/>
            <p:nvPr/>
          </p:nvSpPr>
          <p:spPr>
            <a:xfrm>
              <a:off x="6876198" y="2797505"/>
              <a:ext cx="247847" cy="289548"/>
            </a:xfrm>
            <a:custGeom>
              <a:avLst/>
              <a:gdLst/>
              <a:ahLst/>
              <a:cxnLst/>
              <a:rect l="l" t="t" r="r" b="b"/>
              <a:pathLst>
                <a:path w="10823" h="12633" extrusionOk="0">
                  <a:moveTo>
                    <a:pt x="1798" y="0"/>
                  </a:moveTo>
                  <a:cubicBezTo>
                    <a:pt x="798" y="0"/>
                    <a:pt x="0" y="810"/>
                    <a:pt x="0" y="1798"/>
                  </a:cubicBezTo>
                  <a:lnTo>
                    <a:pt x="0" y="10835"/>
                  </a:lnTo>
                  <a:cubicBezTo>
                    <a:pt x="0" y="11823"/>
                    <a:pt x="798" y="12633"/>
                    <a:pt x="1798" y="12633"/>
                  </a:cubicBezTo>
                  <a:lnTo>
                    <a:pt x="9025" y="12633"/>
                  </a:lnTo>
                  <a:cubicBezTo>
                    <a:pt x="10013" y="12633"/>
                    <a:pt x="10823" y="11823"/>
                    <a:pt x="10823" y="10835"/>
                  </a:cubicBezTo>
                  <a:lnTo>
                    <a:pt x="10823" y="1798"/>
                  </a:lnTo>
                  <a:cubicBezTo>
                    <a:pt x="10823" y="798"/>
                    <a:pt x="10013" y="0"/>
                    <a:pt x="90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7"/>
            <p:cNvSpPr/>
            <p:nvPr/>
          </p:nvSpPr>
          <p:spPr>
            <a:xfrm>
              <a:off x="6919823" y="2828332"/>
              <a:ext cx="173147" cy="227619"/>
            </a:xfrm>
            <a:custGeom>
              <a:avLst/>
              <a:gdLst/>
              <a:ahLst/>
              <a:cxnLst/>
              <a:rect l="l" t="t" r="r" b="b"/>
              <a:pathLst>
                <a:path w="7561" h="9931" extrusionOk="0">
                  <a:moveTo>
                    <a:pt x="1286" y="1"/>
                  </a:moveTo>
                  <a:lnTo>
                    <a:pt x="0" y="727"/>
                  </a:lnTo>
                  <a:lnTo>
                    <a:pt x="0" y="9216"/>
                  </a:lnTo>
                  <a:lnTo>
                    <a:pt x="1286" y="9930"/>
                  </a:lnTo>
                  <a:lnTo>
                    <a:pt x="7120" y="9930"/>
                  </a:lnTo>
                  <a:cubicBezTo>
                    <a:pt x="7358" y="9930"/>
                    <a:pt x="7561" y="9728"/>
                    <a:pt x="7561" y="9478"/>
                  </a:cubicBezTo>
                  <a:lnTo>
                    <a:pt x="7561" y="453"/>
                  </a:lnTo>
                  <a:cubicBezTo>
                    <a:pt x="7561" y="203"/>
                    <a:pt x="7358" y="1"/>
                    <a:pt x="71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7"/>
            <p:cNvSpPr/>
            <p:nvPr/>
          </p:nvSpPr>
          <p:spPr>
            <a:xfrm>
              <a:off x="6907273" y="2828607"/>
              <a:ext cx="41999" cy="227343"/>
            </a:xfrm>
            <a:custGeom>
              <a:avLst/>
              <a:gdLst/>
              <a:ahLst/>
              <a:cxnLst/>
              <a:rect l="l" t="t" r="r" b="b"/>
              <a:pathLst>
                <a:path w="1834" h="9919" extrusionOk="0">
                  <a:moveTo>
                    <a:pt x="453" y="1"/>
                  </a:moveTo>
                  <a:cubicBezTo>
                    <a:pt x="203" y="1"/>
                    <a:pt x="0" y="203"/>
                    <a:pt x="0" y="441"/>
                  </a:cubicBezTo>
                  <a:lnTo>
                    <a:pt x="0" y="9466"/>
                  </a:lnTo>
                  <a:cubicBezTo>
                    <a:pt x="0" y="9716"/>
                    <a:pt x="203" y="9918"/>
                    <a:pt x="453" y="9918"/>
                  </a:cubicBezTo>
                  <a:lnTo>
                    <a:pt x="1834" y="9918"/>
                  </a:lnTo>
                  <a:lnTo>
                    <a:pt x="18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7"/>
            <p:cNvSpPr/>
            <p:nvPr/>
          </p:nvSpPr>
          <p:spPr>
            <a:xfrm>
              <a:off x="6963722" y="2916459"/>
              <a:ext cx="73349" cy="118749"/>
            </a:xfrm>
            <a:custGeom>
              <a:avLst/>
              <a:gdLst/>
              <a:ahLst/>
              <a:cxnLst/>
              <a:rect l="l" t="t" r="r" b="b"/>
              <a:pathLst>
                <a:path w="3203" h="5181" extrusionOk="0">
                  <a:moveTo>
                    <a:pt x="1605" y="894"/>
                  </a:moveTo>
                  <a:cubicBezTo>
                    <a:pt x="1988" y="894"/>
                    <a:pt x="2298" y="1199"/>
                    <a:pt x="2298" y="1573"/>
                  </a:cubicBezTo>
                  <a:cubicBezTo>
                    <a:pt x="2298" y="1958"/>
                    <a:pt x="1989" y="2252"/>
                    <a:pt x="1606" y="2252"/>
                  </a:cubicBezTo>
                  <a:cubicBezTo>
                    <a:pt x="1599" y="2252"/>
                    <a:pt x="1591" y="2252"/>
                    <a:pt x="1584" y="2252"/>
                  </a:cubicBezTo>
                  <a:lnTo>
                    <a:pt x="905" y="2252"/>
                  </a:lnTo>
                  <a:lnTo>
                    <a:pt x="905" y="894"/>
                  </a:lnTo>
                  <a:lnTo>
                    <a:pt x="1584" y="894"/>
                  </a:lnTo>
                  <a:cubicBezTo>
                    <a:pt x="1591" y="894"/>
                    <a:pt x="1598" y="894"/>
                    <a:pt x="1605" y="894"/>
                  </a:cubicBezTo>
                  <a:close/>
                  <a:moveTo>
                    <a:pt x="1647" y="0"/>
                  </a:moveTo>
                  <a:cubicBezTo>
                    <a:pt x="1626" y="0"/>
                    <a:pt x="1605" y="0"/>
                    <a:pt x="1584" y="1"/>
                  </a:cubicBezTo>
                  <a:lnTo>
                    <a:pt x="452" y="1"/>
                  </a:lnTo>
                  <a:cubicBezTo>
                    <a:pt x="202" y="1"/>
                    <a:pt x="0" y="192"/>
                    <a:pt x="0" y="442"/>
                  </a:cubicBezTo>
                  <a:lnTo>
                    <a:pt x="12" y="442"/>
                  </a:lnTo>
                  <a:lnTo>
                    <a:pt x="12" y="4728"/>
                  </a:lnTo>
                  <a:cubicBezTo>
                    <a:pt x="12" y="4978"/>
                    <a:pt x="214" y="5180"/>
                    <a:pt x="452" y="5180"/>
                  </a:cubicBezTo>
                  <a:cubicBezTo>
                    <a:pt x="703" y="5180"/>
                    <a:pt x="905" y="4978"/>
                    <a:pt x="905" y="4728"/>
                  </a:cubicBezTo>
                  <a:lnTo>
                    <a:pt x="905" y="3156"/>
                  </a:lnTo>
                  <a:lnTo>
                    <a:pt x="1584" y="3156"/>
                  </a:lnTo>
                  <a:cubicBezTo>
                    <a:pt x="1598" y="3157"/>
                    <a:pt x="1612" y="3157"/>
                    <a:pt x="1626" y="3157"/>
                  </a:cubicBezTo>
                  <a:cubicBezTo>
                    <a:pt x="2488" y="3157"/>
                    <a:pt x="3203" y="2451"/>
                    <a:pt x="3203" y="1573"/>
                  </a:cubicBezTo>
                  <a:cubicBezTo>
                    <a:pt x="3203" y="701"/>
                    <a:pt x="2500" y="0"/>
                    <a:pt x="16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7"/>
            <p:cNvSpPr/>
            <p:nvPr/>
          </p:nvSpPr>
          <p:spPr>
            <a:xfrm>
              <a:off x="6924448" y="2864912"/>
              <a:ext cx="40922" cy="32478"/>
            </a:xfrm>
            <a:custGeom>
              <a:avLst/>
              <a:gdLst/>
              <a:ahLst/>
              <a:cxnLst/>
              <a:rect l="l" t="t" r="r" b="b"/>
              <a:pathLst>
                <a:path w="1787" h="1417" extrusionOk="0">
                  <a:moveTo>
                    <a:pt x="894" y="0"/>
                  </a:moveTo>
                  <a:cubicBezTo>
                    <a:pt x="393" y="0"/>
                    <a:pt x="1" y="321"/>
                    <a:pt x="1" y="714"/>
                  </a:cubicBezTo>
                  <a:cubicBezTo>
                    <a:pt x="1" y="1107"/>
                    <a:pt x="393" y="1417"/>
                    <a:pt x="894" y="1417"/>
                  </a:cubicBezTo>
                  <a:cubicBezTo>
                    <a:pt x="1382" y="1417"/>
                    <a:pt x="1786" y="1107"/>
                    <a:pt x="1786" y="714"/>
                  </a:cubicBezTo>
                  <a:cubicBezTo>
                    <a:pt x="1786" y="321"/>
                    <a:pt x="1382" y="0"/>
                    <a:pt x="8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7"/>
            <p:cNvSpPr/>
            <p:nvPr/>
          </p:nvSpPr>
          <p:spPr>
            <a:xfrm>
              <a:off x="7035147" y="2864912"/>
              <a:ext cx="40922" cy="32478"/>
            </a:xfrm>
            <a:custGeom>
              <a:avLst/>
              <a:gdLst/>
              <a:ahLst/>
              <a:cxnLst/>
              <a:rect l="l" t="t" r="r" b="b"/>
              <a:pathLst>
                <a:path w="1787" h="1417" extrusionOk="0">
                  <a:moveTo>
                    <a:pt x="893" y="0"/>
                  </a:moveTo>
                  <a:cubicBezTo>
                    <a:pt x="393" y="0"/>
                    <a:pt x="0" y="321"/>
                    <a:pt x="0" y="714"/>
                  </a:cubicBezTo>
                  <a:cubicBezTo>
                    <a:pt x="0" y="1107"/>
                    <a:pt x="393" y="1417"/>
                    <a:pt x="893" y="1417"/>
                  </a:cubicBezTo>
                  <a:cubicBezTo>
                    <a:pt x="1382" y="1417"/>
                    <a:pt x="1786" y="1107"/>
                    <a:pt x="1786" y="714"/>
                  </a:cubicBezTo>
                  <a:cubicBezTo>
                    <a:pt x="1786" y="321"/>
                    <a:pt x="1382" y="0"/>
                    <a:pt x="8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7"/>
            <p:cNvSpPr/>
            <p:nvPr/>
          </p:nvSpPr>
          <p:spPr>
            <a:xfrm>
              <a:off x="6975172" y="2861635"/>
              <a:ext cx="49899" cy="21980"/>
            </a:xfrm>
            <a:custGeom>
              <a:avLst/>
              <a:gdLst/>
              <a:ahLst/>
              <a:cxnLst/>
              <a:rect l="l" t="t" r="r" b="b"/>
              <a:pathLst>
                <a:path w="2179" h="959" extrusionOk="0">
                  <a:moveTo>
                    <a:pt x="1953" y="0"/>
                  </a:moveTo>
                  <a:cubicBezTo>
                    <a:pt x="1822" y="0"/>
                    <a:pt x="1727" y="95"/>
                    <a:pt x="1727" y="226"/>
                  </a:cubicBezTo>
                  <a:cubicBezTo>
                    <a:pt x="1727" y="363"/>
                    <a:pt x="1622" y="432"/>
                    <a:pt x="1518" y="432"/>
                  </a:cubicBezTo>
                  <a:cubicBezTo>
                    <a:pt x="1414" y="432"/>
                    <a:pt x="1310" y="363"/>
                    <a:pt x="1310" y="226"/>
                  </a:cubicBezTo>
                  <a:cubicBezTo>
                    <a:pt x="1292" y="89"/>
                    <a:pt x="1188" y="21"/>
                    <a:pt x="1084" y="21"/>
                  </a:cubicBezTo>
                  <a:cubicBezTo>
                    <a:pt x="979" y="21"/>
                    <a:pt x="875" y="89"/>
                    <a:pt x="857" y="226"/>
                  </a:cubicBezTo>
                  <a:cubicBezTo>
                    <a:pt x="857" y="363"/>
                    <a:pt x="753" y="432"/>
                    <a:pt x="649" y="432"/>
                  </a:cubicBezTo>
                  <a:cubicBezTo>
                    <a:pt x="545" y="432"/>
                    <a:pt x="441" y="363"/>
                    <a:pt x="441" y="226"/>
                  </a:cubicBezTo>
                  <a:cubicBezTo>
                    <a:pt x="429" y="89"/>
                    <a:pt x="325" y="21"/>
                    <a:pt x="220" y="21"/>
                  </a:cubicBezTo>
                  <a:cubicBezTo>
                    <a:pt x="116" y="21"/>
                    <a:pt x="12" y="89"/>
                    <a:pt x="0" y="226"/>
                  </a:cubicBezTo>
                  <a:cubicBezTo>
                    <a:pt x="197" y="715"/>
                    <a:pt x="643" y="959"/>
                    <a:pt x="1090" y="959"/>
                  </a:cubicBezTo>
                  <a:cubicBezTo>
                    <a:pt x="1536" y="959"/>
                    <a:pt x="1982" y="715"/>
                    <a:pt x="2179" y="226"/>
                  </a:cubicBezTo>
                  <a:cubicBezTo>
                    <a:pt x="2179" y="95"/>
                    <a:pt x="2072" y="0"/>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7"/>
            <p:cNvSpPr/>
            <p:nvPr/>
          </p:nvSpPr>
          <p:spPr>
            <a:xfrm>
              <a:off x="6943272" y="2844101"/>
              <a:ext cx="29198" cy="19734"/>
            </a:xfrm>
            <a:custGeom>
              <a:avLst/>
              <a:gdLst/>
              <a:ahLst/>
              <a:cxnLst/>
              <a:rect l="l" t="t" r="r" b="b"/>
              <a:pathLst>
                <a:path w="1275" h="861" extrusionOk="0">
                  <a:moveTo>
                    <a:pt x="637" y="0"/>
                  </a:moveTo>
                  <a:cubicBezTo>
                    <a:pt x="319" y="0"/>
                    <a:pt x="0" y="212"/>
                    <a:pt x="0" y="634"/>
                  </a:cubicBezTo>
                  <a:cubicBezTo>
                    <a:pt x="18" y="765"/>
                    <a:pt x="122" y="831"/>
                    <a:pt x="226" y="831"/>
                  </a:cubicBezTo>
                  <a:cubicBezTo>
                    <a:pt x="330" y="831"/>
                    <a:pt x="435" y="765"/>
                    <a:pt x="453" y="634"/>
                  </a:cubicBezTo>
                  <a:cubicBezTo>
                    <a:pt x="453" y="509"/>
                    <a:pt x="545" y="447"/>
                    <a:pt x="637" y="447"/>
                  </a:cubicBezTo>
                  <a:cubicBezTo>
                    <a:pt x="729" y="447"/>
                    <a:pt x="822" y="509"/>
                    <a:pt x="822" y="634"/>
                  </a:cubicBezTo>
                  <a:cubicBezTo>
                    <a:pt x="822" y="753"/>
                    <a:pt x="929" y="860"/>
                    <a:pt x="1048" y="860"/>
                  </a:cubicBezTo>
                  <a:cubicBezTo>
                    <a:pt x="1179" y="860"/>
                    <a:pt x="1274" y="753"/>
                    <a:pt x="1274" y="634"/>
                  </a:cubicBezTo>
                  <a:cubicBezTo>
                    <a:pt x="1274" y="212"/>
                    <a:pt x="956" y="0"/>
                    <a:pt x="6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7"/>
            <p:cNvSpPr/>
            <p:nvPr/>
          </p:nvSpPr>
          <p:spPr>
            <a:xfrm>
              <a:off x="7027796" y="2844101"/>
              <a:ext cx="29175" cy="19734"/>
            </a:xfrm>
            <a:custGeom>
              <a:avLst/>
              <a:gdLst/>
              <a:ahLst/>
              <a:cxnLst/>
              <a:rect l="l" t="t" r="r" b="b"/>
              <a:pathLst>
                <a:path w="1274" h="861" extrusionOk="0">
                  <a:moveTo>
                    <a:pt x="637" y="0"/>
                  </a:moveTo>
                  <a:cubicBezTo>
                    <a:pt x="319" y="0"/>
                    <a:pt x="0" y="212"/>
                    <a:pt x="0" y="634"/>
                  </a:cubicBezTo>
                  <a:cubicBezTo>
                    <a:pt x="12" y="765"/>
                    <a:pt x="116" y="831"/>
                    <a:pt x="220" y="831"/>
                  </a:cubicBezTo>
                  <a:cubicBezTo>
                    <a:pt x="324" y="831"/>
                    <a:pt x="429" y="765"/>
                    <a:pt x="441" y="634"/>
                  </a:cubicBezTo>
                  <a:cubicBezTo>
                    <a:pt x="441" y="509"/>
                    <a:pt x="536" y="447"/>
                    <a:pt x="631" y="447"/>
                  </a:cubicBezTo>
                  <a:cubicBezTo>
                    <a:pt x="726" y="447"/>
                    <a:pt x="822" y="509"/>
                    <a:pt x="822" y="634"/>
                  </a:cubicBezTo>
                  <a:cubicBezTo>
                    <a:pt x="822" y="753"/>
                    <a:pt x="917" y="860"/>
                    <a:pt x="1048" y="860"/>
                  </a:cubicBezTo>
                  <a:cubicBezTo>
                    <a:pt x="1167" y="860"/>
                    <a:pt x="1274" y="753"/>
                    <a:pt x="1274" y="634"/>
                  </a:cubicBezTo>
                  <a:cubicBezTo>
                    <a:pt x="1274" y="212"/>
                    <a:pt x="955" y="0"/>
                    <a:pt x="6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7"/>
            <p:cNvSpPr/>
            <p:nvPr/>
          </p:nvSpPr>
          <p:spPr>
            <a:xfrm>
              <a:off x="6876198" y="2797505"/>
              <a:ext cx="89997" cy="289548"/>
            </a:xfrm>
            <a:custGeom>
              <a:avLst/>
              <a:gdLst/>
              <a:ahLst/>
              <a:cxnLst/>
              <a:rect l="l" t="t" r="r" b="b"/>
              <a:pathLst>
                <a:path w="3930" h="12633" extrusionOk="0">
                  <a:moveTo>
                    <a:pt x="1798" y="0"/>
                  </a:moveTo>
                  <a:cubicBezTo>
                    <a:pt x="798" y="0"/>
                    <a:pt x="0" y="810"/>
                    <a:pt x="0" y="1798"/>
                  </a:cubicBezTo>
                  <a:lnTo>
                    <a:pt x="0" y="10835"/>
                  </a:lnTo>
                  <a:cubicBezTo>
                    <a:pt x="0" y="11823"/>
                    <a:pt x="798" y="12633"/>
                    <a:pt x="1798" y="12633"/>
                  </a:cubicBezTo>
                  <a:lnTo>
                    <a:pt x="3929" y="12633"/>
                  </a:lnTo>
                  <a:lnTo>
                    <a:pt x="3929" y="12621"/>
                  </a:lnTo>
                  <a:cubicBezTo>
                    <a:pt x="3477" y="12395"/>
                    <a:pt x="3191" y="11930"/>
                    <a:pt x="3191" y="11430"/>
                  </a:cubicBezTo>
                  <a:lnTo>
                    <a:pt x="3191" y="1155"/>
                  </a:lnTo>
                  <a:cubicBezTo>
                    <a:pt x="3191" y="417"/>
                    <a:pt x="3596" y="107"/>
                    <a:pt x="3834"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5" name="Google Shape;885;p47"/>
          <p:cNvSpPr/>
          <p:nvPr/>
        </p:nvSpPr>
        <p:spPr>
          <a:xfrm>
            <a:off x="8344125" y="1179699"/>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6" name="Google Shape;886;p47"/>
          <p:cNvGrpSpPr/>
          <p:nvPr/>
        </p:nvGrpSpPr>
        <p:grpSpPr>
          <a:xfrm>
            <a:off x="564970" y="4302207"/>
            <a:ext cx="518508" cy="301794"/>
            <a:chOff x="585370" y="4302207"/>
            <a:chExt cx="518508" cy="301794"/>
          </a:xfrm>
        </p:grpSpPr>
        <p:sp>
          <p:nvSpPr>
            <p:cNvPr id="887" name="Google Shape;887;p47"/>
            <p:cNvSpPr/>
            <p:nvPr/>
          </p:nvSpPr>
          <p:spPr>
            <a:xfrm>
              <a:off x="963051" y="43022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7"/>
            <p:cNvSpPr/>
            <p:nvPr/>
          </p:nvSpPr>
          <p:spPr>
            <a:xfrm rot="1800110">
              <a:off x="617573" y="438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10" name="Table 9"/>
          <p:cNvGraphicFramePr>
            <a:graphicFrameLocks noGrp="1"/>
          </p:cNvGraphicFramePr>
          <p:nvPr>
            <p:extLst>
              <p:ext uri="{D42A27DB-BD31-4B8C-83A1-F6EECF244321}">
                <p14:modId xmlns:p14="http://schemas.microsoft.com/office/powerpoint/2010/main" val="258419272"/>
              </p:ext>
            </p:extLst>
          </p:nvPr>
        </p:nvGraphicFramePr>
        <p:xfrm>
          <a:off x="885295" y="1211238"/>
          <a:ext cx="7337212" cy="2743200"/>
        </p:xfrm>
        <a:graphic>
          <a:graphicData uri="http://schemas.openxmlformats.org/drawingml/2006/table">
            <a:tbl>
              <a:tblPr firstRow="1" firstCol="1" bandRow="1">
                <a:tableStyleId>{EF22091A-B44B-4E38-BC7A-3FC299EE7DA7}</a:tableStyleId>
              </a:tblPr>
              <a:tblGrid>
                <a:gridCol w="3668606">
                  <a:extLst>
                    <a:ext uri="{9D8B030D-6E8A-4147-A177-3AD203B41FA5}">
                      <a16:colId xmlns:a16="http://schemas.microsoft.com/office/drawing/2014/main" val="1363038801"/>
                    </a:ext>
                  </a:extLst>
                </a:gridCol>
                <a:gridCol w="3668606">
                  <a:extLst>
                    <a:ext uri="{9D8B030D-6E8A-4147-A177-3AD203B41FA5}">
                      <a16:colId xmlns:a16="http://schemas.microsoft.com/office/drawing/2014/main" val="3476062448"/>
                    </a:ext>
                  </a:extLst>
                </a:gridCol>
              </a:tblGrid>
              <a:tr h="0">
                <a:tc>
                  <a:txBody>
                    <a:bodyPr/>
                    <a:lstStyle/>
                    <a:p>
                      <a:pPr indent="457200" algn="just">
                        <a:lnSpc>
                          <a:spcPct val="150000"/>
                        </a:lnSpc>
                        <a:spcAft>
                          <a:spcPts val="0"/>
                        </a:spcAft>
                      </a:pPr>
                      <a:r>
                        <a:rPr lang="en-US" sz="2400" dirty="0">
                          <a:effectLst/>
                          <a:latin typeface="Delius" panose="020B0604020202020204" charset="0"/>
                        </a:rPr>
                        <a:t>1. zebra </a:t>
                      </a:r>
                      <a:r>
                        <a:rPr lang="en-US" sz="2400" dirty="0" smtClean="0">
                          <a:effectLst/>
                          <a:latin typeface="Delius" panose="020B0604020202020204" charset="0"/>
                        </a:rPr>
                        <a:t>________</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tc>
                  <a:txBody>
                    <a:bodyPr/>
                    <a:lstStyle/>
                    <a:p>
                      <a:pPr indent="457200" algn="just">
                        <a:lnSpc>
                          <a:spcPct val="150000"/>
                        </a:lnSpc>
                        <a:spcAft>
                          <a:spcPts val="0"/>
                        </a:spcAft>
                      </a:pPr>
                      <a:r>
                        <a:rPr lang="en-US" sz="2400" dirty="0">
                          <a:effectLst/>
                          <a:latin typeface="Delius" panose="020B0604020202020204" charset="0"/>
                        </a:rPr>
                        <a:t>2. </a:t>
                      </a:r>
                      <a:r>
                        <a:rPr lang="en-US" sz="2400" dirty="0" smtClean="0">
                          <a:effectLst/>
                          <a:latin typeface="Delius" panose="020B0604020202020204" charset="0"/>
                        </a:rPr>
                        <a:t>_______ </a:t>
                      </a:r>
                      <a:r>
                        <a:rPr lang="en-US" sz="2400" dirty="0">
                          <a:effectLst/>
                          <a:latin typeface="Delius" panose="020B0604020202020204" charset="0"/>
                        </a:rPr>
                        <a:t>license</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84136009"/>
                  </a:ext>
                </a:extLst>
              </a:tr>
              <a:tr h="0">
                <a:tc>
                  <a:txBody>
                    <a:bodyPr/>
                    <a:lstStyle/>
                    <a:p>
                      <a:pPr indent="457200" algn="just">
                        <a:lnSpc>
                          <a:spcPct val="150000"/>
                        </a:lnSpc>
                        <a:spcAft>
                          <a:spcPts val="0"/>
                        </a:spcAft>
                      </a:pPr>
                      <a:r>
                        <a:rPr lang="en-US" sz="2400" dirty="0">
                          <a:effectLst/>
                          <a:latin typeface="Delius" panose="020B0604020202020204" charset="0"/>
                        </a:rPr>
                        <a:t>3. speed </a:t>
                      </a:r>
                      <a:r>
                        <a:rPr lang="en-US" sz="2400" dirty="0" smtClean="0">
                          <a:effectLst/>
                          <a:latin typeface="Delius" panose="020B0604020202020204" charset="0"/>
                        </a:rPr>
                        <a:t>_____</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tc>
                  <a:txBody>
                    <a:bodyPr/>
                    <a:lstStyle/>
                    <a:p>
                      <a:pPr indent="457200" algn="just">
                        <a:lnSpc>
                          <a:spcPct val="150000"/>
                        </a:lnSpc>
                        <a:spcAft>
                          <a:spcPts val="0"/>
                        </a:spcAft>
                      </a:pPr>
                      <a:r>
                        <a:rPr lang="en-US" sz="2400" dirty="0">
                          <a:effectLst/>
                          <a:latin typeface="Delius" panose="020B0604020202020204" charset="0"/>
                        </a:rPr>
                        <a:t>4. cycle </a:t>
                      </a:r>
                      <a:r>
                        <a:rPr lang="en-US" sz="2400" dirty="0" smtClean="0">
                          <a:effectLst/>
                          <a:latin typeface="Delius" panose="020B0604020202020204" charset="0"/>
                        </a:rPr>
                        <a:t>____</a:t>
                      </a:r>
                      <a:endParaRPr lang="vi-VN" sz="2400" dirty="0" smtClean="0">
                        <a:effectLst/>
                        <a:latin typeface="Delius" panose="020B0604020202020204" charset="0"/>
                      </a:endParaRPr>
                    </a:p>
                  </a:txBody>
                  <a:tcPr marL="68580" marR="68580" marT="0" marB="0"/>
                </a:tc>
                <a:extLst>
                  <a:ext uri="{0D108BD9-81ED-4DB2-BD59-A6C34878D82A}">
                    <a16:rowId xmlns:a16="http://schemas.microsoft.com/office/drawing/2014/main" val="1585843853"/>
                  </a:ext>
                </a:extLst>
              </a:tr>
              <a:tr h="0">
                <a:tc>
                  <a:txBody>
                    <a:bodyPr/>
                    <a:lstStyle/>
                    <a:p>
                      <a:pPr indent="457200" algn="just">
                        <a:lnSpc>
                          <a:spcPct val="150000"/>
                        </a:lnSpc>
                        <a:spcAft>
                          <a:spcPts val="0"/>
                        </a:spcAft>
                      </a:pPr>
                      <a:r>
                        <a:rPr lang="en-US" sz="2400" dirty="0">
                          <a:effectLst/>
                          <a:latin typeface="Delius" panose="020B0604020202020204" charset="0"/>
                        </a:rPr>
                        <a:t>5</a:t>
                      </a:r>
                      <a:r>
                        <a:rPr lang="en-US" sz="2400" dirty="0" smtClean="0">
                          <a:effectLst/>
                          <a:latin typeface="Delius" panose="020B0604020202020204" charset="0"/>
                        </a:rPr>
                        <a:t>. railway ______</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tc>
                  <a:txBody>
                    <a:bodyPr/>
                    <a:lstStyle/>
                    <a:p>
                      <a:pPr indent="457200" algn="just">
                        <a:lnSpc>
                          <a:spcPct val="150000"/>
                        </a:lnSpc>
                        <a:spcAft>
                          <a:spcPts val="0"/>
                        </a:spcAft>
                      </a:pPr>
                      <a:r>
                        <a:rPr lang="en-US" sz="2400" dirty="0">
                          <a:effectLst/>
                          <a:latin typeface="Delius" panose="020B0604020202020204" charset="0"/>
                        </a:rPr>
                        <a:t>6</a:t>
                      </a:r>
                      <a:r>
                        <a:rPr lang="en-US" sz="2400" dirty="0" smtClean="0">
                          <a:effectLst/>
                          <a:latin typeface="Delius" panose="020B0604020202020204" charset="0"/>
                        </a:rPr>
                        <a:t>.______ </a:t>
                      </a:r>
                      <a:r>
                        <a:rPr lang="en-US" sz="2400" dirty="0">
                          <a:effectLst/>
                          <a:latin typeface="Delius" panose="020B0604020202020204" charset="0"/>
                        </a:rPr>
                        <a:t>of transport</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856764500"/>
                  </a:ext>
                </a:extLst>
              </a:tr>
              <a:tr h="0">
                <a:tc>
                  <a:txBody>
                    <a:bodyPr/>
                    <a:lstStyle/>
                    <a:p>
                      <a:pPr indent="457200" algn="just">
                        <a:lnSpc>
                          <a:spcPct val="150000"/>
                        </a:lnSpc>
                        <a:spcAft>
                          <a:spcPts val="0"/>
                        </a:spcAft>
                      </a:pPr>
                      <a:r>
                        <a:rPr lang="en-US" sz="2400" dirty="0">
                          <a:effectLst/>
                          <a:latin typeface="Delius" panose="020B0604020202020204" charset="0"/>
                        </a:rPr>
                        <a:t>7. traffic </a:t>
                      </a:r>
                      <a:r>
                        <a:rPr lang="en-US" sz="2400" dirty="0" smtClean="0">
                          <a:effectLst/>
                          <a:latin typeface="Delius" panose="020B0604020202020204" charset="0"/>
                        </a:rPr>
                        <a:t>____</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tc>
                  <a:txBody>
                    <a:bodyPr/>
                    <a:lstStyle/>
                    <a:p>
                      <a:pPr indent="457200" algn="just">
                        <a:lnSpc>
                          <a:spcPct val="150000"/>
                        </a:lnSpc>
                        <a:spcAft>
                          <a:spcPts val="0"/>
                        </a:spcAft>
                      </a:pPr>
                      <a:r>
                        <a:rPr lang="en-US" sz="2400" dirty="0">
                          <a:effectLst/>
                          <a:latin typeface="Delius" panose="020B0604020202020204" charset="0"/>
                        </a:rPr>
                        <a:t>8. train </a:t>
                      </a:r>
                      <a:r>
                        <a:rPr lang="en-US" sz="2400" dirty="0" smtClean="0">
                          <a:effectLst/>
                          <a:latin typeface="Delius" panose="020B0604020202020204" charset="0"/>
                        </a:rPr>
                        <a:t>_____</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030451293"/>
                  </a:ext>
                </a:extLst>
              </a:tr>
              <a:tr h="0">
                <a:tc>
                  <a:txBody>
                    <a:bodyPr/>
                    <a:lstStyle/>
                    <a:p>
                      <a:pPr indent="457200" algn="just">
                        <a:lnSpc>
                          <a:spcPct val="150000"/>
                        </a:lnSpc>
                        <a:spcAft>
                          <a:spcPts val="0"/>
                        </a:spcAft>
                      </a:pPr>
                      <a:r>
                        <a:rPr lang="en-US" sz="2400" dirty="0">
                          <a:effectLst/>
                          <a:latin typeface="Delius" panose="020B0604020202020204" charset="0"/>
                        </a:rPr>
                        <a:t>9. </a:t>
                      </a:r>
                      <a:r>
                        <a:rPr lang="en-US" sz="2400" dirty="0" smtClean="0">
                          <a:effectLst/>
                          <a:latin typeface="Delius" panose="020B0604020202020204" charset="0"/>
                        </a:rPr>
                        <a:t>______ </a:t>
                      </a:r>
                      <a:r>
                        <a:rPr lang="en-US" sz="2400" dirty="0">
                          <a:effectLst/>
                          <a:latin typeface="Delius" panose="020B0604020202020204" charset="0"/>
                        </a:rPr>
                        <a:t>lights</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tc>
                  <a:txBody>
                    <a:bodyPr/>
                    <a:lstStyle/>
                    <a:p>
                      <a:pPr indent="457200" algn="just">
                        <a:lnSpc>
                          <a:spcPct val="150000"/>
                        </a:lnSpc>
                        <a:spcAft>
                          <a:spcPts val="0"/>
                        </a:spcAft>
                      </a:pPr>
                      <a:r>
                        <a:rPr lang="en-US" sz="2400" dirty="0">
                          <a:effectLst/>
                          <a:latin typeface="Delius" panose="020B0604020202020204" charset="0"/>
                        </a:rPr>
                        <a:t>10. traffic </a:t>
                      </a:r>
                      <a:r>
                        <a:rPr lang="en-US" sz="2400" dirty="0" smtClean="0">
                          <a:effectLst/>
                          <a:latin typeface="Delius" panose="020B0604020202020204" charset="0"/>
                        </a:rPr>
                        <a:t>_____</a:t>
                      </a:r>
                      <a:endParaRPr lang="en-US" sz="4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945812632"/>
                  </a:ext>
                </a:extLst>
              </a:tr>
            </a:tbl>
          </a:graphicData>
        </a:graphic>
      </p:graphicFrame>
      <p:sp>
        <p:nvSpPr>
          <p:cNvPr id="80" name="Subtitle 2"/>
          <p:cNvSpPr>
            <a:spLocks noGrp="1"/>
          </p:cNvSpPr>
          <p:nvPr>
            <p:ph type="subTitle" idx="4"/>
          </p:nvPr>
        </p:nvSpPr>
        <p:spPr>
          <a:xfrm>
            <a:off x="2341136" y="1221692"/>
            <a:ext cx="1519664" cy="461696"/>
          </a:xfrm>
        </p:spPr>
        <p:txBody>
          <a:bodyPr/>
          <a:lstStyle/>
          <a:p>
            <a:r>
              <a:rPr lang="en-US" sz="2400" b="1" dirty="0" smtClean="0">
                <a:solidFill>
                  <a:srgbClr val="FF0000"/>
                </a:solidFill>
                <a:latin typeface="Delius" panose="020B0604020202020204" charset="0"/>
              </a:rPr>
              <a:t>crossing </a:t>
            </a:r>
            <a:endParaRPr lang="en-US" sz="2400" b="1" dirty="0">
              <a:solidFill>
                <a:srgbClr val="FF0000"/>
              </a:solidFill>
              <a:latin typeface="Delius" panose="020B0604020202020204" charset="0"/>
            </a:endParaRPr>
          </a:p>
        </p:txBody>
      </p:sp>
      <p:sp>
        <p:nvSpPr>
          <p:cNvPr id="81" name="Subtitle 2"/>
          <p:cNvSpPr>
            <a:spLocks noGrp="1"/>
          </p:cNvSpPr>
          <p:nvPr>
            <p:ph type="subTitle" idx="4"/>
          </p:nvPr>
        </p:nvSpPr>
        <p:spPr>
          <a:xfrm>
            <a:off x="5281821" y="1246625"/>
            <a:ext cx="1519664" cy="461696"/>
          </a:xfrm>
        </p:spPr>
        <p:txBody>
          <a:bodyPr/>
          <a:lstStyle/>
          <a:p>
            <a:r>
              <a:rPr lang="en-US" sz="2400" b="1" dirty="0">
                <a:solidFill>
                  <a:srgbClr val="FF0000"/>
                </a:solidFill>
                <a:latin typeface="Delius" panose="020B0604020202020204" charset="0"/>
              </a:rPr>
              <a:t>driving</a:t>
            </a:r>
          </a:p>
        </p:txBody>
      </p:sp>
      <p:sp>
        <p:nvSpPr>
          <p:cNvPr id="82" name="Subtitle 2"/>
          <p:cNvSpPr>
            <a:spLocks noGrp="1"/>
          </p:cNvSpPr>
          <p:nvPr>
            <p:ph type="subTitle" idx="4"/>
          </p:nvPr>
        </p:nvSpPr>
        <p:spPr>
          <a:xfrm>
            <a:off x="2449721" y="1809643"/>
            <a:ext cx="1519664" cy="461696"/>
          </a:xfrm>
        </p:spPr>
        <p:txBody>
          <a:bodyPr/>
          <a:lstStyle/>
          <a:p>
            <a:r>
              <a:rPr lang="vi-VN" sz="2400" b="1" dirty="0" smtClean="0">
                <a:solidFill>
                  <a:srgbClr val="FF0000"/>
                </a:solidFill>
                <a:latin typeface="Delius" panose="020B0604020202020204" charset="0"/>
              </a:rPr>
              <a:t>limit</a:t>
            </a:r>
            <a:endParaRPr lang="en-US" sz="2400" b="1" dirty="0">
              <a:solidFill>
                <a:srgbClr val="FF0000"/>
              </a:solidFill>
              <a:latin typeface="Delius" panose="020B0604020202020204" charset="0"/>
            </a:endParaRPr>
          </a:p>
        </p:txBody>
      </p:sp>
      <p:sp>
        <p:nvSpPr>
          <p:cNvPr id="83" name="Subtitle 2"/>
          <p:cNvSpPr>
            <a:spLocks noGrp="1"/>
          </p:cNvSpPr>
          <p:nvPr>
            <p:ph type="subTitle" idx="4"/>
          </p:nvPr>
        </p:nvSpPr>
        <p:spPr>
          <a:xfrm>
            <a:off x="5978889" y="1798951"/>
            <a:ext cx="1519664" cy="461696"/>
          </a:xfrm>
        </p:spPr>
        <p:txBody>
          <a:bodyPr/>
          <a:lstStyle/>
          <a:p>
            <a:r>
              <a:rPr lang="vi-VN" sz="2400" b="1" dirty="0" smtClean="0">
                <a:solidFill>
                  <a:srgbClr val="FF0000"/>
                </a:solidFill>
                <a:latin typeface="Delius" panose="020B0604020202020204" charset="0"/>
              </a:rPr>
              <a:t>lane</a:t>
            </a:r>
            <a:endParaRPr lang="en-US" sz="2400" b="1" dirty="0">
              <a:solidFill>
                <a:srgbClr val="FF0000"/>
              </a:solidFill>
              <a:latin typeface="Delius" panose="020B0604020202020204" charset="0"/>
            </a:endParaRPr>
          </a:p>
        </p:txBody>
      </p:sp>
      <p:sp>
        <p:nvSpPr>
          <p:cNvPr id="84" name="Subtitle 2"/>
          <p:cNvSpPr>
            <a:spLocks noGrp="1"/>
          </p:cNvSpPr>
          <p:nvPr>
            <p:ph type="subTitle" idx="4"/>
          </p:nvPr>
        </p:nvSpPr>
        <p:spPr>
          <a:xfrm>
            <a:off x="2630852" y="2375338"/>
            <a:ext cx="1519664" cy="461696"/>
          </a:xfrm>
        </p:spPr>
        <p:txBody>
          <a:bodyPr/>
          <a:lstStyle/>
          <a:p>
            <a:r>
              <a:rPr lang="vi-VN" sz="2400" b="1" dirty="0" smtClean="0">
                <a:solidFill>
                  <a:srgbClr val="FF0000"/>
                </a:solidFill>
                <a:latin typeface="Delius" panose="020B0604020202020204" charset="0"/>
              </a:rPr>
              <a:t>station</a:t>
            </a:r>
            <a:endParaRPr lang="en-US" sz="2400" b="1" dirty="0">
              <a:solidFill>
                <a:srgbClr val="FF0000"/>
              </a:solidFill>
              <a:latin typeface="Delius" panose="020B0604020202020204" charset="0"/>
            </a:endParaRPr>
          </a:p>
        </p:txBody>
      </p:sp>
      <p:sp>
        <p:nvSpPr>
          <p:cNvPr id="85" name="Subtitle 2"/>
          <p:cNvSpPr>
            <a:spLocks noGrp="1"/>
          </p:cNvSpPr>
          <p:nvPr>
            <p:ph type="subTitle" idx="4"/>
          </p:nvPr>
        </p:nvSpPr>
        <p:spPr>
          <a:xfrm>
            <a:off x="5112254" y="2351278"/>
            <a:ext cx="1519664" cy="461696"/>
          </a:xfrm>
        </p:spPr>
        <p:txBody>
          <a:bodyPr/>
          <a:lstStyle/>
          <a:p>
            <a:r>
              <a:rPr lang="vi-VN" sz="2400" b="1" dirty="0" smtClean="0">
                <a:solidFill>
                  <a:srgbClr val="FF0000"/>
                </a:solidFill>
                <a:latin typeface="Delius" panose="020B0604020202020204" charset="0"/>
              </a:rPr>
              <a:t>means</a:t>
            </a:r>
            <a:endParaRPr lang="en-US" sz="2400" b="1" dirty="0">
              <a:solidFill>
                <a:srgbClr val="FF0000"/>
              </a:solidFill>
              <a:latin typeface="Delius" panose="020B0604020202020204" charset="0"/>
            </a:endParaRPr>
          </a:p>
        </p:txBody>
      </p:sp>
      <p:sp>
        <p:nvSpPr>
          <p:cNvPr id="87" name="Subtitle 2"/>
          <p:cNvSpPr>
            <a:spLocks noGrp="1"/>
          </p:cNvSpPr>
          <p:nvPr>
            <p:ph type="subTitle" idx="4"/>
          </p:nvPr>
        </p:nvSpPr>
        <p:spPr>
          <a:xfrm>
            <a:off x="2449721" y="2905894"/>
            <a:ext cx="1519664" cy="461696"/>
          </a:xfrm>
        </p:spPr>
        <p:txBody>
          <a:bodyPr/>
          <a:lstStyle/>
          <a:p>
            <a:r>
              <a:rPr lang="vi-VN" sz="2400" b="1" dirty="0" smtClean="0">
                <a:solidFill>
                  <a:srgbClr val="FF0000"/>
                </a:solidFill>
                <a:latin typeface="Delius" panose="020B0604020202020204" charset="0"/>
              </a:rPr>
              <a:t>jam</a:t>
            </a:r>
            <a:endParaRPr lang="en-US" sz="2400" b="1" dirty="0">
              <a:solidFill>
                <a:srgbClr val="FF0000"/>
              </a:solidFill>
              <a:latin typeface="Delius" panose="020B0604020202020204" charset="0"/>
            </a:endParaRPr>
          </a:p>
        </p:txBody>
      </p:sp>
      <p:sp>
        <p:nvSpPr>
          <p:cNvPr id="88" name="Subtitle 2"/>
          <p:cNvSpPr>
            <a:spLocks noGrp="1"/>
          </p:cNvSpPr>
          <p:nvPr>
            <p:ph type="subTitle" idx="4"/>
          </p:nvPr>
        </p:nvSpPr>
        <p:spPr>
          <a:xfrm>
            <a:off x="5944794" y="2895647"/>
            <a:ext cx="1519664" cy="461696"/>
          </a:xfrm>
        </p:spPr>
        <p:txBody>
          <a:bodyPr/>
          <a:lstStyle/>
          <a:p>
            <a:r>
              <a:rPr lang="vi-VN" sz="2400" b="1" dirty="0" smtClean="0">
                <a:solidFill>
                  <a:srgbClr val="FF0000"/>
                </a:solidFill>
                <a:latin typeface="Delius" panose="020B0604020202020204" charset="0"/>
              </a:rPr>
              <a:t>ticket</a:t>
            </a:r>
            <a:endParaRPr lang="en-US" sz="2400" b="1" dirty="0">
              <a:solidFill>
                <a:srgbClr val="FF0000"/>
              </a:solidFill>
              <a:latin typeface="Delius" panose="020B0604020202020204" charset="0"/>
            </a:endParaRPr>
          </a:p>
        </p:txBody>
      </p:sp>
      <p:sp>
        <p:nvSpPr>
          <p:cNvPr id="89" name="Subtitle 2"/>
          <p:cNvSpPr>
            <a:spLocks noGrp="1"/>
          </p:cNvSpPr>
          <p:nvPr>
            <p:ph type="subTitle" idx="4"/>
          </p:nvPr>
        </p:nvSpPr>
        <p:spPr>
          <a:xfrm>
            <a:off x="1588630" y="3471589"/>
            <a:ext cx="1161896" cy="524658"/>
          </a:xfrm>
        </p:spPr>
        <p:txBody>
          <a:bodyPr/>
          <a:lstStyle/>
          <a:p>
            <a:r>
              <a:rPr lang="vi-VN" sz="2400" b="1" dirty="0" smtClean="0">
                <a:solidFill>
                  <a:srgbClr val="FF0000"/>
                </a:solidFill>
                <a:latin typeface="Delius" panose="020B0604020202020204" charset="0"/>
              </a:rPr>
              <a:t>traffic</a:t>
            </a:r>
            <a:endParaRPr lang="en-US" sz="2400" b="1" dirty="0">
              <a:solidFill>
                <a:srgbClr val="FF0000"/>
              </a:solidFill>
              <a:latin typeface="Delius" panose="020B0604020202020204" charset="0"/>
            </a:endParaRPr>
          </a:p>
        </p:txBody>
      </p:sp>
      <p:sp>
        <p:nvSpPr>
          <p:cNvPr id="90" name="Subtitle 2"/>
          <p:cNvSpPr>
            <a:spLocks noGrp="1"/>
          </p:cNvSpPr>
          <p:nvPr>
            <p:ph type="subTitle" idx="4"/>
          </p:nvPr>
        </p:nvSpPr>
        <p:spPr>
          <a:xfrm>
            <a:off x="6311739" y="3449350"/>
            <a:ext cx="1158857" cy="458136"/>
          </a:xfrm>
        </p:spPr>
        <p:txBody>
          <a:bodyPr/>
          <a:lstStyle/>
          <a:p>
            <a:r>
              <a:rPr lang="vi-VN" sz="2400" b="1" dirty="0" smtClean="0">
                <a:solidFill>
                  <a:srgbClr val="FF0000"/>
                </a:solidFill>
                <a:latin typeface="Delius" panose="020B0604020202020204" charset="0"/>
              </a:rPr>
              <a:t>rules</a:t>
            </a:r>
            <a:endParaRPr lang="en-US" sz="2400" b="1" dirty="0">
              <a:solidFill>
                <a:srgbClr val="FF0000"/>
              </a:solidFill>
              <a:latin typeface="Delius" panose="020B060402020202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20"/>
                                        </p:tgtEl>
                                        <p:attrNameLst>
                                          <p:attrName>style.visibility</p:attrName>
                                        </p:attrNameLst>
                                      </p:cBhvr>
                                      <p:to>
                                        <p:strVal val="visible"/>
                                      </p:to>
                                    </p:set>
                                    <p:animEffect transition="in" filter="fade">
                                      <p:cBhvr>
                                        <p:cTn id="7" dur="1000"/>
                                        <p:tgtEl>
                                          <p:spTgt spid="820"/>
                                        </p:tgtEl>
                                      </p:cBhvr>
                                    </p:animEffect>
                                    <p:anim calcmode="lin" valueType="num">
                                      <p:cBhvr>
                                        <p:cTn id="8" dur="1000" fill="hold"/>
                                        <p:tgtEl>
                                          <p:spTgt spid="820"/>
                                        </p:tgtEl>
                                        <p:attrNameLst>
                                          <p:attrName>ppt_x</p:attrName>
                                        </p:attrNameLst>
                                      </p:cBhvr>
                                      <p:tavLst>
                                        <p:tav tm="0">
                                          <p:val>
                                            <p:strVal val="#ppt_x"/>
                                          </p:val>
                                        </p:tav>
                                        <p:tav tm="100000">
                                          <p:val>
                                            <p:strVal val="#ppt_x"/>
                                          </p:val>
                                        </p:tav>
                                      </p:tavLst>
                                    </p:anim>
                                    <p:anim calcmode="lin" valueType="num">
                                      <p:cBhvr>
                                        <p:cTn id="9" dur="1000" fill="hold"/>
                                        <p:tgtEl>
                                          <p:spTgt spid="8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0">
                                            <p:txEl>
                                              <p:pRg st="0" end="0"/>
                                            </p:txEl>
                                          </p:spTgt>
                                        </p:tgtEl>
                                        <p:attrNameLst>
                                          <p:attrName>style.visibility</p:attrName>
                                        </p:attrNameLst>
                                      </p:cBhvr>
                                      <p:to>
                                        <p:strVal val="visible"/>
                                      </p:to>
                                    </p:set>
                                    <p:anim calcmode="lin" valueType="num">
                                      <p:cBhvr additive="base">
                                        <p:cTn id="19" dur="500" fill="hold"/>
                                        <p:tgtEl>
                                          <p:spTgt spid="8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1">
                                            <p:txEl>
                                              <p:pRg st="0" end="0"/>
                                            </p:txEl>
                                          </p:spTgt>
                                        </p:tgtEl>
                                        <p:attrNameLst>
                                          <p:attrName>style.visibility</p:attrName>
                                        </p:attrNameLst>
                                      </p:cBhvr>
                                      <p:to>
                                        <p:strVal val="visible"/>
                                      </p:to>
                                    </p:set>
                                    <p:anim calcmode="lin" valueType="num">
                                      <p:cBhvr additive="base">
                                        <p:cTn id="25" dur="500" fill="hold"/>
                                        <p:tgtEl>
                                          <p:spTgt spid="8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2">
                                            <p:txEl>
                                              <p:pRg st="0" end="0"/>
                                            </p:txEl>
                                          </p:spTgt>
                                        </p:tgtEl>
                                        <p:attrNameLst>
                                          <p:attrName>style.visibility</p:attrName>
                                        </p:attrNameLst>
                                      </p:cBhvr>
                                      <p:to>
                                        <p:strVal val="visible"/>
                                      </p:to>
                                    </p:set>
                                    <p:anim calcmode="lin" valueType="num">
                                      <p:cBhvr additive="base">
                                        <p:cTn id="31"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3">
                                            <p:txEl>
                                              <p:pRg st="0" end="0"/>
                                            </p:txEl>
                                          </p:spTgt>
                                        </p:tgtEl>
                                        <p:attrNameLst>
                                          <p:attrName>style.visibility</p:attrName>
                                        </p:attrNameLst>
                                      </p:cBhvr>
                                      <p:to>
                                        <p:strVal val="visible"/>
                                      </p:to>
                                    </p:set>
                                    <p:anim calcmode="lin" valueType="num">
                                      <p:cBhvr additive="base">
                                        <p:cTn id="37" dur="500" fill="hold"/>
                                        <p:tgtEl>
                                          <p:spTgt spid="83">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4">
                                            <p:txEl>
                                              <p:pRg st="0" end="0"/>
                                            </p:txEl>
                                          </p:spTgt>
                                        </p:tgtEl>
                                        <p:attrNameLst>
                                          <p:attrName>style.visibility</p:attrName>
                                        </p:attrNameLst>
                                      </p:cBhvr>
                                      <p:to>
                                        <p:strVal val="visible"/>
                                      </p:to>
                                    </p:set>
                                    <p:anim calcmode="lin" valueType="num">
                                      <p:cBhvr additive="base">
                                        <p:cTn id="43" dur="500" fill="hold"/>
                                        <p:tgtEl>
                                          <p:spTgt spid="8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5">
                                            <p:txEl>
                                              <p:pRg st="0" end="0"/>
                                            </p:txEl>
                                          </p:spTgt>
                                        </p:tgtEl>
                                        <p:attrNameLst>
                                          <p:attrName>style.visibility</p:attrName>
                                        </p:attrNameLst>
                                      </p:cBhvr>
                                      <p:to>
                                        <p:strVal val="visible"/>
                                      </p:to>
                                    </p:set>
                                    <p:anim calcmode="lin" valueType="num">
                                      <p:cBhvr additive="base">
                                        <p:cTn id="49"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7">
                                            <p:txEl>
                                              <p:pRg st="0" end="0"/>
                                            </p:txEl>
                                          </p:spTgt>
                                        </p:tgtEl>
                                        <p:attrNameLst>
                                          <p:attrName>style.visibility</p:attrName>
                                        </p:attrNameLst>
                                      </p:cBhvr>
                                      <p:to>
                                        <p:strVal val="visible"/>
                                      </p:to>
                                    </p:set>
                                    <p:anim calcmode="lin" valueType="num">
                                      <p:cBhvr additive="base">
                                        <p:cTn id="55"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8">
                                            <p:txEl>
                                              <p:pRg st="0" end="0"/>
                                            </p:txEl>
                                          </p:spTgt>
                                        </p:tgtEl>
                                        <p:attrNameLst>
                                          <p:attrName>style.visibility</p:attrName>
                                        </p:attrNameLst>
                                      </p:cBhvr>
                                      <p:to>
                                        <p:strVal val="visible"/>
                                      </p:to>
                                    </p:set>
                                    <p:anim calcmode="lin" valueType="num">
                                      <p:cBhvr additive="base">
                                        <p:cTn id="61"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9">
                                            <p:txEl>
                                              <p:pRg st="0" end="0"/>
                                            </p:txEl>
                                          </p:spTgt>
                                        </p:tgtEl>
                                        <p:attrNameLst>
                                          <p:attrName>style.visibility</p:attrName>
                                        </p:attrNameLst>
                                      </p:cBhvr>
                                      <p:to>
                                        <p:strVal val="visible"/>
                                      </p:to>
                                    </p:set>
                                    <p:anim calcmode="lin" valueType="num">
                                      <p:cBhvr additive="base">
                                        <p:cTn id="67"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0">
                                            <p:txEl>
                                              <p:pRg st="0" end="0"/>
                                            </p:txEl>
                                          </p:spTgt>
                                        </p:tgtEl>
                                        <p:attrNameLst>
                                          <p:attrName>style.visibility</p:attrName>
                                        </p:attrNameLst>
                                      </p:cBhvr>
                                      <p:to>
                                        <p:strVal val="visible"/>
                                      </p:to>
                                    </p:set>
                                    <p:anim calcmode="lin" valueType="num">
                                      <p:cBhvr additive="base">
                                        <p:cTn id="73"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9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 grpId="0"/>
      <p:bldP spid="80" grpId="0" build="p"/>
      <p:bldP spid="81" grpId="0" build="p"/>
      <p:bldP spid="82" grpId="0" build="p"/>
      <p:bldP spid="83" grpId="0" build="p"/>
      <p:bldP spid="84" grpId="0" build="p"/>
      <p:bldP spid="85" grpId="0" build="p"/>
      <p:bldP spid="87" grpId="0" build="p"/>
      <p:bldP spid="88" grpId="0" build="p"/>
      <p:bldP spid="89" grpId="0" build="p"/>
      <p:bldP spid="9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5" name="Google Shape;895;p48"/>
          <p:cNvSpPr txBox="1">
            <a:spLocks noGrp="1"/>
          </p:cNvSpPr>
          <p:nvPr>
            <p:ph type="title"/>
          </p:nvPr>
        </p:nvSpPr>
        <p:spPr>
          <a:xfrm>
            <a:off x="437802" y="319162"/>
            <a:ext cx="8430775" cy="528600"/>
          </a:xfrm>
          <a:prstGeom prst="rect">
            <a:avLst/>
          </a:prstGeom>
        </p:spPr>
        <p:txBody>
          <a:bodyPr spcFirstLastPara="1" wrap="square" lIns="91425" tIns="91425" rIns="91425" bIns="91425" anchor="t" anchorCtr="0">
            <a:noAutofit/>
          </a:bodyPr>
          <a:lstStyle/>
          <a:p>
            <a:r>
              <a:rPr lang="en-US" sz="2800" dirty="0">
                <a:solidFill>
                  <a:srgbClr val="FF0000"/>
                </a:solidFill>
              </a:rPr>
              <a:t>Exercise 5. Fill in each blank with a word in the box.</a:t>
            </a:r>
          </a:p>
        </p:txBody>
      </p:sp>
      <p:grpSp>
        <p:nvGrpSpPr>
          <p:cNvPr id="906" name="Google Shape;906;p48"/>
          <p:cNvGrpSpPr/>
          <p:nvPr/>
        </p:nvGrpSpPr>
        <p:grpSpPr>
          <a:xfrm>
            <a:off x="539492" y="1068088"/>
            <a:ext cx="423479" cy="406334"/>
            <a:chOff x="539492" y="1068088"/>
            <a:chExt cx="423479" cy="406334"/>
          </a:xfrm>
        </p:grpSpPr>
        <p:sp>
          <p:nvSpPr>
            <p:cNvPr id="907" name="Google Shape;907;p48"/>
            <p:cNvSpPr/>
            <p:nvPr/>
          </p:nvSpPr>
          <p:spPr>
            <a:xfrm>
              <a:off x="790640" y="106808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8"/>
            <p:cNvSpPr/>
            <p:nvPr/>
          </p:nvSpPr>
          <p:spPr>
            <a:xfrm>
              <a:off x="539492" y="1294852"/>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9" name="Google Shape;909;p48"/>
          <p:cNvGrpSpPr/>
          <p:nvPr/>
        </p:nvGrpSpPr>
        <p:grpSpPr>
          <a:xfrm>
            <a:off x="8243440" y="2777406"/>
            <a:ext cx="374676" cy="411597"/>
            <a:chOff x="8243440" y="2777406"/>
            <a:chExt cx="374676" cy="411597"/>
          </a:xfrm>
        </p:grpSpPr>
        <p:sp>
          <p:nvSpPr>
            <p:cNvPr id="910" name="Google Shape;910;p48"/>
            <p:cNvSpPr/>
            <p:nvPr/>
          </p:nvSpPr>
          <p:spPr>
            <a:xfrm>
              <a:off x="8477289" y="2777406"/>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8"/>
            <p:cNvSpPr/>
            <p:nvPr/>
          </p:nvSpPr>
          <p:spPr>
            <a:xfrm>
              <a:off x="8243440" y="3006003"/>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p:cNvSpPr/>
          <p:nvPr/>
        </p:nvSpPr>
        <p:spPr>
          <a:xfrm>
            <a:off x="437802" y="1957896"/>
            <a:ext cx="8619335" cy="2123658"/>
          </a:xfrm>
          <a:prstGeom prst="rect">
            <a:avLst/>
          </a:prstGeom>
        </p:spPr>
        <p:txBody>
          <a:bodyPr wrap="square">
            <a:spAutoFit/>
          </a:bodyPr>
          <a:lstStyle/>
          <a:p>
            <a:r>
              <a:rPr lang="en-US" sz="2200" dirty="0">
                <a:latin typeface="Delius" panose="020B0604020202020204" charset="0"/>
              </a:rPr>
              <a:t>1. What </a:t>
            </a:r>
            <a:r>
              <a:rPr lang="en-US" sz="2200" dirty="0" smtClean="0">
                <a:latin typeface="Delius" panose="020B0604020202020204" charset="0"/>
              </a:rPr>
              <a:t>________ </a:t>
            </a:r>
            <a:r>
              <a:rPr lang="en-US" sz="2200" dirty="0">
                <a:latin typeface="Delius" panose="020B0604020202020204" charset="0"/>
              </a:rPr>
              <a:t>you do last Sunday?</a:t>
            </a:r>
          </a:p>
          <a:p>
            <a:r>
              <a:rPr lang="en-US" sz="2200" dirty="0">
                <a:latin typeface="Delius" panose="020B0604020202020204" charset="0"/>
              </a:rPr>
              <a:t>2. I stayed at home and looked </a:t>
            </a:r>
            <a:r>
              <a:rPr lang="en-US" sz="2200" dirty="0" smtClean="0">
                <a:latin typeface="Delius" panose="020B0604020202020204" charset="0"/>
              </a:rPr>
              <a:t>______ </a:t>
            </a:r>
            <a:r>
              <a:rPr lang="en-US" sz="2200" dirty="0">
                <a:latin typeface="Delius" panose="020B0604020202020204" charset="0"/>
              </a:rPr>
              <a:t>my younger brother yesterday.</a:t>
            </a:r>
          </a:p>
          <a:p>
            <a:r>
              <a:rPr lang="en-US" sz="2200" dirty="0">
                <a:latin typeface="Delius" panose="020B0604020202020204" charset="0"/>
              </a:rPr>
              <a:t>3. Does your bike ever </a:t>
            </a:r>
            <a:r>
              <a:rPr lang="en-US" sz="2200" dirty="0" smtClean="0">
                <a:latin typeface="Delius" panose="020B0604020202020204" charset="0"/>
              </a:rPr>
              <a:t>_________ </a:t>
            </a:r>
            <a:r>
              <a:rPr lang="en-US" sz="2200" dirty="0">
                <a:latin typeface="Delius" panose="020B0604020202020204" charset="0"/>
              </a:rPr>
              <a:t>down on the way to school?</a:t>
            </a:r>
          </a:p>
          <a:p>
            <a:r>
              <a:rPr lang="en-US" sz="2200" dirty="0">
                <a:latin typeface="Delius" panose="020B0604020202020204" charset="0"/>
              </a:rPr>
              <a:t>4. We must always obey traffic </a:t>
            </a:r>
            <a:r>
              <a:rPr lang="en-US" sz="2200" dirty="0" smtClean="0">
                <a:latin typeface="Delius" panose="020B0604020202020204" charset="0"/>
              </a:rPr>
              <a:t>_______ </a:t>
            </a:r>
            <a:r>
              <a:rPr lang="en-US" sz="2200" dirty="0">
                <a:latin typeface="Delius" panose="020B0604020202020204" charset="0"/>
              </a:rPr>
              <a:t>for our safety.</a:t>
            </a:r>
          </a:p>
          <a:p>
            <a:r>
              <a:rPr lang="en-US" sz="2200" dirty="0">
                <a:latin typeface="Delius" panose="020B0604020202020204" charset="0"/>
              </a:rPr>
              <a:t>5. How far is </a:t>
            </a:r>
            <a:r>
              <a:rPr lang="en-US" sz="2200" dirty="0" smtClean="0">
                <a:latin typeface="Delius" panose="020B0604020202020204" charset="0"/>
              </a:rPr>
              <a:t>____ </a:t>
            </a:r>
            <a:r>
              <a:rPr lang="en-US" sz="2200" dirty="0">
                <a:latin typeface="Delius" panose="020B0604020202020204" charset="0"/>
              </a:rPr>
              <a:t>from your house to the bus stop</a:t>
            </a:r>
            <a:r>
              <a:rPr lang="en-US" sz="2200" dirty="0" smtClean="0">
                <a:latin typeface="Delius" panose="020B0604020202020204" charset="0"/>
              </a:rPr>
              <a:t>?</a:t>
            </a:r>
            <a:endParaRPr lang="en-US" sz="2200" dirty="0">
              <a:latin typeface="Delius" panose="020B0604020202020204" charset="0"/>
            </a:endParaRPr>
          </a:p>
        </p:txBody>
      </p:sp>
      <p:sp>
        <p:nvSpPr>
          <p:cNvPr id="35" name="Subtitle 2"/>
          <p:cNvSpPr>
            <a:spLocks noGrp="1"/>
          </p:cNvSpPr>
          <p:nvPr>
            <p:ph type="subTitle" idx="4"/>
          </p:nvPr>
        </p:nvSpPr>
        <p:spPr>
          <a:xfrm>
            <a:off x="287599" y="965734"/>
            <a:ext cx="1760757" cy="457200"/>
          </a:xfrm>
        </p:spPr>
        <p:txBody>
          <a:bodyPr/>
          <a:lstStyle/>
          <a:p>
            <a:pPr indent="457200">
              <a:lnSpc>
                <a:spcPct val="150000"/>
              </a:lnSpc>
            </a:pPr>
            <a:r>
              <a:rPr lang="en-US" sz="2200" dirty="0">
                <a:solidFill>
                  <a:srgbClr val="FF0000"/>
                </a:solidFill>
                <a:latin typeface="Delius" panose="020B0604020202020204" charset="0"/>
              </a:rPr>
              <a:t>feels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6" name="Subtitle 2"/>
          <p:cNvSpPr>
            <a:spLocks noGrp="1"/>
          </p:cNvSpPr>
          <p:nvPr>
            <p:ph type="subTitle" idx="4"/>
          </p:nvPr>
        </p:nvSpPr>
        <p:spPr>
          <a:xfrm>
            <a:off x="83280" y="1410705"/>
            <a:ext cx="1842246" cy="457200"/>
          </a:xfrm>
        </p:spPr>
        <p:txBody>
          <a:bodyPr/>
          <a:lstStyle/>
          <a:p>
            <a:pPr indent="457200">
              <a:lnSpc>
                <a:spcPct val="150000"/>
              </a:lnSpc>
            </a:pPr>
            <a:r>
              <a:rPr lang="en-US" sz="2200" dirty="0">
                <a:solidFill>
                  <a:srgbClr val="FF0000"/>
                </a:solidFill>
                <a:latin typeface="Delius" panose="020B0604020202020204" charset="0"/>
              </a:rPr>
              <a:t>after</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7" name="Subtitle 2"/>
          <p:cNvSpPr>
            <a:spLocks noGrp="1"/>
          </p:cNvSpPr>
          <p:nvPr>
            <p:ph type="subTitle" idx="4"/>
          </p:nvPr>
        </p:nvSpPr>
        <p:spPr>
          <a:xfrm>
            <a:off x="1733387" y="950786"/>
            <a:ext cx="1842246" cy="457200"/>
          </a:xfrm>
        </p:spPr>
        <p:txBody>
          <a:bodyPr/>
          <a:lstStyle/>
          <a:p>
            <a:pPr marL="0" indent="87313">
              <a:lnSpc>
                <a:spcPct val="150000"/>
              </a:lnSpc>
            </a:pPr>
            <a:r>
              <a:rPr lang="en-US" sz="2200" dirty="0" smtClean="0">
                <a:solidFill>
                  <a:srgbClr val="FF0000"/>
                </a:solidFill>
                <a:latin typeface="Delius" panose="020B0604020202020204" charset="0"/>
              </a:rPr>
              <a:t>rules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8" name="Subtitle 2"/>
          <p:cNvSpPr>
            <a:spLocks noGrp="1"/>
          </p:cNvSpPr>
          <p:nvPr>
            <p:ph type="subTitle" idx="4"/>
          </p:nvPr>
        </p:nvSpPr>
        <p:spPr>
          <a:xfrm>
            <a:off x="1778700" y="1410705"/>
            <a:ext cx="1842246" cy="457200"/>
          </a:xfrm>
        </p:spPr>
        <p:txBody>
          <a:bodyPr/>
          <a:lstStyle/>
          <a:p>
            <a:pPr marL="0" indent="0">
              <a:lnSpc>
                <a:spcPct val="150000"/>
              </a:lnSpc>
            </a:pPr>
            <a:r>
              <a:rPr lang="en-US" sz="2200" dirty="0" smtClean="0">
                <a:solidFill>
                  <a:srgbClr val="FF0000"/>
                </a:solidFill>
                <a:latin typeface="Delius" panose="020B0604020202020204" charset="0"/>
              </a:rPr>
              <a:t>vehicles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9" name="Subtitle 2"/>
          <p:cNvSpPr>
            <a:spLocks noGrp="1"/>
          </p:cNvSpPr>
          <p:nvPr>
            <p:ph type="subTitle" idx="4"/>
          </p:nvPr>
        </p:nvSpPr>
        <p:spPr>
          <a:xfrm>
            <a:off x="3054790" y="948067"/>
            <a:ext cx="1842246" cy="457200"/>
          </a:xfrm>
        </p:spPr>
        <p:txBody>
          <a:bodyPr/>
          <a:lstStyle/>
          <a:p>
            <a:pPr marL="0" indent="0">
              <a:lnSpc>
                <a:spcPct val="150000"/>
              </a:lnSpc>
            </a:pPr>
            <a:r>
              <a:rPr lang="en-US" sz="2200" dirty="0">
                <a:solidFill>
                  <a:srgbClr val="FF0000"/>
                </a:solidFill>
                <a:latin typeface="Delius" panose="020B0604020202020204" charset="0"/>
              </a:rPr>
              <a:t>it</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0" name="Subtitle 2"/>
          <p:cNvSpPr>
            <a:spLocks noGrp="1"/>
          </p:cNvSpPr>
          <p:nvPr>
            <p:ph type="subTitle" idx="4"/>
          </p:nvPr>
        </p:nvSpPr>
        <p:spPr>
          <a:xfrm>
            <a:off x="3036180" y="1422131"/>
            <a:ext cx="1842246" cy="457200"/>
          </a:xfrm>
        </p:spPr>
        <p:txBody>
          <a:bodyPr/>
          <a:lstStyle/>
          <a:p>
            <a:pPr marL="0" indent="0">
              <a:lnSpc>
                <a:spcPct val="150000"/>
              </a:lnSpc>
            </a:pPr>
            <a:r>
              <a:rPr lang="en-US" sz="2200" dirty="0" smtClean="0">
                <a:solidFill>
                  <a:srgbClr val="FF0000"/>
                </a:solidFill>
                <a:latin typeface="Delius" panose="020B0604020202020204" charset="0"/>
              </a:rPr>
              <a:t>break</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1" name="Subtitle 2"/>
          <p:cNvSpPr>
            <a:spLocks noGrp="1"/>
          </p:cNvSpPr>
          <p:nvPr>
            <p:ph type="subTitle" idx="4"/>
          </p:nvPr>
        </p:nvSpPr>
        <p:spPr>
          <a:xfrm>
            <a:off x="4385863" y="940472"/>
            <a:ext cx="1842246" cy="457200"/>
          </a:xfrm>
        </p:spPr>
        <p:txBody>
          <a:bodyPr/>
          <a:lstStyle/>
          <a:p>
            <a:pPr marL="0" indent="0">
              <a:lnSpc>
                <a:spcPct val="150000"/>
              </a:lnSpc>
            </a:pPr>
            <a:r>
              <a:rPr lang="en-US" sz="2200" dirty="0">
                <a:solidFill>
                  <a:srgbClr val="FF0000"/>
                </a:solidFill>
                <a:latin typeface="Delius" panose="020B0604020202020204" charset="0"/>
              </a:rPr>
              <a:t>across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2" name="Subtitle 2"/>
          <p:cNvSpPr>
            <a:spLocks noGrp="1"/>
          </p:cNvSpPr>
          <p:nvPr>
            <p:ph type="subTitle" idx="4"/>
          </p:nvPr>
        </p:nvSpPr>
        <p:spPr>
          <a:xfrm>
            <a:off x="3917107" y="1391282"/>
            <a:ext cx="1842246" cy="457200"/>
          </a:xfrm>
        </p:spPr>
        <p:txBody>
          <a:bodyPr/>
          <a:lstStyle/>
          <a:p>
            <a:pPr indent="457200">
              <a:lnSpc>
                <a:spcPct val="150000"/>
              </a:lnSpc>
            </a:pPr>
            <a:r>
              <a:rPr lang="en-US" sz="2200" dirty="0">
                <a:solidFill>
                  <a:srgbClr val="FF0000"/>
                </a:solidFill>
                <a:latin typeface="Delius" panose="020B0604020202020204" charset="0"/>
              </a:rPr>
              <a:t>ride</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3" name="Subtitle 2"/>
          <p:cNvSpPr>
            <a:spLocks noGrp="1"/>
          </p:cNvSpPr>
          <p:nvPr>
            <p:ph type="subTitle" idx="4"/>
          </p:nvPr>
        </p:nvSpPr>
        <p:spPr>
          <a:xfrm>
            <a:off x="5525819" y="919936"/>
            <a:ext cx="1842246" cy="457200"/>
          </a:xfrm>
        </p:spPr>
        <p:txBody>
          <a:bodyPr/>
          <a:lstStyle/>
          <a:p>
            <a:pPr indent="457200">
              <a:lnSpc>
                <a:spcPct val="150000"/>
              </a:lnSpc>
            </a:pPr>
            <a:r>
              <a:rPr lang="en-US" sz="2200" dirty="0">
                <a:solidFill>
                  <a:srgbClr val="FF0000"/>
                </a:solidFill>
                <a:latin typeface="Delius" panose="020B0604020202020204" charset="0"/>
              </a:rPr>
              <a:t>did</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4" name="Subtitle 2"/>
          <p:cNvSpPr>
            <a:spLocks noGrp="1"/>
          </p:cNvSpPr>
          <p:nvPr>
            <p:ph type="subTitle" idx="4"/>
          </p:nvPr>
        </p:nvSpPr>
        <p:spPr>
          <a:xfrm>
            <a:off x="5876964" y="1373941"/>
            <a:ext cx="1842246" cy="457200"/>
          </a:xfrm>
        </p:spPr>
        <p:txBody>
          <a:bodyPr/>
          <a:lstStyle/>
          <a:p>
            <a:pPr marL="0" indent="0">
              <a:lnSpc>
                <a:spcPct val="150000"/>
              </a:lnSpc>
            </a:pPr>
            <a:r>
              <a:rPr lang="en-US" sz="2200" dirty="0">
                <a:solidFill>
                  <a:srgbClr val="FF0000"/>
                </a:solidFill>
                <a:latin typeface="Delius" panose="020B0604020202020204" charset="0"/>
              </a:rPr>
              <a:t>accidents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95"/>
                                        </p:tgtEl>
                                        <p:attrNameLst>
                                          <p:attrName>style.visibility</p:attrName>
                                        </p:attrNameLst>
                                      </p:cBhvr>
                                      <p:to>
                                        <p:strVal val="visible"/>
                                      </p:to>
                                    </p:set>
                                    <p:anim calcmode="lin" valueType="num">
                                      <p:cBhvr additive="base">
                                        <p:cTn id="7" dur="500" fill="hold"/>
                                        <p:tgtEl>
                                          <p:spTgt spid="895"/>
                                        </p:tgtEl>
                                        <p:attrNameLst>
                                          <p:attrName>ppt_x</p:attrName>
                                        </p:attrNameLst>
                                      </p:cBhvr>
                                      <p:tavLst>
                                        <p:tav tm="0">
                                          <p:val>
                                            <p:strVal val="#ppt_x"/>
                                          </p:val>
                                        </p:tav>
                                        <p:tav tm="100000">
                                          <p:val>
                                            <p:strVal val="#ppt_x"/>
                                          </p:val>
                                        </p:tav>
                                      </p:tavLst>
                                    </p:anim>
                                    <p:anim calcmode="lin" valueType="num">
                                      <p:cBhvr additive="base">
                                        <p:cTn id="8" dur="500" fill="hold"/>
                                        <p:tgtEl>
                                          <p:spTgt spid="89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5">
                                            <p:txEl>
                                              <p:pRg st="0" end="0"/>
                                            </p:txEl>
                                          </p:spTgt>
                                        </p:tgtEl>
                                        <p:attrNameLst>
                                          <p:attrName>style.visibility</p:attrName>
                                        </p:attrNameLst>
                                      </p:cBhvr>
                                      <p:to>
                                        <p:strVal val="visible"/>
                                      </p:to>
                                    </p:set>
                                    <p:anim calcmode="lin" valueType="num">
                                      <p:cBhvr additive="base">
                                        <p:cTn id="17"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6">
                                            <p:txEl>
                                              <p:pRg st="0" end="0"/>
                                            </p:txEl>
                                          </p:spTgt>
                                        </p:tgtEl>
                                        <p:attrNameLst>
                                          <p:attrName>style.visibility</p:attrName>
                                        </p:attrNameLst>
                                      </p:cBhvr>
                                      <p:to>
                                        <p:strVal val="visible"/>
                                      </p:to>
                                    </p:set>
                                    <p:anim calcmode="lin" valueType="num">
                                      <p:cBhvr additive="base">
                                        <p:cTn id="23"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7">
                                            <p:txEl>
                                              <p:pRg st="0" end="0"/>
                                            </p:txEl>
                                          </p:spTgt>
                                        </p:tgtEl>
                                        <p:attrNameLst>
                                          <p:attrName>style.visibility</p:attrName>
                                        </p:attrNameLst>
                                      </p:cBhvr>
                                      <p:to>
                                        <p:strVal val="visible"/>
                                      </p:to>
                                    </p:set>
                                    <p:anim calcmode="lin" valueType="num">
                                      <p:cBhvr additive="base">
                                        <p:cTn id="29"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 calcmode="lin" valueType="num">
                                      <p:cBhvr additive="base">
                                        <p:cTn id="35"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9">
                                            <p:txEl>
                                              <p:pRg st="0" end="0"/>
                                            </p:txEl>
                                          </p:spTgt>
                                        </p:tgtEl>
                                        <p:attrNameLst>
                                          <p:attrName>style.visibility</p:attrName>
                                        </p:attrNameLst>
                                      </p:cBhvr>
                                      <p:to>
                                        <p:strVal val="visible"/>
                                      </p:to>
                                    </p:set>
                                    <p:anim calcmode="lin" valueType="num">
                                      <p:cBhvr additive="base">
                                        <p:cTn id="41"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 calcmode="lin" valueType="num">
                                      <p:cBhvr additive="base">
                                        <p:cTn id="47"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1">
                                            <p:txEl>
                                              <p:pRg st="0" end="0"/>
                                            </p:txEl>
                                          </p:spTgt>
                                        </p:tgtEl>
                                        <p:attrNameLst>
                                          <p:attrName>style.visibility</p:attrName>
                                        </p:attrNameLst>
                                      </p:cBhvr>
                                      <p:to>
                                        <p:strVal val="visible"/>
                                      </p:to>
                                    </p:set>
                                    <p:anim calcmode="lin" valueType="num">
                                      <p:cBhvr additive="base">
                                        <p:cTn id="53"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42">
                                            <p:txEl>
                                              <p:pRg st="0" end="0"/>
                                            </p:txEl>
                                          </p:spTgt>
                                        </p:tgtEl>
                                        <p:attrNameLst>
                                          <p:attrName>style.visibility</p:attrName>
                                        </p:attrNameLst>
                                      </p:cBhvr>
                                      <p:to>
                                        <p:strVal val="visible"/>
                                      </p:to>
                                    </p:set>
                                    <p:anim calcmode="lin" valueType="num">
                                      <p:cBhvr additive="base">
                                        <p:cTn id="59"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3">
                                            <p:txEl>
                                              <p:pRg st="0" end="0"/>
                                            </p:txEl>
                                          </p:spTgt>
                                        </p:tgtEl>
                                        <p:attrNameLst>
                                          <p:attrName>style.visibility</p:attrName>
                                        </p:attrNameLst>
                                      </p:cBhvr>
                                      <p:to>
                                        <p:strVal val="visible"/>
                                      </p:to>
                                    </p:set>
                                    <p:anim calcmode="lin" valueType="num">
                                      <p:cBhvr additive="base">
                                        <p:cTn id="65"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4">
                                            <p:txEl>
                                              <p:pRg st="0" end="0"/>
                                            </p:txEl>
                                          </p:spTgt>
                                        </p:tgtEl>
                                        <p:attrNameLst>
                                          <p:attrName>style.visibility</p:attrName>
                                        </p:attrNameLst>
                                      </p:cBhvr>
                                      <p:to>
                                        <p:strVal val="visible"/>
                                      </p:to>
                                    </p:set>
                                    <p:anim calcmode="lin" valueType="num">
                                      <p:cBhvr additive="base">
                                        <p:cTn id="71"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path" presetSubtype="0" accel="50000" decel="50000" fill="hold" grpId="1" nodeType="clickEffect">
                                  <p:stCondLst>
                                    <p:cond delay="0"/>
                                  </p:stCondLst>
                                  <p:childTnLst>
                                    <p:animMotion origin="layout" path="M -5.55556E-7 4.07407E-6 L -0.52049 0.2216 " pathEditMode="relative" rAng="0" ptsTypes="AA">
                                      <p:cBhvr>
                                        <p:cTn id="76" dur="2000" fill="hold"/>
                                        <p:tgtEl>
                                          <p:spTgt spid="43">
                                            <p:txEl>
                                              <p:pRg st="0" end="0"/>
                                            </p:txEl>
                                          </p:spTgt>
                                        </p:tgtEl>
                                        <p:attrNameLst>
                                          <p:attrName>ppt_x</p:attrName>
                                          <p:attrName>ppt_y</p:attrName>
                                        </p:attrNameLst>
                                      </p:cBhvr>
                                      <p:rCtr x="-26024" y="11080"/>
                                    </p:animMotion>
                                  </p:childTnLst>
                                </p:cTn>
                              </p:par>
                            </p:childTnLst>
                          </p:cTn>
                        </p:par>
                      </p:childTnLst>
                    </p:cTn>
                  </p:par>
                  <p:par>
                    <p:cTn id="77" fill="hold">
                      <p:stCondLst>
                        <p:cond delay="indefinite"/>
                      </p:stCondLst>
                      <p:childTnLst>
                        <p:par>
                          <p:cTn id="78" fill="hold">
                            <p:stCondLst>
                              <p:cond delay="0"/>
                            </p:stCondLst>
                            <p:childTnLst>
                              <p:par>
                                <p:cTn id="79" presetID="42" presetClass="path" presetSubtype="0" accel="50000" decel="50000" fill="hold" grpId="1" nodeType="clickEffect">
                                  <p:stCondLst>
                                    <p:cond delay="0"/>
                                  </p:stCondLst>
                                  <p:childTnLst>
                                    <p:animMotion origin="layout" path="M 1.94444E-6 -4.93827E-6 L 0.37135 0.19075 " pathEditMode="relative" rAng="0" ptsTypes="AA">
                                      <p:cBhvr>
                                        <p:cTn id="80" dur="2000" fill="hold"/>
                                        <p:tgtEl>
                                          <p:spTgt spid="36">
                                            <p:txEl>
                                              <p:pRg st="0" end="0"/>
                                            </p:txEl>
                                          </p:spTgt>
                                        </p:tgtEl>
                                        <p:attrNameLst>
                                          <p:attrName>ppt_x</p:attrName>
                                          <p:attrName>ppt_y</p:attrName>
                                        </p:attrNameLst>
                                      </p:cBhvr>
                                      <p:rCtr x="18559" y="9537"/>
                                    </p:animMotion>
                                  </p:childTnLst>
                                </p:cTn>
                              </p:par>
                            </p:childTnLst>
                          </p:cTn>
                        </p:par>
                      </p:childTnLst>
                    </p:cTn>
                  </p:par>
                  <p:par>
                    <p:cTn id="81" fill="hold">
                      <p:stCondLst>
                        <p:cond delay="indefinite"/>
                      </p:stCondLst>
                      <p:childTnLst>
                        <p:par>
                          <p:cTn id="82" fill="hold">
                            <p:stCondLst>
                              <p:cond delay="0"/>
                            </p:stCondLst>
                            <p:childTnLst>
                              <p:par>
                                <p:cTn id="83" presetID="42" presetClass="path" presetSubtype="0" accel="50000" decel="50000" fill="hold" grpId="1" nodeType="clickEffect">
                                  <p:stCondLst>
                                    <p:cond delay="0"/>
                                  </p:stCondLst>
                                  <p:childTnLst>
                                    <p:animMotion origin="layout" path="M 1.66667E-6 4.5679E-6 L 0.00555 0.32129 " pathEditMode="relative" rAng="0" ptsTypes="AA">
                                      <p:cBhvr>
                                        <p:cTn id="84" dur="2000" fill="hold"/>
                                        <p:tgtEl>
                                          <p:spTgt spid="40">
                                            <p:txEl>
                                              <p:pRg st="0" end="0"/>
                                            </p:txEl>
                                          </p:spTgt>
                                        </p:tgtEl>
                                        <p:attrNameLst>
                                          <p:attrName>ppt_x</p:attrName>
                                          <p:attrName>ppt_y</p:attrName>
                                        </p:attrNameLst>
                                      </p:cBhvr>
                                      <p:rCtr x="278" y="16049"/>
                                    </p:animMotion>
                                  </p:childTnLst>
                                </p:cTn>
                              </p:par>
                            </p:childTnLst>
                          </p:cTn>
                        </p:par>
                      </p:childTnLst>
                    </p:cTn>
                  </p:par>
                  <p:par>
                    <p:cTn id="85" fill="hold">
                      <p:stCondLst>
                        <p:cond delay="indefinite"/>
                      </p:stCondLst>
                      <p:childTnLst>
                        <p:par>
                          <p:cTn id="86" fill="hold">
                            <p:stCondLst>
                              <p:cond delay="0"/>
                            </p:stCondLst>
                            <p:childTnLst>
                              <p:par>
                                <p:cTn id="87" presetID="42" presetClass="path" presetSubtype="0" accel="50000" decel="50000" fill="hold" grpId="1" nodeType="clickEffect">
                                  <p:stCondLst>
                                    <p:cond delay="0"/>
                                  </p:stCondLst>
                                  <p:childTnLst>
                                    <p:animMotion origin="layout" path="M -4.72222E-6 1.23457E-6 L 0.25035 0.47531 " pathEditMode="relative" rAng="0" ptsTypes="AA">
                                      <p:cBhvr>
                                        <p:cTn id="88" dur="2000" fill="hold"/>
                                        <p:tgtEl>
                                          <p:spTgt spid="37">
                                            <p:txEl>
                                              <p:pRg st="0" end="0"/>
                                            </p:txEl>
                                          </p:spTgt>
                                        </p:tgtEl>
                                        <p:attrNameLst>
                                          <p:attrName>ppt_x</p:attrName>
                                          <p:attrName>ppt_y</p:attrName>
                                        </p:attrNameLst>
                                      </p:cBhvr>
                                      <p:rCtr x="12517" y="23765"/>
                                    </p:animMotion>
                                  </p:childTnLst>
                                </p:cTn>
                              </p:par>
                            </p:childTnLst>
                          </p:cTn>
                        </p:par>
                      </p:childTnLst>
                    </p:cTn>
                  </p:par>
                  <p:par>
                    <p:cTn id="89" fill="hold">
                      <p:stCondLst>
                        <p:cond delay="indefinite"/>
                      </p:stCondLst>
                      <p:childTnLst>
                        <p:par>
                          <p:cTn id="90" fill="hold">
                            <p:stCondLst>
                              <p:cond delay="0"/>
                            </p:stCondLst>
                            <p:childTnLst>
                              <p:par>
                                <p:cTn id="91" presetID="56" presetClass="path" presetSubtype="0" accel="50000" decel="50000" fill="hold" grpId="1" nodeType="clickEffect">
                                  <p:stCondLst>
                                    <p:cond delay="0"/>
                                  </p:stCondLst>
                                  <p:childTnLst>
                                    <p:animMotion origin="layout" path="M 1.94444E-6 -1.48148E-6 L -0.17309 0.54105 " pathEditMode="relative" rAng="0" ptsTypes="AA">
                                      <p:cBhvr>
                                        <p:cTn id="92" dur="2000" fill="hold"/>
                                        <p:tgtEl>
                                          <p:spTgt spid="39">
                                            <p:txEl>
                                              <p:pRg st="0" end="0"/>
                                            </p:txEl>
                                          </p:spTgt>
                                        </p:tgtEl>
                                        <p:attrNameLst>
                                          <p:attrName>ppt_x</p:attrName>
                                          <p:attrName>ppt_y</p:attrName>
                                        </p:attrNameLst>
                                      </p:cBhvr>
                                      <p:rCtr x="-8663" y="27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5" grpId="0"/>
      <p:bldP spid="14" grpId="0"/>
      <p:bldP spid="35" grpId="0" build="p"/>
      <p:bldP spid="36" grpId="0" build="p"/>
      <p:bldP spid="36" grpId="1" build="p"/>
      <p:bldP spid="37" grpId="0" build="p"/>
      <p:bldP spid="37" grpId="1" build="p"/>
      <p:bldP spid="38" grpId="0" build="p"/>
      <p:bldP spid="39" grpId="0" build="p"/>
      <p:bldP spid="39" grpId="1" build="p"/>
      <p:bldP spid="40" grpId="0" build="p"/>
      <p:bldP spid="40" grpId="1" build="p"/>
      <p:bldP spid="41" grpId="0" build="p"/>
      <p:bldP spid="42" grpId="0" build="p"/>
      <p:bldP spid="43" grpId="0" build="p"/>
      <p:bldP spid="43" grpId="1" build="p"/>
      <p:bldP spid="4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5" name="Google Shape;895;p48"/>
          <p:cNvSpPr txBox="1">
            <a:spLocks noGrp="1"/>
          </p:cNvSpPr>
          <p:nvPr>
            <p:ph type="title"/>
          </p:nvPr>
        </p:nvSpPr>
        <p:spPr>
          <a:xfrm>
            <a:off x="437802" y="319162"/>
            <a:ext cx="8430775" cy="528600"/>
          </a:xfrm>
          <a:prstGeom prst="rect">
            <a:avLst/>
          </a:prstGeom>
        </p:spPr>
        <p:txBody>
          <a:bodyPr spcFirstLastPara="1" wrap="square" lIns="91425" tIns="91425" rIns="91425" bIns="91425" anchor="t" anchorCtr="0">
            <a:noAutofit/>
          </a:bodyPr>
          <a:lstStyle/>
          <a:p>
            <a:r>
              <a:rPr lang="en-US" sz="2800" dirty="0">
                <a:solidFill>
                  <a:srgbClr val="FF0000"/>
                </a:solidFill>
              </a:rPr>
              <a:t>Exercise 5. Fill in each blank with a word in </a:t>
            </a:r>
            <a:r>
              <a:rPr lang="en-US" sz="2800" dirty="0" smtClean="0">
                <a:solidFill>
                  <a:srgbClr val="FF0000"/>
                </a:solidFill>
              </a:rPr>
              <a:t>the box.</a:t>
            </a:r>
            <a:endParaRPr lang="en-US" sz="2800" dirty="0">
              <a:solidFill>
                <a:srgbClr val="FF0000"/>
              </a:solidFill>
            </a:endParaRPr>
          </a:p>
        </p:txBody>
      </p:sp>
      <p:grpSp>
        <p:nvGrpSpPr>
          <p:cNvPr id="906" name="Google Shape;906;p48"/>
          <p:cNvGrpSpPr/>
          <p:nvPr/>
        </p:nvGrpSpPr>
        <p:grpSpPr>
          <a:xfrm>
            <a:off x="539492" y="1068088"/>
            <a:ext cx="423479" cy="406334"/>
            <a:chOff x="539492" y="1068088"/>
            <a:chExt cx="423479" cy="406334"/>
          </a:xfrm>
        </p:grpSpPr>
        <p:sp>
          <p:nvSpPr>
            <p:cNvPr id="907" name="Google Shape;907;p48"/>
            <p:cNvSpPr/>
            <p:nvPr/>
          </p:nvSpPr>
          <p:spPr>
            <a:xfrm>
              <a:off x="790640" y="106808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8"/>
            <p:cNvSpPr/>
            <p:nvPr/>
          </p:nvSpPr>
          <p:spPr>
            <a:xfrm>
              <a:off x="539492" y="1294852"/>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9" name="Google Shape;909;p48"/>
          <p:cNvGrpSpPr/>
          <p:nvPr/>
        </p:nvGrpSpPr>
        <p:grpSpPr>
          <a:xfrm>
            <a:off x="8243440" y="2777406"/>
            <a:ext cx="374676" cy="411597"/>
            <a:chOff x="8243440" y="2777406"/>
            <a:chExt cx="374676" cy="411597"/>
          </a:xfrm>
        </p:grpSpPr>
        <p:sp>
          <p:nvSpPr>
            <p:cNvPr id="910" name="Google Shape;910;p48"/>
            <p:cNvSpPr/>
            <p:nvPr/>
          </p:nvSpPr>
          <p:spPr>
            <a:xfrm>
              <a:off x="8477289" y="2777406"/>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8"/>
            <p:cNvSpPr/>
            <p:nvPr/>
          </p:nvSpPr>
          <p:spPr>
            <a:xfrm>
              <a:off x="8243440" y="3006003"/>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p:cNvSpPr/>
          <p:nvPr/>
        </p:nvSpPr>
        <p:spPr>
          <a:xfrm>
            <a:off x="343521" y="1384637"/>
            <a:ext cx="8619335" cy="3477875"/>
          </a:xfrm>
          <a:prstGeom prst="rect">
            <a:avLst/>
          </a:prstGeom>
        </p:spPr>
        <p:txBody>
          <a:bodyPr wrap="square">
            <a:spAutoFit/>
          </a:bodyPr>
          <a:lstStyle/>
          <a:p>
            <a:endParaRPr lang="en-US" sz="2200" dirty="0">
              <a:latin typeface="Delius" panose="020B0604020202020204" charset="0"/>
            </a:endParaRPr>
          </a:p>
          <a:p>
            <a:r>
              <a:rPr lang="en-US" sz="2200" dirty="0">
                <a:latin typeface="Delius" panose="020B0604020202020204" charset="0"/>
              </a:rPr>
              <a:t>6. He used to </a:t>
            </a:r>
            <a:r>
              <a:rPr lang="en-US" sz="2200" dirty="0" smtClean="0">
                <a:latin typeface="Delius" panose="020B0604020202020204" charset="0"/>
              </a:rPr>
              <a:t>____ </a:t>
            </a:r>
            <a:r>
              <a:rPr lang="en-US" sz="2200" dirty="0">
                <a:latin typeface="Delius" panose="020B0604020202020204" charset="0"/>
              </a:rPr>
              <a:t>a tricycle when he was three years old.</a:t>
            </a:r>
          </a:p>
          <a:p>
            <a:r>
              <a:rPr lang="en-US" sz="2200" dirty="0">
                <a:latin typeface="Delius" panose="020B0604020202020204" charset="0"/>
              </a:rPr>
              <a:t>7. Now there are more </a:t>
            </a:r>
            <a:r>
              <a:rPr lang="en-US" sz="2200" dirty="0" smtClean="0">
                <a:latin typeface="Delius" panose="020B0604020202020204" charset="0"/>
              </a:rPr>
              <a:t>traffic ____</a:t>
            </a:r>
            <a:r>
              <a:rPr lang="en-US" sz="2200" dirty="0">
                <a:latin typeface="Delius" panose="020B0604020202020204" charset="0"/>
              </a:rPr>
              <a:t>__</a:t>
            </a:r>
            <a:r>
              <a:rPr lang="en-US" sz="2200" dirty="0" smtClean="0">
                <a:latin typeface="Delius" panose="020B0604020202020204" charset="0"/>
              </a:rPr>
              <a:t>___ than there used to be in this city.</a:t>
            </a:r>
            <a:endParaRPr lang="en-US" sz="2200" dirty="0">
              <a:latin typeface="Delius" panose="020B0604020202020204" charset="0"/>
            </a:endParaRPr>
          </a:p>
          <a:p>
            <a:r>
              <a:rPr lang="en-US" sz="2200" dirty="0">
                <a:latin typeface="Delius" panose="020B0604020202020204" charset="0"/>
              </a:rPr>
              <a:t>8. There did not use to be many </a:t>
            </a:r>
            <a:r>
              <a:rPr lang="en-US" sz="2200" dirty="0" smtClean="0">
                <a:latin typeface="Delius" panose="020B0604020202020204" charset="0"/>
              </a:rPr>
              <a:t>_________ </a:t>
            </a:r>
            <a:r>
              <a:rPr lang="en-US" sz="2200" dirty="0">
                <a:latin typeface="Delius" panose="020B0604020202020204" charset="0"/>
              </a:rPr>
              <a:t>on the roads in my home town.</a:t>
            </a:r>
          </a:p>
          <a:p>
            <a:r>
              <a:rPr lang="en-US" sz="2200" dirty="0">
                <a:latin typeface="Delius" panose="020B0604020202020204" charset="0"/>
              </a:rPr>
              <a:t>9. He lives in a small village in the mountains so he never </a:t>
            </a:r>
            <a:r>
              <a:rPr lang="en-US" sz="2200" dirty="0" smtClean="0">
                <a:latin typeface="Delius" panose="020B0604020202020204" charset="0"/>
              </a:rPr>
              <a:t>______ </a:t>
            </a:r>
            <a:r>
              <a:rPr lang="en-US" sz="2200" dirty="0">
                <a:latin typeface="Delius" panose="020B0604020202020204" charset="0"/>
              </a:rPr>
              <a:t>worried about traffic jams.</a:t>
            </a:r>
          </a:p>
          <a:p>
            <a:r>
              <a:rPr lang="en-US" sz="2200" dirty="0">
                <a:latin typeface="Delius" panose="020B0604020202020204" charset="0"/>
              </a:rPr>
              <a:t>10. You should remember to walk </a:t>
            </a:r>
            <a:r>
              <a:rPr lang="en-US" sz="2200" dirty="0" smtClean="0">
                <a:latin typeface="Delius" panose="020B0604020202020204" charset="0"/>
              </a:rPr>
              <a:t>________ </a:t>
            </a:r>
            <a:r>
              <a:rPr lang="en-US" sz="2200" dirty="0">
                <a:latin typeface="Delius" panose="020B0604020202020204" charset="0"/>
              </a:rPr>
              <a:t>the streets at the zebra </a:t>
            </a:r>
            <a:r>
              <a:rPr lang="en-US" sz="2200" dirty="0" smtClean="0">
                <a:latin typeface="Delius" panose="020B0604020202020204" charset="0"/>
              </a:rPr>
              <a:t>crossings.</a:t>
            </a:r>
            <a:endParaRPr lang="en-US" sz="2200" dirty="0">
              <a:latin typeface="Delius" panose="020B0604020202020204" charset="0"/>
            </a:endParaRPr>
          </a:p>
        </p:txBody>
      </p:sp>
      <p:grpSp>
        <p:nvGrpSpPr>
          <p:cNvPr id="27" name="Google Shape;906;p48"/>
          <p:cNvGrpSpPr/>
          <p:nvPr/>
        </p:nvGrpSpPr>
        <p:grpSpPr>
          <a:xfrm>
            <a:off x="539492" y="1068088"/>
            <a:ext cx="423479" cy="406334"/>
            <a:chOff x="539492" y="1068088"/>
            <a:chExt cx="423479" cy="406334"/>
          </a:xfrm>
        </p:grpSpPr>
        <p:sp>
          <p:nvSpPr>
            <p:cNvPr id="28" name="Google Shape;907;p48"/>
            <p:cNvSpPr/>
            <p:nvPr/>
          </p:nvSpPr>
          <p:spPr>
            <a:xfrm>
              <a:off x="790640" y="106808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08;p48"/>
            <p:cNvSpPr/>
            <p:nvPr/>
          </p:nvSpPr>
          <p:spPr>
            <a:xfrm>
              <a:off x="539492" y="1294852"/>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909;p48"/>
          <p:cNvGrpSpPr/>
          <p:nvPr/>
        </p:nvGrpSpPr>
        <p:grpSpPr>
          <a:xfrm>
            <a:off x="8243440" y="2777406"/>
            <a:ext cx="374676" cy="411597"/>
            <a:chOff x="8243440" y="2777406"/>
            <a:chExt cx="374676" cy="411597"/>
          </a:xfrm>
        </p:grpSpPr>
        <p:sp>
          <p:nvSpPr>
            <p:cNvPr id="31" name="Google Shape;910;p48"/>
            <p:cNvSpPr/>
            <p:nvPr/>
          </p:nvSpPr>
          <p:spPr>
            <a:xfrm>
              <a:off x="8477289" y="2777406"/>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911;p48"/>
            <p:cNvSpPr/>
            <p:nvPr/>
          </p:nvSpPr>
          <p:spPr>
            <a:xfrm>
              <a:off x="8243440" y="3006003"/>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 name="Subtitle 2"/>
          <p:cNvSpPr>
            <a:spLocks noGrp="1"/>
          </p:cNvSpPr>
          <p:nvPr>
            <p:ph type="subTitle" idx="4"/>
          </p:nvPr>
        </p:nvSpPr>
        <p:spPr>
          <a:xfrm>
            <a:off x="287599" y="965734"/>
            <a:ext cx="1760757" cy="457200"/>
          </a:xfrm>
        </p:spPr>
        <p:txBody>
          <a:bodyPr/>
          <a:lstStyle/>
          <a:p>
            <a:pPr indent="457200">
              <a:lnSpc>
                <a:spcPct val="150000"/>
              </a:lnSpc>
            </a:pPr>
            <a:r>
              <a:rPr lang="en-US" sz="2200" dirty="0">
                <a:solidFill>
                  <a:srgbClr val="FF0000"/>
                </a:solidFill>
                <a:latin typeface="Delius" panose="020B0604020202020204" charset="0"/>
              </a:rPr>
              <a:t>feels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4" name="Subtitle 2"/>
          <p:cNvSpPr>
            <a:spLocks noGrp="1"/>
          </p:cNvSpPr>
          <p:nvPr>
            <p:ph type="subTitle" idx="4"/>
          </p:nvPr>
        </p:nvSpPr>
        <p:spPr>
          <a:xfrm>
            <a:off x="3939468" y="1402598"/>
            <a:ext cx="1842246" cy="457200"/>
          </a:xfrm>
        </p:spPr>
        <p:txBody>
          <a:bodyPr/>
          <a:lstStyle/>
          <a:p>
            <a:pPr indent="457200">
              <a:lnSpc>
                <a:spcPct val="150000"/>
              </a:lnSpc>
            </a:pPr>
            <a:r>
              <a:rPr lang="en-US" sz="2200" dirty="0">
                <a:solidFill>
                  <a:srgbClr val="FF0000"/>
                </a:solidFill>
                <a:latin typeface="Delius" panose="020B0604020202020204" charset="0"/>
              </a:rPr>
              <a:t>after</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5" name="Subtitle 2"/>
          <p:cNvSpPr>
            <a:spLocks noGrp="1"/>
          </p:cNvSpPr>
          <p:nvPr>
            <p:ph type="subTitle" idx="4"/>
          </p:nvPr>
        </p:nvSpPr>
        <p:spPr>
          <a:xfrm>
            <a:off x="1733387" y="950786"/>
            <a:ext cx="1842246" cy="457200"/>
          </a:xfrm>
        </p:spPr>
        <p:txBody>
          <a:bodyPr/>
          <a:lstStyle/>
          <a:p>
            <a:pPr marL="0" indent="87313">
              <a:lnSpc>
                <a:spcPct val="150000"/>
              </a:lnSpc>
            </a:pPr>
            <a:r>
              <a:rPr lang="en-US" sz="2200" dirty="0" smtClean="0">
                <a:solidFill>
                  <a:srgbClr val="FF0000"/>
                </a:solidFill>
                <a:latin typeface="Delius" panose="020B0604020202020204" charset="0"/>
              </a:rPr>
              <a:t>rules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6" name="Subtitle 2"/>
          <p:cNvSpPr>
            <a:spLocks noGrp="1"/>
          </p:cNvSpPr>
          <p:nvPr>
            <p:ph type="subTitle" idx="4"/>
          </p:nvPr>
        </p:nvSpPr>
        <p:spPr>
          <a:xfrm>
            <a:off x="1778700" y="1410705"/>
            <a:ext cx="1842246" cy="457200"/>
          </a:xfrm>
        </p:spPr>
        <p:txBody>
          <a:bodyPr/>
          <a:lstStyle/>
          <a:p>
            <a:pPr marL="0" indent="0">
              <a:lnSpc>
                <a:spcPct val="150000"/>
              </a:lnSpc>
            </a:pPr>
            <a:r>
              <a:rPr lang="en-US" sz="2200" dirty="0" smtClean="0">
                <a:solidFill>
                  <a:srgbClr val="FF0000"/>
                </a:solidFill>
                <a:latin typeface="Delius" panose="020B0604020202020204" charset="0"/>
              </a:rPr>
              <a:t>vehicles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7" name="Subtitle 2"/>
          <p:cNvSpPr>
            <a:spLocks noGrp="1"/>
          </p:cNvSpPr>
          <p:nvPr>
            <p:ph type="subTitle" idx="4"/>
          </p:nvPr>
        </p:nvSpPr>
        <p:spPr>
          <a:xfrm>
            <a:off x="3054790" y="948067"/>
            <a:ext cx="1842246" cy="457200"/>
          </a:xfrm>
        </p:spPr>
        <p:txBody>
          <a:bodyPr/>
          <a:lstStyle/>
          <a:p>
            <a:pPr marL="0" indent="0">
              <a:lnSpc>
                <a:spcPct val="150000"/>
              </a:lnSpc>
            </a:pPr>
            <a:r>
              <a:rPr lang="en-US" sz="2200" dirty="0">
                <a:solidFill>
                  <a:srgbClr val="FF0000"/>
                </a:solidFill>
                <a:latin typeface="Delius" panose="020B0604020202020204" charset="0"/>
              </a:rPr>
              <a:t>it</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8" name="Subtitle 2"/>
          <p:cNvSpPr>
            <a:spLocks noGrp="1"/>
          </p:cNvSpPr>
          <p:nvPr>
            <p:ph type="subTitle" idx="4"/>
          </p:nvPr>
        </p:nvSpPr>
        <p:spPr>
          <a:xfrm>
            <a:off x="3036180" y="1422131"/>
            <a:ext cx="1842246" cy="457200"/>
          </a:xfrm>
        </p:spPr>
        <p:txBody>
          <a:bodyPr/>
          <a:lstStyle/>
          <a:p>
            <a:pPr marL="0" indent="0">
              <a:lnSpc>
                <a:spcPct val="150000"/>
              </a:lnSpc>
            </a:pPr>
            <a:r>
              <a:rPr lang="en-US" sz="2200" dirty="0" smtClean="0">
                <a:solidFill>
                  <a:srgbClr val="FF0000"/>
                </a:solidFill>
                <a:latin typeface="Delius" panose="020B0604020202020204" charset="0"/>
              </a:rPr>
              <a:t>break</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39" name="Subtitle 2"/>
          <p:cNvSpPr>
            <a:spLocks noGrp="1"/>
          </p:cNvSpPr>
          <p:nvPr>
            <p:ph type="subTitle" idx="4"/>
          </p:nvPr>
        </p:nvSpPr>
        <p:spPr>
          <a:xfrm>
            <a:off x="4385863" y="940472"/>
            <a:ext cx="1842246" cy="457200"/>
          </a:xfrm>
        </p:spPr>
        <p:txBody>
          <a:bodyPr/>
          <a:lstStyle/>
          <a:p>
            <a:pPr marL="0" indent="0">
              <a:lnSpc>
                <a:spcPct val="150000"/>
              </a:lnSpc>
            </a:pPr>
            <a:r>
              <a:rPr lang="en-US" sz="2200" dirty="0">
                <a:solidFill>
                  <a:srgbClr val="FF0000"/>
                </a:solidFill>
                <a:latin typeface="Delius" panose="020B0604020202020204" charset="0"/>
              </a:rPr>
              <a:t>across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0" name="Subtitle 2"/>
          <p:cNvSpPr>
            <a:spLocks noGrp="1"/>
          </p:cNvSpPr>
          <p:nvPr>
            <p:ph type="subTitle" idx="4"/>
          </p:nvPr>
        </p:nvSpPr>
        <p:spPr>
          <a:xfrm>
            <a:off x="-88047" y="1351968"/>
            <a:ext cx="1842246" cy="457200"/>
          </a:xfrm>
        </p:spPr>
        <p:txBody>
          <a:bodyPr/>
          <a:lstStyle/>
          <a:p>
            <a:pPr indent="457200">
              <a:lnSpc>
                <a:spcPct val="150000"/>
              </a:lnSpc>
            </a:pPr>
            <a:r>
              <a:rPr lang="en-US" sz="2200" dirty="0">
                <a:solidFill>
                  <a:srgbClr val="FF0000"/>
                </a:solidFill>
                <a:latin typeface="Delius" panose="020B0604020202020204" charset="0"/>
              </a:rPr>
              <a:t>ride</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1" name="Subtitle 2"/>
          <p:cNvSpPr>
            <a:spLocks noGrp="1"/>
          </p:cNvSpPr>
          <p:nvPr>
            <p:ph type="subTitle" idx="4"/>
          </p:nvPr>
        </p:nvSpPr>
        <p:spPr>
          <a:xfrm>
            <a:off x="5525819" y="919936"/>
            <a:ext cx="1842246" cy="457200"/>
          </a:xfrm>
        </p:spPr>
        <p:txBody>
          <a:bodyPr/>
          <a:lstStyle/>
          <a:p>
            <a:pPr indent="457200">
              <a:lnSpc>
                <a:spcPct val="150000"/>
              </a:lnSpc>
            </a:pPr>
            <a:r>
              <a:rPr lang="en-US" sz="2200" dirty="0">
                <a:solidFill>
                  <a:srgbClr val="FF0000"/>
                </a:solidFill>
                <a:latin typeface="Delius" panose="020B0604020202020204" charset="0"/>
              </a:rPr>
              <a:t>did</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
        <p:nvSpPr>
          <p:cNvPr id="42" name="Subtitle 2"/>
          <p:cNvSpPr>
            <a:spLocks noGrp="1"/>
          </p:cNvSpPr>
          <p:nvPr>
            <p:ph type="subTitle" idx="4"/>
          </p:nvPr>
        </p:nvSpPr>
        <p:spPr>
          <a:xfrm>
            <a:off x="5876964" y="1373941"/>
            <a:ext cx="1842246" cy="457200"/>
          </a:xfrm>
        </p:spPr>
        <p:txBody>
          <a:bodyPr/>
          <a:lstStyle/>
          <a:p>
            <a:pPr marL="0" indent="0">
              <a:lnSpc>
                <a:spcPct val="150000"/>
              </a:lnSpc>
            </a:pPr>
            <a:r>
              <a:rPr lang="en-US" sz="2200" dirty="0">
                <a:solidFill>
                  <a:srgbClr val="FF0000"/>
                </a:solidFill>
                <a:latin typeface="Delius" panose="020B0604020202020204" charset="0"/>
              </a:rPr>
              <a:t>accidents</a:t>
            </a:r>
            <a:endParaRPr lang="en-US" sz="2200" dirty="0">
              <a:solidFill>
                <a:srgbClr val="FF0000"/>
              </a:solidFill>
              <a:latin typeface="Delius" panose="020B060402020202020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9655315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66667E-6 4.81481E-6 L 0.11215 0.07932 " pathEditMode="relative" rAng="0" ptsTypes="AA">
                                      <p:cBhvr>
                                        <p:cTn id="6" dur="2000" fill="hold"/>
                                        <p:tgtEl>
                                          <p:spTgt spid="40">
                                            <p:txEl>
                                              <p:pRg st="0" end="0"/>
                                            </p:txEl>
                                          </p:spTgt>
                                        </p:tgtEl>
                                        <p:attrNameLst>
                                          <p:attrName>ppt_x</p:attrName>
                                          <p:attrName>ppt_y</p:attrName>
                                        </p:attrNameLst>
                                      </p:cBhvr>
                                      <p:rCtr x="5608" y="3951"/>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38889E-6 2.46914E-6 L -0.21146 0.14815 " pathEditMode="relative" rAng="0" ptsTypes="AA">
                                      <p:cBhvr>
                                        <p:cTn id="10" dur="2000" fill="hold"/>
                                        <p:tgtEl>
                                          <p:spTgt spid="42">
                                            <p:txEl>
                                              <p:pRg st="0" end="0"/>
                                            </p:txEl>
                                          </p:spTgt>
                                        </p:tgtEl>
                                        <p:attrNameLst>
                                          <p:attrName>ppt_x</p:attrName>
                                          <p:attrName>ppt_y</p:attrName>
                                        </p:attrNameLst>
                                      </p:cBhvr>
                                      <p:rCtr x="-10573" y="740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72222E-6 -4.93827E-6 L 0.27431 0.27099 " pathEditMode="relative" rAng="0" ptsTypes="AA">
                                      <p:cBhvr>
                                        <p:cTn id="14" dur="2000" fill="hold"/>
                                        <p:tgtEl>
                                          <p:spTgt spid="36">
                                            <p:txEl>
                                              <p:pRg st="0" end="0"/>
                                            </p:txEl>
                                          </p:spTgt>
                                        </p:tgtEl>
                                        <p:attrNameLst>
                                          <p:attrName>ppt_x</p:attrName>
                                          <p:attrName>ppt_y</p:attrName>
                                        </p:attrNameLst>
                                      </p:cBhvr>
                                      <p:rCtr x="13715" y="13549"/>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61111E-6 3.45679E-6 L 0.68247 0.48024 " pathEditMode="relative" rAng="0" ptsTypes="AA">
                                      <p:cBhvr>
                                        <p:cTn id="18" dur="2000" fill="hold"/>
                                        <p:tgtEl>
                                          <p:spTgt spid="33">
                                            <p:txEl>
                                              <p:pRg st="0" end="0"/>
                                            </p:txEl>
                                          </p:spTgt>
                                        </p:tgtEl>
                                        <p:attrNameLst>
                                          <p:attrName>ppt_x</p:attrName>
                                          <p:attrName>ppt_y</p:attrName>
                                        </p:attrNameLst>
                                      </p:cBhvr>
                                      <p:rCtr x="34115" y="24012"/>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22222E-6 1.7284E-6 L -0.01007 0.62284 " pathEditMode="relative" rAng="0" ptsTypes="AA">
                                      <p:cBhvr>
                                        <p:cTn id="22" dur="2000" fill="hold"/>
                                        <p:tgtEl>
                                          <p:spTgt spid="39">
                                            <p:txEl>
                                              <p:pRg st="0" end="0"/>
                                            </p:txEl>
                                          </p:spTgt>
                                        </p:tgtEl>
                                        <p:attrNameLst>
                                          <p:attrName>ppt_x</p:attrName>
                                          <p:attrName>ppt_y</p:attrName>
                                        </p:attrNameLst>
                                      </p:cBhvr>
                                      <p:rCtr x="-503" y="311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p:bldP spid="36" grpId="0" build="p"/>
      <p:bldP spid="39" grpId="0" build="p"/>
      <p:bldP spid="40" grpId="0" build="p"/>
      <p:bldP spid="4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1913308" y="1937498"/>
            <a:ext cx="5207668" cy="914400"/>
          </a:xfrm>
          <a:prstGeom prst="rect">
            <a:avLst/>
          </a:prstGeom>
        </p:spPr>
        <p:txBody>
          <a:bodyPr spcFirstLastPara="1" wrap="square" lIns="91425" tIns="91425" rIns="91425" bIns="91425" anchor="b" anchorCtr="0">
            <a:noAutofit/>
          </a:bodyPr>
          <a:lstStyle/>
          <a:p>
            <a:r>
              <a:rPr lang="en-US" sz="6600" dirty="0"/>
              <a:t>PART </a:t>
            </a:r>
            <a:r>
              <a:rPr lang="vi-VN" sz="6600" dirty="0"/>
              <a:t>2</a:t>
            </a:r>
            <a:r>
              <a:rPr lang="en-US" sz="6600" dirty="0" smtClean="0"/>
              <a:t> </a:t>
            </a:r>
            <a:r>
              <a:rPr lang="en-US" dirty="0"/>
              <a:t>LANGUAGE</a:t>
            </a:r>
            <a:endParaRPr lang="en-US" sz="6600" dirty="0"/>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vi-VN" sz="4400" b="1" dirty="0" smtClean="0">
                <a:solidFill>
                  <a:srgbClr val="FF0000"/>
                </a:solidFill>
              </a:rPr>
              <a:t>II. </a:t>
            </a:r>
            <a:r>
              <a:rPr lang="en-US" sz="4400" b="1" dirty="0">
                <a:solidFill>
                  <a:srgbClr val="FF0000"/>
                </a:solidFill>
              </a:rPr>
              <a:t>GRAMMAR</a:t>
            </a:r>
            <a:endParaRPr lang="en-US" sz="4400" dirty="0">
              <a:solidFill>
                <a:srgbClr val="FF0000"/>
              </a:solidFill>
            </a:endParaRPr>
          </a:p>
        </p:txBody>
      </p:sp>
    </p:spTree>
    <p:extLst>
      <p:ext uri="{BB962C8B-B14F-4D97-AF65-F5344CB8AC3E}">
        <p14:creationId xmlns:p14="http://schemas.microsoft.com/office/powerpoint/2010/main" val="1867358456"/>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grpSp>
        <p:nvGrpSpPr>
          <p:cNvPr id="917" name="Google Shape;917;p49"/>
          <p:cNvGrpSpPr/>
          <p:nvPr/>
        </p:nvGrpSpPr>
        <p:grpSpPr>
          <a:xfrm>
            <a:off x="713229" y="1732244"/>
            <a:ext cx="1416779" cy="1724600"/>
            <a:chOff x="597761" y="1732244"/>
            <a:chExt cx="1416779" cy="1724600"/>
          </a:xfrm>
        </p:grpSpPr>
        <p:sp>
          <p:nvSpPr>
            <p:cNvPr id="918" name="Google Shape;918;p49"/>
            <p:cNvSpPr/>
            <p:nvPr/>
          </p:nvSpPr>
          <p:spPr>
            <a:xfrm>
              <a:off x="597761" y="2843161"/>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9"/>
            <p:cNvSpPr/>
            <p:nvPr/>
          </p:nvSpPr>
          <p:spPr>
            <a:xfrm>
              <a:off x="998688" y="327727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9"/>
            <p:cNvSpPr/>
            <p:nvPr/>
          </p:nvSpPr>
          <p:spPr>
            <a:xfrm>
              <a:off x="1873714" y="1732244"/>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 name="Google Shape;921;p49"/>
          <p:cNvGrpSpPr/>
          <p:nvPr/>
        </p:nvGrpSpPr>
        <p:grpSpPr>
          <a:xfrm>
            <a:off x="6472852" y="1972953"/>
            <a:ext cx="1788945" cy="1751813"/>
            <a:chOff x="6472852" y="1972953"/>
            <a:chExt cx="1788945" cy="1751813"/>
          </a:xfrm>
        </p:grpSpPr>
        <p:sp>
          <p:nvSpPr>
            <p:cNvPr id="922" name="Google Shape;922;p49"/>
            <p:cNvSpPr/>
            <p:nvPr/>
          </p:nvSpPr>
          <p:spPr>
            <a:xfrm>
              <a:off x="6734501" y="3251788"/>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9"/>
            <p:cNvSpPr/>
            <p:nvPr/>
          </p:nvSpPr>
          <p:spPr>
            <a:xfrm rot="1800110">
              <a:off x="8038261" y="2008726"/>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9"/>
            <p:cNvSpPr/>
            <p:nvPr/>
          </p:nvSpPr>
          <p:spPr>
            <a:xfrm>
              <a:off x="6472852" y="3541766"/>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 name="Google Shape;925;p49"/>
          <p:cNvGrpSpPr/>
          <p:nvPr/>
        </p:nvGrpSpPr>
        <p:grpSpPr>
          <a:xfrm flipH="1">
            <a:off x="8261801" y="4591663"/>
            <a:ext cx="751788" cy="477075"/>
            <a:chOff x="6762300" y="1797494"/>
            <a:chExt cx="1371607" cy="811066"/>
          </a:xfrm>
        </p:grpSpPr>
        <p:sp>
          <p:nvSpPr>
            <p:cNvPr id="926" name="Google Shape;926;p49"/>
            <p:cNvSpPr/>
            <p:nvPr/>
          </p:nvSpPr>
          <p:spPr>
            <a:xfrm>
              <a:off x="6762300" y="1797670"/>
              <a:ext cx="1371607" cy="810713"/>
            </a:xfrm>
            <a:custGeom>
              <a:avLst/>
              <a:gdLst/>
              <a:ahLst/>
              <a:cxnLst/>
              <a:rect l="l" t="t" r="r" b="b"/>
              <a:pathLst>
                <a:path w="19549" h="11484" extrusionOk="0">
                  <a:moveTo>
                    <a:pt x="1617" y="0"/>
                  </a:moveTo>
                  <a:cubicBezTo>
                    <a:pt x="1003" y="0"/>
                    <a:pt x="511" y="493"/>
                    <a:pt x="511" y="1106"/>
                  </a:cubicBezTo>
                  <a:lnTo>
                    <a:pt x="511" y="7990"/>
                  </a:lnTo>
                  <a:lnTo>
                    <a:pt x="353" y="7990"/>
                  </a:lnTo>
                  <a:cubicBezTo>
                    <a:pt x="158" y="7990"/>
                    <a:pt x="0" y="8148"/>
                    <a:pt x="0" y="8343"/>
                  </a:cubicBezTo>
                  <a:lnTo>
                    <a:pt x="0" y="8576"/>
                  </a:lnTo>
                  <a:cubicBezTo>
                    <a:pt x="0" y="9115"/>
                    <a:pt x="437" y="9542"/>
                    <a:pt x="976" y="9542"/>
                  </a:cubicBezTo>
                  <a:lnTo>
                    <a:pt x="2945" y="9542"/>
                  </a:lnTo>
                  <a:cubicBezTo>
                    <a:pt x="3224" y="10685"/>
                    <a:pt x="4237" y="11484"/>
                    <a:pt x="5407" y="11484"/>
                  </a:cubicBezTo>
                  <a:cubicBezTo>
                    <a:pt x="6578" y="11484"/>
                    <a:pt x="7600" y="10685"/>
                    <a:pt x="7869" y="9542"/>
                  </a:cubicBezTo>
                  <a:lnTo>
                    <a:pt x="12385" y="9542"/>
                  </a:lnTo>
                  <a:cubicBezTo>
                    <a:pt x="12654" y="10685"/>
                    <a:pt x="13676" y="11484"/>
                    <a:pt x="14847" y="11484"/>
                  </a:cubicBezTo>
                  <a:cubicBezTo>
                    <a:pt x="16017" y="11484"/>
                    <a:pt x="17030" y="10685"/>
                    <a:pt x="17309" y="9542"/>
                  </a:cubicBezTo>
                  <a:lnTo>
                    <a:pt x="18582" y="9542"/>
                  </a:lnTo>
                  <a:cubicBezTo>
                    <a:pt x="19121" y="9542"/>
                    <a:pt x="19548" y="9115"/>
                    <a:pt x="19548" y="8576"/>
                  </a:cubicBezTo>
                  <a:lnTo>
                    <a:pt x="19548" y="8343"/>
                  </a:lnTo>
                  <a:cubicBezTo>
                    <a:pt x="19548" y="8145"/>
                    <a:pt x="19390" y="7990"/>
                    <a:pt x="19202" y="7990"/>
                  </a:cubicBezTo>
                  <a:cubicBezTo>
                    <a:pt x="19197" y="7990"/>
                    <a:pt x="19191" y="7990"/>
                    <a:pt x="19186" y="7990"/>
                  </a:cubicBezTo>
                  <a:lnTo>
                    <a:pt x="19158" y="7990"/>
                  </a:lnTo>
                  <a:lnTo>
                    <a:pt x="19158" y="5287"/>
                  </a:lnTo>
                  <a:cubicBezTo>
                    <a:pt x="19158" y="4980"/>
                    <a:pt x="18953" y="4711"/>
                    <a:pt x="18665" y="4618"/>
                  </a:cubicBezTo>
                  <a:lnTo>
                    <a:pt x="17365" y="4209"/>
                  </a:lnTo>
                  <a:lnTo>
                    <a:pt x="16668" y="1097"/>
                  </a:lnTo>
                  <a:cubicBezTo>
                    <a:pt x="16528" y="456"/>
                    <a:pt x="15952" y="0"/>
                    <a:pt x="1530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7" name="Google Shape;927;p49"/>
            <p:cNvGrpSpPr/>
            <p:nvPr/>
          </p:nvGrpSpPr>
          <p:grpSpPr>
            <a:xfrm>
              <a:off x="6762651" y="1797494"/>
              <a:ext cx="1370905" cy="811066"/>
              <a:chOff x="6762437" y="1105747"/>
              <a:chExt cx="1370905" cy="811066"/>
            </a:xfrm>
          </p:grpSpPr>
          <p:sp>
            <p:nvSpPr>
              <p:cNvPr id="928" name="Google Shape;928;p49"/>
              <p:cNvSpPr/>
              <p:nvPr/>
            </p:nvSpPr>
            <p:spPr>
              <a:xfrm>
                <a:off x="6798290" y="1105747"/>
                <a:ext cx="1308320" cy="673688"/>
              </a:xfrm>
              <a:custGeom>
                <a:avLst/>
                <a:gdLst/>
                <a:ahLst/>
                <a:cxnLst/>
                <a:rect l="l" t="t" r="r" b="b"/>
                <a:pathLst>
                  <a:path w="18647" h="9543" extrusionOk="0">
                    <a:moveTo>
                      <a:pt x="1106" y="1"/>
                    </a:moveTo>
                    <a:cubicBezTo>
                      <a:pt x="492" y="1"/>
                      <a:pt x="0" y="493"/>
                      <a:pt x="0" y="1097"/>
                    </a:cubicBezTo>
                    <a:lnTo>
                      <a:pt x="0" y="8846"/>
                    </a:lnTo>
                    <a:cubicBezTo>
                      <a:pt x="0" y="9236"/>
                      <a:pt x="316" y="9542"/>
                      <a:pt x="706" y="9542"/>
                    </a:cubicBezTo>
                    <a:lnTo>
                      <a:pt x="17941" y="9542"/>
                    </a:lnTo>
                    <a:cubicBezTo>
                      <a:pt x="18331" y="9542"/>
                      <a:pt x="18647" y="9236"/>
                      <a:pt x="18647" y="8846"/>
                    </a:cubicBezTo>
                    <a:lnTo>
                      <a:pt x="18647" y="5278"/>
                    </a:lnTo>
                    <a:cubicBezTo>
                      <a:pt x="18647" y="4981"/>
                      <a:pt x="18452" y="4711"/>
                      <a:pt x="18154" y="4618"/>
                    </a:cubicBezTo>
                    <a:lnTo>
                      <a:pt x="16863" y="4200"/>
                    </a:lnTo>
                    <a:lnTo>
                      <a:pt x="16166" y="1097"/>
                    </a:lnTo>
                    <a:cubicBezTo>
                      <a:pt x="16017" y="456"/>
                      <a:pt x="15451" y="1"/>
                      <a:pt x="147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9"/>
              <p:cNvSpPr/>
              <p:nvPr/>
            </p:nvSpPr>
            <p:spPr>
              <a:xfrm>
                <a:off x="7583127" y="1172671"/>
                <a:ext cx="325344" cy="229646"/>
              </a:xfrm>
              <a:custGeom>
                <a:avLst/>
                <a:gdLst/>
                <a:ahLst/>
                <a:cxnLst/>
                <a:rect l="l" t="t" r="r" b="b"/>
                <a:pathLst>
                  <a:path w="4637" h="3253" extrusionOk="0">
                    <a:moveTo>
                      <a:pt x="0" y="0"/>
                    </a:moveTo>
                    <a:lnTo>
                      <a:pt x="0" y="3252"/>
                    </a:lnTo>
                    <a:lnTo>
                      <a:pt x="4636" y="3252"/>
                    </a:lnTo>
                    <a:lnTo>
                      <a:pt x="4181" y="818"/>
                    </a:lnTo>
                    <a:cubicBezTo>
                      <a:pt x="4088" y="344"/>
                      <a:pt x="3670" y="0"/>
                      <a:pt x="3196"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9"/>
              <p:cNvSpPr/>
              <p:nvPr/>
            </p:nvSpPr>
            <p:spPr>
              <a:xfrm>
                <a:off x="7626137" y="1558967"/>
                <a:ext cx="415292" cy="357846"/>
              </a:xfrm>
              <a:custGeom>
                <a:avLst/>
                <a:gdLst/>
                <a:ahLst/>
                <a:cxnLst/>
                <a:rect l="l" t="t" r="r" b="b"/>
                <a:pathLst>
                  <a:path w="5919" h="5069" extrusionOk="0">
                    <a:moveTo>
                      <a:pt x="2528" y="1"/>
                    </a:moveTo>
                    <a:cubicBezTo>
                      <a:pt x="1134" y="1"/>
                      <a:pt x="0" y="1134"/>
                      <a:pt x="0" y="2537"/>
                    </a:cubicBezTo>
                    <a:cubicBezTo>
                      <a:pt x="0" y="4058"/>
                      <a:pt x="1246" y="5069"/>
                      <a:pt x="2547" y="5069"/>
                    </a:cubicBezTo>
                    <a:cubicBezTo>
                      <a:pt x="3169" y="5069"/>
                      <a:pt x="3804" y="4838"/>
                      <a:pt x="4321" y="4321"/>
                    </a:cubicBezTo>
                    <a:cubicBezTo>
                      <a:pt x="5919" y="2732"/>
                      <a:pt x="4785" y="1"/>
                      <a:pt x="25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9"/>
              <p:cNvSpPr/>
              <p:nvPr/>
            </p:nvSpPr>
            <p:spPr>
              <a:xfrm>
                <a:off x="7713489" y="1646858"/>
                <a:ext cx="211259" cy="182206"/>
              </a:xfrm>
              <a:custGeom>
                <a:avLst/>
                <a:gdLst/>
                <a:ahLst/>
                <a:cxnLst/>
                <a:rect l="l" t="t" r="r" b="b"/>
                <a:pathLst>
                  <a:path w="3011" h="2581" extrusionOk="0">
                    <a:moveTo>
                      <a:pt x="1283" y="1"/>
                    </a:moveTo>
                    <a:cubicBezTo>
                      <a:pt x="576" y="1"/>
                      <a:pt x="0" y="577"/>
                      <a:pt x="0" y="1292"/>
                    </a:cubicBezTo>
                    <a:cubicBezTo>
                      <a:pt x="0" y="2066"/>
                      <a:pt x="635" y="2580"/>
                      <a:pt x="1296" y="2580"/>
                    </a:cubicBezTo>
                    <a:cubicBezTo>
                      <a:pt x="1611" y="2580"/>
                      <a:pt x="1932" y="2463"/>
                      <a:pt x="2193" y="2203"/>
                    </a:cubicBezTo>
                    <a:cubicBezTo>
                      <a:pt x="3011" y="1385"/>
                      <a:pt x="2435" y="1"/>
                      <a:pt x="12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9"/>
              <p:cNvSpPr/>
              <p:nvPr/>
            </p:nvSpPr>
            <p:spPr>
              <a:xfrm>
                <a:off x="7776074" y="1709828"/>
                <a:ext cx="64620" cy="55629"/>
              </a:xfrm>
              <a:custGeom>
                <a:avLst/>
                <a:gdLst/>
                <a:ahLst/>
                <a:cxnLst/>
                <a:rect l="l" t="t" r="r" b="b"/>
                <a:pathLst>
                  <a:path w="921" h="788" extrusionOk="0">
                    <a:moveTo>
                      <a:pt x="391" y="1"/>
                    </a:moveTo>
                    <a:cubicBezTo>
                      <a:pt x="177" y="1"/>
                      <a:pt x="0" y="177"/>
                      <a:pt x="0" y="400"/>
                    </a:cubicBezTo>
                    <a:cubicBezTo>
                      <a:pt x="0" y="632"/>
                      <a:pt x="190" y="788"/>
                      <a:pt x="391" y="788"/>
                    </a:cubicBezTo>
                    <a:cubicBezTo>
                      <a:pt x="488" y="788"/>
                      <a:pt x="588" y="751"/>
                      <a:pt x="669" y="670"/>
                    </a:cubicBezTo>
                    <a:cubicBezTo>
                      <a:pt x="920" y="428"/>
                      <a:pt x="744" y="10"/>
                      <a:pt x="3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9"/>
              <p:cNvSpPr/>
              <p:nvPr/>
            </p:nvSpPr>
            <p:spPr>
              <a:xfrm>
                <a:off x="6963803" y="1558967"/>
                <a:ext cx="355373" cy="357564"/>
              </a:xfrm>
              <a:custGeom>
                <a:avLst/>
                <a:gdLst/>
                <a:ahLst/>
                <a:cxnLst/>
                <a:rect l="l" t="t" r="r" b="b"/>
                <a:pathLst>
                  <a:path w="5065" h="5065" extrusionOk="0">
                    <a:moveTo>
                      <a:pt x="2537" y="1"/>
                    </a:moveTo>
                    <a:cubicBezTo>
                      <a:pt x="1134" y="1"/>
                      <a:pt x="1" y="1134"/>
                      <a:pt x="1" y="2528"/>
                    </a:cubicBezTo>
                    <a:cubicBezTo>
                      <a:pt x="1" y="3931"/>
                      <a:pt x="1134" y="5064"/>
                      <a:pt x="2537" y="5064"/>
                    </a:cubicBezTo>
                    <a:cubicBezTo>
                      <a:pt x="3931" y="5064"/>
                      <a:pt x="5064" y="3931"/>
                      <a:pt x="5064" y="2528"/>
                    </a:cubicBezTo>
                    <a:cubicBezTo>
                      <a:pt x="5064" y="1134"/>
                      <a:pt x="3931"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9"/>
              <p:cNvSpPr/>
              <p:nvPr/>
            </p:nvSpPr>
            <p:spPr>
              <a:xfrm>
                <a:off x="7051155" y="1646858"/>
                <a:ext cx="211329" cy="182206"/>
              </a:xfrm>
              <a:custGeom>
                <a:avLst/>
                <a:gdLst/>
                <a:ahLst/>
                <a:cxnLst/>
                <a:rect l="l" t="t" r="r" b="b"/>
                <a:pathLst>
                  <a:path w="3012" h="2581" extrusionOk="0">
                    <a:moveTo>
                      <a:pt x="1292" y="1"/>
                    </a:moveTo>
                    <a:cubicBezTo>
                      <a:pt x="577" y="1"/>
                      <a:pt x="1" y="577"/>
                      <a:pt x="1" y="1292"/>
                    </a:cubicBezTo>
                    <a:cubicBezTo>
                      <a:pt x="1" y="2066"/>
                      <a:pt x="636" y="2580"/>
                      <a:pt x="1300" y="2580"/>
                    </a:cubicBezTo>
                    <a:cubicBezTo>
                      <a:pt x="1616" y="2580"/>
                      <a:pt x="1939" y="2463"/>
                      <a:pt x="2203" y="2203"/>
                    </a:cubicBezTo>
                    <a:cubicBezTo>
                      <a:pt x="3011" y="1385"/>
                      <a:pt x="2435"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9"/>
              <p:cNvSpPr/>
              <p:nvPr/>
            </p:nvSpPr>
            <p:spPr>
              <a:xfrm>
                <a:off x="7114442" y="1709828"/>
                <a:ext cx="63918" cy="55629"/>
              </a:xfrm>
              <a:custGeom>
                <a:avLst/>
                <a:gdLst/>
                <a:ahLst/>
                <a:cxnLst/>
                <a:rect l="l" t="t" r="r" b="b"/>
                <a:pathLst>
                  <a:path w="911" h="788" extrusionOk="0">
                    <a:moveTo>
                      <a:pt x="390" y="1"/>
                    </a:moveTo>
                    <a:cubicBezTo>
                      <a:pt x="177" y="1"/>
                      <a:pt x="0" y="177"/>
                      <a:pt x="0" y="400"/>
                    </a:cubicBezTo>
                    <a:cubicBezTo>
                      <a:pt x="0" y="632"/>
                      <a:pt x="190" y="788"/>
                      <a:pt x="391" y="788"/>
                    </a:cubicBezTo>
                    <a:cubicBezTo>
                      <a:pt x="488" y="788"/>
                      <a:pt x="587" y="751"/>
                      <a:pt x="669" y="670"/>
                    </a:cubicBezTo>
                    <a:cubicBezTo>
                      <a:pt x="911" y="428"/>
                      <a:pt x="743" y="10"/>
                      <a:pt x="3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9"/>
              <p:cNvSpPr/>
              <p:nvPr/>
            </p:nvSpPr>
            <p:spPr>
              <a:xfrm>
                <a:off x="8049217" y="1499243"/>
                <a:ext cx="39782" cy="99821"/>
              </a:xfrm>
              <a:custGeom>
                <a:avLst/>
                <a:gdLst/>
                <a:ahLst/>
                <a:cxnLst/>
                <a:rect l="l" t="t" r="r" b="b"/>
                <a:pathLst>
                  <a:path w="567" h="1414" extrusionOk="0">
                    <a:moveTo>
                      <a:pt x="272" y="1"/>
                    </a:moveTo>
                    <a:cubicBezTo>
                      <a:pt x="122" y="1"/>
                      <a:pt x="0" y="127"/>
                      <a:pt x="0" y="280"/>
                    </a:cubicBezTo>
                    <a:lnTo>
                      <a:pt x="0" y="1135"/>
                    </a:lnTo>
                    <a:cubicBezTo>
                      <a:pt x="0" y="1283"/>
                      <a:pt x="130" y="1413"/>
                      <a:pt x="288" y="1413"/>
                    </a:cubicBezTo>
                    <a:cubicBezTo>
                      <a:pt x="437" y="1413"/>
                      <a:pt x="567" y="1283"/>
                      <a:pt x="567" y="1125"/>
                    </a:cubicBezTo>
                    <a:lnTo>
                      <a:pt x="567" y="280"/>
                    </a:lnTo>
                    <a:cubicBezTo>
                      <a:pt x="567" y="122"/>
                      <a:pt x="437" y="1"/>
                      <a:pt x="288" y="1"/>
                    </a:cubicBezTo>
                    <a:cubicBezTo>
                      <a:pt x="283" y="1"/>
                      <a:pt x="278" y="1"/>
                      <a:pt x="2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9"/>
              <p:cNvSpPr/>
              <p:nvPr/>
            </p:nvSpPr>
            <p:spPr>
              <a:xfrm>
                <a:off x="7981370" y="1669166"/>
                <a:ext cx="151972" cy="110269"/>
              </a:xfrm>
              <a:custGeom>
                <a:avLst/>
                <a:gdLst/>
                <a:ahLst/>
                <a:cxnLst/>
                <a:rect l="l" t="t" r="r" b="b"/>
                <a:pathLst>
                  <a:path w="2166" h="1562" extrusionOk="0">
                    <a:moveTo>
                      <a:pt x="354" y="1"/>
                    </a:moveTo>
                    <a:cubicBezTo>
                      <a:pt x="159" y="1"/>
                      <a:pt x="1" y="158"/>
                      <a:pt x="1" y="354"/>
                    </a:cubicBezTo>
                    <a:lnTo>
                      <a:pt x="1" y="1561"/>
                    </a:lnTo>
                    <a:lnTo>
                      <a:pt x="1199" y="1561"/>
                    </a:lnTo>
                    <a:cubicBezTo>
                      <a:pt x="1738" y="1561"/>
                      <a:pt x="2166" y="1134"/>
                      <a:pt x="2166" y="595"/>
                    </a:cubicBezTo>
                    <a:lnTo>
                      <a:pt x="2166" y="354"/>
                    </a:lnTo>
                    <a:cubicBezTo>
                      <a:pt x="2166" y="158"/>
                      <a:pt x="2008" y="1"/>
                      <a:pt x="18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9"/>
              <p:cNvSpPr/>
              <p:nvPr/>
            </p:nvSpPr>
            <p:spPr>
              <a:xfrm>
                <a:off x="6762437" y="1669166"/>
                <a:ext cx="152603" cy="110269"/>
              </a:xfrm>
              <a:custGeom>
                <a:avLst/>
                <a:gdLst/>
                <a:ahLst/>
                <a:cxnLst/>
                <a:rect l="l" t="t" r="r" b="b"/>
                <a:pathLst>
                  <a:path w="2175" h="1562" extrusionOk="0">
                    <a:moveTo>
                      <a:pt x="362" y="1"/>
                    </a:moveTo>
                    <a:cubicBezTo>
                      <a:pt x="158" y="1"/>
                      <a:pt x="0" y="158"/>
                      <a:pt x="0" y="363"/>
                    </a:cubicBezTo>
                    <a:lnTo>
                      <a:pt x="0" y="595"/>
                    </a:lnTo>
                    <a:cubicBezTo>
                      <a:pt x="0" y="1119"/>
                      <a:pt x="428" y="1562"/>
                      <a:pt x="959" y="1562"/>
                    </a:cubicBezTo>
                    <a:cubicBezTo>
                      <a:pt x="965" y="1562"/>
                      <a:pt x="970" y="1561"/>
                      <a:pt x="976" y="1561"/>
                    </a:cubicBezTo>
                    <a:lnTo>
                      <a:pt x="2174" y="1561"/>
                    </a:lnTo>
                    <a:lnTo>
                      <a:pt x="2174" y="354"/>
                    </a:lnTo>
                    <a:cubicBezTo>
                      <a:pt x="2174" y="158"/>
                      <a:pt x="2016"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9"/>
              <p:cNvSpPr/>
              <p:nvPr/>
            </p:nvSpPr>
            <p:spPr>
              <a:xfrm>
                <a:off x="6798290" y="1494725"/>
                <a:ext cx="68479" cy="113517"/>
              </a:xfrm>
              <a:custGeom>
                <a:avLst/>
                <a:gdLst/>
                <a:ahLst/>
                <a:cxnLst/>
                <a:rect l="l" t="t" r="r" b="b"/>
                <a:pathLst>
                  <a:path w="976" h="1608" extrusionOk="0">
                    <a:moveTo>
                      <a:pt x="0" y="0"/>
                    </a:moveTo>
                    <a:lnTo>
                      <a:pt x="0" y="1607"/>
                    </a:lnTo>
                    <a:lnTo>
                      <a:pt x="976" y="1607"/>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9"/>
              <p:cNvSpPr/>
              <p:nvPr/>
            </p:nvSpPr>
            <p:spPr>
              <a:xfrm>
                <a:off x="6798290" y="1494725"/>
                <a:ext cx="68479" cy="33533"/>
              </a:xfrm>
              <a:custGeom>
                <a:avLst/>
                <a:gdLst/>
                <a:ahLst/>
                <a:cxnLst/>
                <a:rect l="l" t="t" r="r" b="b"/>
                <a:pathLst>
                  <a:path w="976" h="475" extrusionOk="0">
                    <a:moveTo>
                      <a:pt x="0" y="0"/>
                    </a:moveTo>
                    <a:lnTo>
                      <a:pt x="0" y="474"/>
                    </a:lnTo>
                    <a:lnTo>
                      <a:pt x="976" y="474"/>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9"/>
              <p:cNvSpPr/>
              <p:nvPr/>
            </p:nvSpPr>
            <p:spPr>
              <a:xfrm>
                <a:off x="7583127" y="1429778"/>
                <a:ext cx="79564" cy="38121"/>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9"/>
              <p:cNvSpPr/>
              <p:nvPr/>
            </p:nvSpPr>
            <p:spPr>
              <a:xfrm>
                <a:off x="7981370" y="1669166"/>
                <a:ext cx="151972" cy="110269"/>
              </a:xfrm>
              <a:custGeom>
                <a:avLst/>
                <a:gdLst/>
                <a:ahLst/>
                <a:cxnLst/>
                <a:rect l="l" t="t" r="r" b="b"/>
                <a:pathLst>
                  <a:path w="2166" h="1562" extrusionOk="0">
                    <a:moveTo>
                      <a:pt x="354" y="1"/>
                    </a:moveTo>
                    <a:cubicBezTo>
                      <a:pt x="159" y="1"/>
                      <a:pt x="1" y="158"/>
                      <a:pt x="1" y="354"/>
                    </a:cubicBezTo>
                    <a:lnTo>
                      <a:pt x="1" y="1561"/>
                    </a:lnTo>
                    <a:lnTo>
                      <a:pt x="1199" y="1561"/>
                    </a:lnTo>
                    <a:cubicBezTo>
                      <a:pt x="1738" y="1561"/>
                      <a:pt x="2166" y="1134"/>
                      <a:pt x="2166" y="595"/>
                    </a:cubicBezTo>
                    <a:lnTo>
                      <a:pt x="2166" y="354"/>
                    </a:lnTo>
                    <a:cubicBezTo>
                      <a:pt x="2166" y="158"/>
                      <a:pt x="2008" y="1"/>
                      <a:pt x="1813"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9"/>
              <p:cNvSpPr/>
              <p:nvPr/>
            </p:nvSpPr>
            <p:spPr>
              <a:xfrm>
                <a:off x="6762437" y="1669166"/>
                <a:ext cx="152603" cy="110269"/>
              </a:xfrm>
              <a:custGeom>
                <a:avLst/>
                <a:gdLst/>
                <a:ahLst/>
                <a:cxnLst/>
                <a:rect l="l" t="t" r="r" b="b"/>
                <a:pathLst>
                  <a:path w="2175" h="1562" extrusionOk="0">
                    <a:moveTo>
                      <a:pt x="362" y="1"/>
                    </a:moveTo>
                    <a:cubicBezTo>
                      <a:pt x="158" y="1"/>
                      <a:pt x="0" y="158"/>
                      <a:pt x="0" y="363"/>
                    </a:cubicBezTo>
                    <a:lnTo>
                      <a:pt x="0" y="595"/>
                    </a:lnTo>
                    <a:cubicBezTo>
                      <a:pt x="0" y="1119"/>
                      <a:pt x="428" y="1562"/>
                      <a:pt x="959" y="1562"/>
                    </a:cubicBezTo>
                    <a:cubicBezTo>
                      <a:pt x="965" y="1562"/>
                      <a:pt x="970" y="1561"/>
                      <a:pt x="976" y="1561"/>
                    </a:cubicBezTo>
                    <a:lnTo>
                      <a:pt x="2174" y="1561"/>
                    </a:lnTo>
                    <a:lnTo>
                      <a:pt x="2174" y="354"/>
                    </a:lnTo>
                    <a:cubicBezTo>
                      <a:pt x="2174" y="158"/>
                      <a:pt x="2016"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4" name="Google Shape;944;p49"/>
          <p:cNvGrpSpPr/>
          <p:nvPr/>
        </p:nvGrpSpPr>
        <p:grpSpPr>
          <a:xfrm flipH="1">
            <a:off x="90347" y="378244"/>
            <a:ext cx="476095" cy="307302"/>
            <a:chOff x="6102175" y="1488852"/>
            <a:chExt cx="1188666" cy="703743"/>
          </a:xfrm>
        </p:grpSpPr>
        <p:sp>
          <p:nvSpPr>
            <p:cNvPr id="945" name="Google Shape;945;p49"/>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6" name="Google Shape;946;p49"/>
            <p:cNvGrpSpPr/>
            <p:nvPr/>
          </p:nvGrpSpPr>
          <p:grpSpPr>
            <a:xfrm>
              <a:off x="6102245" y="1488852"/>
              <a:ext cx="1188596" cy="703743"/>
              <a:chOff x="6102245" y="830313"/>
              <a:chExt cx="1188596" cy="703743"/>
            </a:xfrm>
          </p:grpSpPr>
          <p:sp>
            <p:nvSpPr>
              <p:cNvPr id="947" name="Google Shape;947;p49"/>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9"/>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9"/>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9"/>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9"/>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9"/>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9"/>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9"/>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9"/>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9"/>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9"/>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9"/>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9"/>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9"/>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9"/>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9"/>
              <p:cNvSpPr/>
              <p:nvPr/>
            </p:nvSpPr>
            <p:spPr>
              <a:xfrm>
                <a:off x="6102245" y="1334893"/>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9"/>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64" name="Google Shape;964;p49"/>
          <p:cNvGrpSpPr/>
          <p:nvPr/>
        </p:nvGrpSpPr>
        <p:grpSpPr>
          <a:xfrm rot="-1199926">
            <a:off x="138272" y="1481236"/>
            <a:ext cx="317430" cy="336218"/>
            <a:chOff x="913900" y="1701983"/>
            <a:chExt cx="731581" cy="711059"/>
          </a:xfrm>
        </p:grpSpPr>
        <p:sp>
          <p:nvSpPr>
            <p:cNvPr id="965" name="Google Shape;965;p49"/>
            <p:cNvSpPr/>
            <p:nvPr/>
          </p:nvSpPr>
          <p:spPr>
            <a:xfrm>
              <a:off x="913900" y="1701983"/>
              <a:ext cx="731451" cy="711059"/>
            </a:xfrm>
            <a:custGeom>
              <a:avLst/>
              <a:gdLst/>
              <a:ahLst/>
              <a:cxnLst/>
              <a:rect l="l" t="t" r="r" b="b"/>
              <a:pathLst>
                <a:path w="14086" h="13928" extrusionOk="0">
                  <a:moveTo>
                    <a:pt x="7042" y="0"/>
                  </a:moveTo>
                  <a:cubicBezTo>
                    <a:pt x="6831" y="0"/>
                    <a:pt x="6620" y="79"/>
                    <a:pt x="6458" y="237"/>
                  </a:cubicBezTo>
                  <a:lnTo>
                    <a:pt x="316" y="6388"/>
                  </a:lnTo>
                  <a:cubicBezTo>
                    <a:pt x="0" y="6704"/>
                    <a:pt x="0" y="7224"/>
                    <a:pt x="316" y="7549"/>
                  </a:cubicBezTo>
                  <a:lnTo>
                    <a:pt x="6458" y="13690"/>
                  </a:lnTo>
                  <a:cubicBezTo>
                    <a:pt x="6620" y="13848"/>
                    <a:pt x="6829" y="13927"/>
                    <a:pt x="7038" y="13927"/>
                  </a:cubicBezTo>
                  <a:cubicBezTo>
                    <a:pt x="7247" y="13927"/>
                    <a:pt x="7456" y="13848"/>
                    <a:pt x="7619" y="13690"/>
                  </a:cubicBezTo>
                  <a:lnTo>
                    <a:pt x="13769" y="7549"/>
                  </a:lnTo>
                  <a:cubicBezTo>
                    <a:pt x="14085" y="7224"/>
                    <a:pt x="14085" y="6713"/>
                    <a:pt x="13769" y="6388"/>
                  </a:cubicBezTo>
                  <a:lnTo>
                    <a:pt x="7619" y="237"/>
                  </a:lnTo>
                  <a:cubicBezTo>
                    <a:pt x="7461" y="79"/>
                    <a:pt x="7252" y="0"/>
                    <a:pt x="704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6" name="Google Shape;966;p49"/>
            <p:cNvGrpSpPr/>
            <p:nvPr/>
          </p:nvGrpSpPr>
          <p:grpSpPr>
            <a:xfrm>
              <a:off x="914030" y="1702060"/>
              <a:ext cx="731451" cy="710906"/>
              <a:chOff x="2121375" y="2173675"/>
              <a:chExt cx="352150" cy="348125"/>
            </a:xfrm>
          </p:grpSpPr>
          <p:sp>
            <p:nvSpPr>
              <p:cNvPr id="967" name="Google Shape;967;p49"/>
              <p:cNvSpPr/>
              <p:nvPr/>
            </p:nvSpPr>
            <p:spPr>
              <a:xfrm>
                <a:off x="2121375" y="2173675"/>
                <a:ext cx="352150" cy="348125"/>
              </a:xfrm>
              <a:custGeom>
                <a:avLst/>
                <a:gdLst/>
                <a:ahLst/>
                <a:cxnLst/>
                <a:rect l="l" t="t" r="r" b="b"/>
                <a:pathLst>
                  <a:path w="14086" h="13925" extrusionOk="0">
                    <a:moveTo>
                      <a:pt x="7044" y="0"/>
                    </a:moveTo>
                    <a:cubicBezTo>
                      <a:pt x="6834" y="0"/>
                      <a:pt x="6625" y="81"/>
                      <a:pt x="6467" y="244"/>
                    </a:cubicBezTo>
                    <a:lnTo>
                      <a:pt x="326" y="6385"/>
                    </a:lnTo>
                    <a:cubicBezTo>
                      <a:pt x="0" y="6701"/>
                      <a:pt x="0" y="7221"/>
                      <a:pt x="326" y="7547"/>
                    </a:cubicBezTo>
                    <a:lnTo>
                      <a:pt x="6467" y="13688"/>
                    </a:lnTo>
                    <a:cubicBezTo>
                      <a:pt x="6625" y="13846"/>
                      <a:pt x="6834" y="13925"/>
                      <a:pt x="7044" y="13925"/>
                    </a:cubicBezTo>
                    <a:cubicBezTo>
                      <a:pt x="7254" y="13925"/>
                      <a:pt x="7466" y="13846"/>
                      <a:pt x="7628" y="13688"/>
                    </a:cubicBezTo>
                    <a:lnTo>
                      <a:pt x="13769" y="7547"/>
                    </a:lnTo>
                    <a:cubicBezTo>
                      <a:pt x="14085" y="7221"/>
                      <a:pt x="14085" y="6701"/>
                      <a:pt x="13769" y="6385"/>
                    </a:cubicBezTo>
                    <a:lnTo>
                      <a:pt x="7628" y="244"/>
                    </a:lnTo>
                    <a:cubicBezTo>
                      <a:pt x="7466" y="81"/>
                      <a:pt x="7254" y="0"/>
                      <a:pt x="70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9"/>
              <p:cNvSpPr/>
              <p:nvPr/>
            </p:nvSpPr>
            <p:spPr>
              <a:xfrm>
                <a:off x="2153200" y="2205775"/>
                <a:ext cx="288725" cy="283850"/>
              </a:xfrm>
              <a:custGeom>
                <a:avLst/>
                <a:gdLst/>
                <a:ahLst/>
                <a:cxnLst/>
                <a:rect l="l" t="t" r="r" b="b"/>
                <a:pathLst>
                  <a:path w="11549" h="11354" extrusionOk="0">
                    <a:moveTo>
                      <a:pt x="5779" y="316"/>
                    </a:moveTo>
                    <a:cubicBezTo>
                      <a:pt x="5956" y="316"/>
                      <a:pt x="6123" y="382"/>
                      <a:pt x="6244" y="512"/>
                    </a:cubicBezTo>
                    <a:lnTo>
                      <a:pt x="10945" y="5203"/>
                    </a:lnTo>
                    <a:cubicBezTo>
                      <a:pt x="11205" y="5464"/>
                      <a:pt x="11205" y="5882"/>
                      <a:pt x="10945" y="6142"/>
                    </a:cubicBezTo>
                    <a:lnTo>
                      <a:pt x="6244" y="10843"/>
                    </a:lnTo>
                    <a:cubicBezTo>
                      <a:pt x="6114" y="10968"/>
                      <a:pt x="5944" y="11031"/>
                      <a:pt x="5775" y="11031"/>
                    </a:cubicBezTo>
                    <a:cubicBezTo>
                      <a:pt x="5605" y="11031"/>
                      <a:pt x="5435" y="10968"/>
                      <a:pt x="5305" y="10843"/>
                    </a:cubicBezTo>
                    <a:lnTo>
                      <a:pt x="613" y="6151"/>
                    </a:lnTo>
                    <a:cubicBezTo>
                      <a:pt x="353" y="5891"/>
                      <a:pt x="353" y="5464"/>
                      <a:pt x="613" y="5203"/>
                    </a:cubicBezTo>
                    <a:lnTo>
                      <a:pt x="5305" y="512"/>
                    </a:lnTo>
                    <a:cubicBezTo>
                      <a:pt x="5426" y="391"/>
                      <a:pt x="5603" y="316"/>
                      <a:pt x="5779" y="316"/>
                    </a:cubicBezTo>
                    <a:close/>
                    <a:moveTo>
                      <a:pt x="5779" y="1"/>
                    </a:moveTo>
                    <a:cubicBezTo>
                      <a:pt x="5528" y="1"/>
                      <a:pt x="5277" y="94"/>
                      <a:pt x="5082" y="279"/>
                    </a:cubicBezTo>
                    <a:lnTo>
                      <a:pt x="381" y="4971"/>
                    </a:lnTo>
                    <a:cubicBezTo>
                      <a:pt x="0" y="5361"/>
                      <a:pt x="0" y="5984"/>
                      <a:pt x="381" y="6365"/>
                    </a:cubicBezTo>
                    <a:lnTo>
                      <a:pt x="5082" y="11066"/>
                    </a:lnTo>
                    <a:cubicBezTo>
                      <a:pt x="5259" y="11252"/>
                      <a:pt x="5510" y="11354"/>
                      <a:pt x="5779" y="11354"/>
                    </a:cubicBezTo>
                    <a:cubicBezTo>
                      <a:pt x="6039" y="11354"/>
                      <a:pt x="6290" y="11252"/>
                      <a:pt x="6476" y="11066"/>
                    </a:cubicBezTo>
                    <a:lnTo>
                      <a:pt x="11168" y="6365"/>
                    </a:lnTo>
                    <a:cubicBezTo>
                      <a:pt x="11549" y="5984"/>
                      <a:pt x="11549" y="5361"/>
                      <a:pt x="11168" y="4971"/>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9"/>
              <p:cNvSpPr/>
              <p:nvPr/>
            </p:nvSpPr>
            <p:spPr>
              <a:xfrm>
                <a:off x="2218450" y="2304250"/>
                <a:ext cx="158225" cy="19550"/>
              </a:xfrm>
              <a:custGeom>
                <a:avLst/>
                <a:gdLst/>
                <a:ahLst/>
                <a:cxnLst/>
                <a:rect l="l" t="t" r="r" b="b"/>
                <a:pathLst>
                  <a:path w="6329" h="782" extrusionOk="0">
                    <a:moveTo>
                      <a:pt x="1" y="1"/>
                    </a:moveTo>
                    <a:lnTo>
                      <a:pt x="1" y="781"/>
                    </a:lnTo>
                    <a:lnTo>
                      <a:pt x="6328" y="781"/>
                    </a:lnTo>
                    <a:lnTo>
                      <a:pt x="63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9"/>
              <p:cNvSpPr/>
              <p:nvPr/>
            </p:nvSpPr>
            <p:spPr>
              <a:xfrm>
                <a:off x="2218450" y="2373700"/>
                <a:ext cx="158225" cy="19550"/>
              </a:xfrm>
              <a:custGeom>
                <a:avLst/>
                <a:gdLst/>
                <a:ahLst/>
                <a:cxnLst/>
                <a:rect l="l" t="t" r="r" b="b"/>
                <a:pathLst>
                  <a:path w="6329" h="782" extrusionOk="0">
                    <a:moveTo>
                      <a:pt x="1" y="1"/>
                    </a:moveTo>
                    <a:lnTo>
                      <a:pt x="1" y="781"/>
                    </a:lnTo>
                    <a:lnTo>
                      <a:pt x="6328" y="781"/>
                    </a:lnTo>
                    <a:lnTo>
                      <a:pt x="63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9"/>
              <p:cNvSpPr/>
              <p:nvPr/>
            </p:nvSpPr>
            <p:spPr>
              <a:xfrm>
                <a:off x="2233550" y="2292425"/>
                <a:ext cx="19550" cy="110575"/>
              </a:xfrm>
              <a:custGeom>
                <a:avLst/>
                <a:gdLst/>
                <a:ahLst/>
                <a:cxnLst/>
                <a:rect l="l" t="t" r="r" b="b"/>
                <a:pathLst>
                  <a:path w="782"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9"/>
              <p:cNvSpPr/>
              <p:nvPr/>
            </p:nvSpPr>
            <p:spPr>
              <a:xfrm>
                <a:off x="2270025" y="2292425"/>
                <a:ext cx="19525" cy="110575"/>
              </a:xfrm>
              <a:custGeom>
                <a:avLst/>
                <a:gdLst/>
                <a:ahLst/>
                <a:cxnLst/>
                <a:rect l="l" t="t" r="r" b="b"/>
                <a:pathLst>
                  <a:path w="781"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9"/>
              <p:cNvSpPr/>
              <p:nvPr/>
            </p:nvSpPr>
            <p:spPr>
              <a:xfrm>
                <a:off x="2306025" y="2292425"/>
                <a:ext cx="19550" cy="110575"/>
              </a:xfrm>
              <a:custGeom>
                <a:avLst/>
                <a:gdLst/>
                <a:ahLst/>
                <a:cxnLst/>
                <a:rect l="l" t="t" r="r" b="b"/>
                <a:pathLst>
                  <a:path w="782"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9"/>
              <p:cNvSpPr/>
              <p:nvPr/>
            </p:nvSpPr>
            <p:spPr>
              <a:xfrm>
                <a:off x="2342250" y="2292425"/>
                <a:ext cx="19550" cy="110575"/>
              </a:xfrm>
              <a:custGeom>
                <a:avLst/>
                <a:gdLst/>
                <a:ahLst/>
                <a:cxnLst/>
                <a:rect l="l" t="t" r="r" b="b"/>
                <a:pathLst>
                  <a:path w="782" h="4423" extrusionOk="0">
                    <a:moveTo>
                      <a:pt x="1" y="0"/>
                    </a:moveTo>
                    <a:lnTo>
                      <a:pt x="1" y="4423"/>
                    </a:lnTo>
                    <a:lnTo>
                      <a:pt x="781" y="4423"/>
                    </a:lnTo>
                    <a:lnTo>
                      <a:pt x="7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75" name="Google Shape;975;p49"/>
          <p:cNvGrpSpPr/>
          <p:nvPr/>
        </p:nvGrpSpPr>
        <p:grpSpPr>
          <a:xfrm rot="599919">
            <a:off x="8605167" y="76984"/>
            <a:ext cx="400933" cy="392024"/>
            <a:chOff x="906275" y="1599452"/>
            <a:chExt cx="823099" cy="746106"/>
          </a:xfrm>
        </p:grpSpPr>
        <p:sp>
          <p:nvSpPr>
            <p:cNvPr id="976" name="Google Shape;976;p49"/>
            <p:cNvSpPr/>
            <p:nvPr/>
          </p:nvSpPr>
          <p:spPr>
            <a:xfrm>
              <a:off x="906275" y="1599479"/>
              <a:ext cx="820929" cy="746053"/>
            </a:xfrm>
            <a:custGeom>
              <a:avLst/>
              <a:gdLst/>
              <a:ahLst/>
              <a:cxnLst/>
              <a:rect l="l" t="t" r="r" b="b"/>
              <a:pathLst>
                <a:path w="15303" h="13941" extrusionOk="0">
                  <a:moveTo>
                    <a:pt x="7652" y="0"/>
                  </a:moveTo>
                  <a:cubicBezTo>
                    <a:pt x="5868" y="0"/>
                    <a:pt x="4084" y="681"/>
                    <a:pt x="2723" y="2042"/>
                  </a:cubicBezTo>
                  <a:cubicBezTo>
                    <a:pt x="1" y="4764"/>
                    <a:pt x="1" y="9177"/>
                    <a:pt x="2723" y="11899"/>
                  </a:cubicBezTo>
                  <a:cubicBezTo>
                    <a:pt x="4084" y="13260"/>
                    <a:pt x="5868" y="13941"/>
                    <a:pt x="7652" y="13941"/>
                  </a:cubicBezTo>
                  <a:cubicBezTo>
                    <a:pt x="9436" y="13941"/>
                    <a:pt x="11220" y="13260"/>
                    <a:pt x="12581" y="11899"/>
                  </a:cubicBezTo>
                  <a:cubicBezTo>
                    <a:pt x="15303" y="9177"/>
                    <a:pt x="15303" y="4764"/>
                    <a:pt x="12581" y="2042"/>
                  </a:cubicBezTo>
                  <a:cubicBezTo>
                    <a:pt x="11220" y="681"/>
                    <a:pt x="9436" y="0"/>
                    <a:pt x="765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7" name="Google Shape;977;p49"/>
            <p:cNvGrpSpPr/>
            <p:nvPr/>
          </p:nvGrpSpPr>
          <p:grpSpPr>
            <a:xfrm>
              <a:off x="908928" y="1599452"/>
              <a:ext cx="820447" cy="746106"/>
              <a:chOff x="6335250" y="2173325"/>
              <a:chExt cx="382350" cy="348550"/>
            </a:xfrm>
          </p:grpSpPr>
          <p:sp>
            <p:nvSpPr>
              <p:cNvPr id="978" name="Google Shape;978;p49"/>
              <p:cNvSpPr/>
              <p:nvPr/>
            </p:nvSpPr>
            <p:spPr>
              <a:xfrm>
                <a:off x="6335250" y="2173325"/>
                <a:ext cx="382350" cy="348550"/>
              </a:xfrm>
              <a:custGeom>
                <a:avLst/>
                <a:gdLst/>
                <a:ahLst/>
                <a:cxnLst/>
                <a:rect l="l" t="t" r="r" b="b"/>
                <a:pathLst>
                  <a:path w="15294" h="13942" extrusionOk="0">
                    <a:moveTo>
                      <a:pt x="7643" y="0"/>
                    </a:moveTo>
                    <a:cubicBezTo>
                      <a:pt x="5861" y="0"/>
                      <a:pt x="4079" y="681"/>
                      <a:pt x="2723" y="2042"/>
                    </a:cubicBezTo>
                    <a:cubicBezTo>
                      <a:pt x="0" y="4764"/>
                      <a:pt x="0" y="9177"/>
                      <a:pt x="2723" y="11899"/>
                    </a:cubicBezTo>
                    <a:cubicBezTo>
                      <a:pt x="4079" y="13261"/>
                      <a:pt x="5861" y="13941"/>
                      <a:pt x="7643" y="13941"/>
                    </a:cubicBezTo>
                    <a:cubicBezTo>
                      <a:pt x="9426" y="13941"/>
                      <a:pt x="11210" y="13261"/>
                      <a:pt x="12571" y="11899"/>
                    </a:cubicBezTo>
                    <a:cubicBezTo>
                      <a:pt x="15293" y="9177"/>
                      <a:pt x="15293" y="4764"/>
                      <a:pt x="12571" y="2042"/>
                    </a:cubicBezTo>
                    <a:cubicBezTo>
                      <a:pt x="11210" y="681"/>
                      <a:pt x="9426" y="0"/>
                      <a:pt x="76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9"/>
              <p:cNvSpPr/>
              <p:nvPr/>
            </p:nvSpPr>
            <p:spPr>
              <a:xfrm>
                <a:off x="6361950" y="2195175"/>
                <a:ext cx="316850" cy="304925"/>
              </a:xfrm>
              <a:custGeom>
                <a:avLst/>
                <a:gdLst/>
                <a:ahLst/>
                <a:cxnLst/>
                <a:rect l="l" t="t" r="r" b="b"/>
                <a:pathLst>
                  <a:path w="12674" h="12197" extrusionOk="0">
                    <a:moveTo>
                      <a:pt x="6579" y="1001"/>
                    </a:moveTo>
                    <a:cubicBezTo>
                      <a:pt x="9394" y="1001"/>
                      <a:pt x="11670" y="3286"/>
                      <a:pt x="11670" y="6101"/>
                    </a:cubicBezTo>
                    <a:cubicBezTo>
                      <a:pt x="11670" y="8155"/>
                      <a:pt x="10434" y="10013"/>
                      <a:pt x="8530" y="10802"/>
                    </a:cubicBezTo>
                    <a:cubicBezTo>
                      <a:pt x="7899" y="11064"/>
                      <a:pt x="7237" y="11191"/>
                      <a:pt x="6580" y="11191"/>
                    </a:cubicBezTo>
                    <a:cubicBezTo>
                      <a:pt x="5254" y="11191"/>
                      <a:pt x="3950" y="10673"/>
                      <a:pt x="2974" y="9697"/>
                    </a:cubicBezTo>
                    <a:cubicBezTo>
                      <a:pt x="1515" y="8247"/>
                      <a:pt x="1079" y="6055"/>
                      <a:pt x="1868" y="4150"/>
                    </a:cubicBezTo>
                    <a:cubicBezTo>
                      <a:pt x="2658" y="2246"/>
                      <a:pt x="4516" y="1001"/>
                      <a:pt x="6579" y="1001"/>
                    </a:cubicBezTo>
                    <a:close/>
                    <a:moveTo>
                      <a:pt x="6582" y="1"/>
                    </a:moveTo>
                    <a:cubicBezTo>
                      <a:pt x="4993" y="1"/>
                      <a:pt x="3431" y="618"/>
                      <a:pt x="2268" y="1781"/>
                    </a:cubicBezTo>
                    <a:cubicBezTo>
                      <a:pt x="521" y="3528"/>
                      <a:pt x="1" y="6157"/>
                      <a:pt x="939" y="8433"/>
                    </a:cubicBezTo>
                    <a:cubicBezTo>
                      <a:pt x="1887" y="10710"/>
                      <a:pt x="4107" y="12196"/>
                      <a:pt x="6579" y="12196"/>
                    </a:cubicBezTo>
                    <a:cubicBezTo>
                      <a:pt x="9942" y="12187"/>
                      <a:pt x="12674" y="9465"/>
                      <a:pt x="12674" y="6101"/>
                    </a:cubicBezTo>
                    <a:cubicBezTo>
                      <a:pt x="12674" y="3630"/>
                      <a:pt x="11187" y="1409"/>
                      <a:pt x="8911" y="462"/>
                    </a:cubicBezTo>
                    <a:cubicBezTo>
                      <a:pt x="8158" y="151"/>
                      <a:pt x="7367" y="1"/>
                      <a:pt x="65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9"/>
              <p:cNvSpPr/>
              <p:nvPr/>
            </p:nvSpPr>
            <p:spPr>
              <a:xfrm>
                <a:off x="6428375" y="2323075"/>
                <a:ext cx="195850" cy="49025"/>
              </a:xfrm>
              <a:custGeom>
                <a:avLst/>
                <a:gdLst/>
                <a:ahLst/>
                <a:cxnLst/>
                <a:rect l="l" t="t" r="r" b="b"/>
                <a:pathLst>
                  <a:path w="7834" h="1961" extrusionOk="0">
                    <a:moveTo>
                      <a:pt x="614" y="0"/>
                    </a:moveTo>
                    <a:cubicBezTo>
                      <a:pt x="280" y="0"/>
                      <a:pt x="1" y="158"/>
                      <a:pt x="1" y="354"/>
                    </a:cubicBezTo>
                    <a:lnTo>
                      <a:pt x="1" y="1608"/>
                    </a:lnTo>
                    <a:cubicBezTo>
                      <a:pt x="1" y="1803"/>
                      <a:pt x="280" y="1961"/>
                      <a:pt x="614" y="1961"/>
                    </a:cubicBezTo>
                    <a:lnTo>
                      <a:pt x="7220" y="1961"/>
                    </a:lnTo>
                    <a:cubicBezTo>
                      <a:pt x="7564" y="1961"/>
                      <a:pt x="7833" y="1803"/>
                      <a:pt x="7833" y="1608"/>
                    </a:cubicBezTo>
                    <a:lnTo>
                      <a:pt x="7833" y="354"/>
                    </a:lnTo>
                    <a:cubicBezTo>
                      <a:pt x="7833" y="158"/>
                      <a:pt x="7564" y="0"/>
                      <a:pt x="7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81" name="Google Shape;981;p49"/>
          <p:cNvGrpSpPr/>
          <p:nvPr/>
        </p:nvGrpSpPr>
        <p:grpSpPr>
          <a:xfrm rot="599801">
            <a:off x="119008" y="2616063"/>
            <a:ext cx="317392" cy="284388"/>
            <a:chOff x="4836500" y="3573075"/>
            <a:chExt cx="731879" cy="607184"/>
          </a:xfrm>
        </p:grpSpPr>
        <p:sp>
          <p:nvSpPr>
            <p:cNvPr id="982" name="Google Shape;982;p49"/>
            <p:cNvSpPr/>
            <p:nvPr/>
          </p:nvSpPr>
          <p:spPr>
            <a:xfrm>
              <a:off x="4836500" y="3573249"/>
              <a:ext cx="729551" cy="606835"/>
            </a:xfrm>
            <a:custGeom>
              <a:avLst/>
              <a:gdLst/>
              <a:ahLst/>
              <a:cxnLst/>
              <a:rect l="l" t="t" r="r" b="b"/>
              <a:pathLst>
                <a:path w="14685" h="12172" extrusionOk="0">
                  <a:moveTo>
                    <a:pt x="7343" y="0"/>
                  </a:moveTo>
                  <a:cubicBezTo>
                    <a:pt x="7034" y="0"/>
                    <a:pt x="6725" y="149"/>
                    <a:pt x="6539" y="446"/>
                  </a:cubicBezTo>
                  <a:lnTo>
                    <a:pt x="584" y="10035"/>
                  </a:lnTo>
                  <a:cubicBezTo>
                    <a:pt x="1" y="10969"/>
                    <a:pt x="671" y="12171"/>
                    <a:pt x="1760" y="12171"/>
                  </a:cubicBezTo>
                  <a:cubicBezTo>
                    <a:pt x="1764" y="12171"/>
                    <a:pt x="1769" y="12171"/>
                    <a:pt x="1773" y="12171"/>
                  </a:cubicBezTo>
                  <a:lnTo>
                    <a:pt x="12913" y="12171"/>
                  </a:lnTo>
                  <a:cubicBezTo>
                    <a:pt x="12917" y="12171"/>
                    <a:pt x="12921" y="12171"/>
                    <a:pt x="12925" y="12171"/>
                  </a:cubicBezTo>
                  <a:cubicBezTo>
                    <a:pt x="14014" y="12171"/>
                    <a:pt x="14685" y="10969"/>
                    <a:pt x="14102" y="10035"/>
                  </a:cubicBezTo>
                  <a:lnTo>
                    <a:pt x="8146" y="446"/>
                  </a:lnTo>
                  <a:cubicBezTo>
                    <a:pt x="7961" y="149"/>
                    <a:pt x="7652" y="0"/>
                    <a:pt x="7343"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3" name="Google Shape;983;p49"/>
            <p:cNvGrpSpPr/>
            <p:nvPr/>
          </p:nvGrpSpPr>
          <p:grpSpPr>
            <a:xfrm>
              <a:off x="4839027" y="3573075"/>
              <a:ext cx="729352" cy="607184"/>
              <a:chOff x="6971200" y="2195375"/>
              <a:chExt cx="367025" cy="304475"/>
            </a:xfrm>
          </p:grpSpPr>
          <p:sp>
            <p:nvSpPr>
              <p:cNvPr id="984" name="Google Shape;984;p49"/>
              <p:cNvSpPr/>
              <p:nvPr/>
            </p:nvSpPr>
            <p:spPr>
              <a:xfrm>
                <a:off x="6971200" y="2195375"/>
                <a:ext cx="367025" cy="304475"/>
              </a:xfrm>
              <a:custGeom>
                <a:avLst/>
                <a:gdLst/>
                <a:ahLst/>
                <a:cxnLst/>
                <a:rect l="l" t="t" r="r" b="b"/>
                <a:pathLst>
                  <a:path w="14681" h="12179" extrusionOk="0">
                    <a:moveTo>
                      <a:pt x="7345" y="1"/>
                    </a:moveTo>
                    <a:cubicBezTo>
                      <a:pt x="7036" y="1"/>
                      <a:pt x="6727" y="152"/>
                      <a:pt x="6542" y="454"/>
                    </a:cubicBezTo>
                    <a:lnTo>
                      <a:pt x="586" y="10042"/>
                    </a:lnTo>
                    <a:cubicBezTo>
                      <a:pt x="1" y="10971"/>
                      <a:pt x="679" y="12179"/>
                      <a:pt x="1775" y="12179"/>
                    </a:cubicBezTo>
                    <a:lnTo>
                      <a:pt x="12906" y="12179"/>
                    </a:lnTo>
                    <a:cubicBezTo>
                      <a:pt x="14011" y="12179"/>
                      <a:pt x="14680" y="10971"/>
                      <a:pt x="14095" y="10042"/>
                    </a:cubicBezTo>
                    <a:lnTo>
                      <a:pt x="8149" y="454"/>
                    </a:lnTo>
                    <a:cubicBezTo>
                      <a:pt x="7963" y="152"/>
                      <a:pt x="7654" y="1"/>
                      <a:pt x="7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9"/>
              <p:cNvSpPr/>
              <p:nvPr/>
            </p:nvSpPr>
            <p:spPr>
              <a:xfrm>
                <a:off x="6998625" y="2216525"/>
                <a:ext cx="312425" cy="269175"/>
              </a:xfrm>
              <a:custGeom>
                <a:avLst/>
                <a:gdLst/>
                <a:ahLst/>
                <a:cxnLst/>
                <a:rect l="l" t="t" r="r" b="b"/>
                <a:pathLst>
                  <a:path w="12497" h="10767" extrusionOk="0">
                    <a:moveTo>
                      <a:pt x="6244" y="593"/>
                    </a:moveTo>
                    <a:cubicBezTo>
                      <a:pt x="6346" y="593"/>
                      <a:pt x="6429" y="648"/>
                      <a:pt x="6476" y="732"/>
                    </a:cubicBezTo>
                    <a:lnTo>
                      <a:pt x="11809" y="9707"/>
                    </a:lnTo>
                    <a:cubicBezTo>
                      <a:pt x="11874" y="9800"/>
                      <a:pt x="11874" y="9930"/>
                      <a:pt x="11809" y="10032"/>
                    </a:cubicBezTo>
                    <a:cubicBezTo>
                      <a:pt x="11762" y="10116"/>
                      <a:pt x="11679" y="10171"/>
                      <a:pt x="11577" y="10171"/>
                    </a:cubicBezTo>
                    <a:lnTo>
                      <a:pt x="911" y="10171"/>
                    </a:lnTo>
                    <a:cubicBezTo>
                      <a:pt x="818" y="10171"/>
                      <a:pt x="725" y="10116"/>
                      <a:pt x="678" y="10032"/>
                    </a:cubicBezTo>
                    <a:cubicBezTo>
                      <a:pt x="623" y="9930"/>
                      <a:pt x="623" y="9800"/>
                      <a:pt x="678" y="9707"/>
                    </a:cubicBezTo>
                    <a:lnTo>
                      <a:pt x="6011" y="732"/>
                    </a:lnTo>
                    <a:cubicBezTo>
                      <a:pt x="6058" y="648"/>
                      <a:pt x="6151" y="593"/>
                      <a:pt x="6244" y="593"/>
                    </a:cubicBezTo>
                    <a:close/>
                    <a:moveTo>
                      <a:pt x="6247" y="0"/>
                    </a:moveTo>
                    <a:cubicBezTo>
                      <a:pt x="5958" y="0"/>
                      <a:pt x="5668" y="142"/>
                      <a:pt x="5500" y="425"/>
                    </a:cubicBezTo>
                    <a:lnTo>
                      <a:pt x="167" y="9400"/>
                    </a:lnTo>
                    <a:cubicBezTo>
                      <a:pt x="0" y="9688"/>
                      <a:pt x="0" y="10032"/>
                      <a:pt x="158" y="10320"/>
                    </a:cubicBezTo>
                    <a:cubicBezTo>
                      <a:pt x="307" y="10599"/>
                      <a:pt x="595" y="10766"/>
                      <a:pt x="911" y="10766"/>
                    </a:cubicBezTo>
                    <a:lnTo>
                      <a:pt x="11577" y="10766"/>
                    </a:lnTo>
                    <a:cubicBezTo>
                      <a:pt x="11892" y="10766"/>
                      <a:pt x="12180" y="10599"/>
                      <a:pt x="12329" y="10320"/>
                    </a:cubicBezTo>
                    <a:cubicBezTo>
                      <a:pt x="12496" y="10032"/>
                      <a:pt x="12496" y="9688"/>
                      <a:pt x="12329" y="9400"/>
                    </a:cubicBezTo>
                    <a:lnTo>
                      <a:pt x="6987" y="425"/>
                    </a:lnTo>
                    <a:cubicBezTo>
                      <a:pt x="6824" y="142"/>
                      <a:pt x="6536" y="0"/>
                      <a:pt x="62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9"/>
              <p:cNvSpPr/>
              <p:nvPr/>
            </p:nvSpPr>
            <p:spPr>
              <a:xfrm>
                <a:off x="7038800" y="2418300"/>
                <a:ext cx="63200" cy="35575"/>
              </a:xfrm>
              <a:custGeom>
                <a:avLst/>
                <a:gdLst/>
                <a:ahLst/>
                <a:cxnLst/>
                <a:rect l="l" t="t" r="r" b="b"/>
                <a:pathLst>
                  <a:path w="2528" h="1423" extrusionOk="0">
                    <a:moveTo>
                      <a:pt x="1998" y="1"/>
                    </a:moveTo>
                    <a:cubicBezTo>
                      <a:pt x="1979" y="1"/>
                      <a:pt x="1961" y="1"/>
                      <a:pt x="1942" y="10"/>
                    </a:cubicBezTo>
                    <a:lnTo>
                      <a:pt x="75" y="1246"/>
                    </a:lnTo>
                    <a:cubicBezTo>
                      <a:pt x="0" y="1292"/>
                      <a:pt x="38" y="1422"/>
                      <a:pt x="130" y="1422"/>
                    </a:cubicBezTo>
                    <a:lnTo>
                      <a:pt x="846" y="1413"/>
                    </a:lnTo>
                    <a:lnTo>
                      <a:pt x="1004" y="1413"/>
                    </a:lnTo>
                    <a:cubicBezTo>
                      <a:pt x="1022" y="1413"/>
                      <a:pt x="1041" y="1404"/>
                      <a:pt x="1060" y="1385"/>
                    </a:cubicBezTo>
                    <a:lnTo>
                      <a:pt x="2453" y="168"/>
                    </a:lnTo>
                    <a:cubicBezTo>
                      <a:pt x="2528" y="103"/>
                      <a:pt x="2481" y="1"/>
                      <a:pt x="23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9"/>
              <p:cNvSpPr/>
              <p:nvPr/>
            </p:nvSpPr>
            <p:spPr>
              <a:xfrm>
                <a:off x="7088725" y="2418300"/>
                <a:ext cx="44625" cy="35325"/>
              </a:xfrm>
              <a:custGeom>
                <a:avLst/>
                <a:gdLst/>
                <a:ahLst/>
                <a:cxnLst/>
                <a:rect l="l" t="t" r="r" b="b"/>
                <a:pathLst>
                  <a:path w="1785" h="1413" extrusionOk="0">
                    <a:moveTo>
                      <a:pt x="1181" y="1"/>
                    </a:moveTo>
                    <a:cubicBezTo>
                      <a:pt x="1153" y="1"/>
                      <a:pt x="1125" y="10"/>
                      <a:pt x="1116" y="38"/>
                    </a:cubicBezTo>
                    <a:lnTo>
                      <a:pt x="57" y="1264"/>
                    </a:lnTo>
                    <a:cubicBezTo>
                      <a:pt x="1" y="1320"/>
                      <a:pt x="47" y="1413"/>
                      <a:pt x="131" y="1413"/>
                    </a:cubicBezTo>
                    <a:lnTo>
                      <a:pt x="1088" y="1413"/>
                    </a:lnTo>
                    <a:cubicBezTo>
                      <a:pt x="1125" y="1413"/>
                      <a:pt x="1153" y="1394"/>
                      <a:pt x="1172" y="1357"/>
                    </a:cubicBezTo>
                    <a:lnTo>
                      <a:pt x="1757" y="140"/>
                    </a:lnTo>
                    <a:cubicBezTo>
                      <a:pt x="1785" y="75"/>
                      <a:pt x="1738" y="1"/>
                      <a:pt x="16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9"/>
              <p:cNvSpPr/>
              <p:nvPr/>
            </p:nvSpPr>
            <p:spPr>
              <a:xfrm>
                <a:off x="7139825" y="2418075"/>
                <a:ext cx="30000" cy="35550"/>
              </a:xfrm>
              <a:custGeom>
                <a:avLst/>
                <a:gdLst/>
                <a:ahLst/>
                <a:cxnLst/>
                <a:rect l="l" t="t" r="r" b="b"/>
                <a:pathLst>
                  <a:path w="1200" h="1422" extrusionOk="0">
                    <a:moveTo>
                      <a:pt x="345" y="0"/>
                    </a:moveTo>
                    <a:cubicBezTo>
                      <a:pt x="298" y="0"/>
                      <a:pt x="261" y="38"/>
                      <a:pt x="252" y="84"/>
                    </a:cubicBezTo>
                    <a:lnTo>
                      <a:pt x="20" y="1301"/>
                    </a:lnTo>
                    <a:cubicBezTo>
                      <a:pt x="1" y="1357"/>
                      <a:pt x="47" y="1413"/>
                      <a:pt x="103" y="1422"/>
                    </a:cubicBezTo>
                    <a:lnTo>
                      <a:pt x="1097" y="1422"/>
                    </a:lnTo>
                    <a:cubicBezTo>
                      <a:pt x="1153" y="1422"/>
                      <a:pt x="1199" y="1366"/>
                      <a:pt x="1190" y="1301"/>
                    </a:cubicBezTo>
                    <a:lnTo>
                      <a:pt x="958" y="84"/>
                    </a:lnTo>
                    <a:cubicBezTo>
                      <a:pt x="949" y="38"/>
                      <a:pt x="911" y="0"/>
                      <a:pt x="8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9"/>
              <p:cNvSpPr/>
              <p:nvPr/>
            </p:nvSpPr>
            <p:spPr>
              <a:xfrm>
                <a:off x="7176300" y="2418300"/>
                <a:ext cx="44400" cy="35325"/>
              </a:xfrm>
              <a:custGeom>
                <a:avLst/>
                <a:gdLst/>
                <a:ahLst/>
                <a:cxnLst/>
                <a:rect l="l" t="t" r="r" b="b"/>
                <a:pathLst>
                  <a:path w="1776" h="1413" extrusionOk="0">
                    <a:moveTo>
                      <a:pt x="112" y="1"/>
                    </a:moveTo>
                    <a:cubicBezTo>
                      <a:pt x="47" y="1"/>
                      <a:pt x="1" y="66"/>
                      <a:pt x="28" y="131"/>
                    </a:cubicBezTo>
                    <a:lnTo>
                      <a:pt x="614" y="1357"/>
                    </a:lnTo>
                    <a:cubicBezTo>
                      <a:pt x="623" y="1394"/>
                      <a:pt x="660" y="1413"/>
                      <a:pt x="697" y="1413"/>
                    </a:cubicBezTo>
                    <a:lnTo>
                      <a:pt x="1654" y="1413"/>
                    </a:lnTo>
                    <a:cubicBezTo>
                      <a:pt x="1738" y="1413"/>
                      <a:pt x="1775" y="1320"/>
                      <a:pt x="1729" y="1255"/>
                    </a:cubicBezTo>
                    <a:lnTo>
                      <a:pt x="670" y="29"/>
                    </a:lnTo>
                    <a:cubicBezTo>
                      <a:pt x="651" y="10"/>
                      <a:pt x="632" y="1"/>
                      <a:pt x="6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9"/>
              <p:cNvSpPr/>
              <p:nvPr/>
            </p:nvSpPr>
            <p:spPr>
              <a:xfrm>
                <a:off x="7207650" y="2418300"/>
                <a:ext cx="63200" cy="35575"/>
              </a:xfrm>
              <a:custGeom>
                <a:avLst/>
                <a:gdLst/>
                <a:ahLst/>
                <a:cxnLst/>
                <a:rect l="l" t="t" r="r" b="b"/>
                <a:pathLst>
                  <a:path w="2528" h="1423" extrusionOk="0">
                    <a:moveTo>
                      <a:pt x="131" y="1"/>
                    </a:moveTo>
                    <a:cubicBezTo>
                      <a:pt x="38" y="1"/>
                      <a:pt x="1" y="112"/>
                      <a:pt x="66" y="168"/>
                    </a:cubicBezTo>
                    <a:lnTo>
                      <a:pt x="1460" y="1394"/>
                    </a:lnTo>
                    <a:cubicBezTo>
                      <a:pt x="1478" y="1413"/>
                      <a:pt x="1506" y="1422"/>
                      <a:pt x="1525" y="1422"/>
                    </a:cubicBezTo>
                    <a:lnTo>
                      <a:pt x="2398" y="1422"/>
                    </a:lnTo>
                    <a:cubicBezTo>
                      <a:pt x="2491" y="1422"/>
                      <a:pt x="2528" y="1292"/>
                      <a:pt x="2454" y="1246"/>
                    </a:cubicBezTo>
                    <a:lnTo>
                      <a:pt x="577" y="19"/>
                    </a:lnTo>
                    <a:cubicBezTo>
                      <a:pt x="568" y="10"/>
                      <a:pt x="549" y="1"/>
                      <a:pt x="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9"/>
              <p:cNvSpPr/>
              <p:nvPr/>
            </p:nvSpPr>
            <p:spPr>
              <a:xfrm>
                <a:off x="7186300" y="2382300"/>
                <a:ext cx="25" cy="25"/>
              </a:xfrm>
              <a:custGeom>
                <a:avLst/>
                <a:gdLst/>
                <a:ahLst/>
                <a:cxnLst/>
                <a:rect l="l" t="t" r="r" b="b"/>
                <a:pathLst>
                  <a:path w="1" h="1" extrusionOk="0">
                    <a:moveTo>
                      <a:pt x="0" y="1"/>
                    </a:moveTo>
                    <a:lnTo>
                      <a:pt x="0" y="1"/>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9"/>
              <p:cNvSpPr/>
              <p:nvPr/>
            </p:nvSpPr>
            <p:spPr>
              <a:xfrm>
                <a:off x="7111800" y="2305650"/>
                <a:ext cx="84275" cy="130325"/>
              </a:xfrm>
              <a:custGeom>
                <a:avLst/>
                <a:gdLst/>
                <a:ahLst/>
                <a:cxnLst/>
                <a:rect l="l" t="t" r="r" b="b"/>
                <a:pathLst>
                  <a:path w="3371" h="5213" extrusionOk="0">
                    <a:moveTo>
                      <a:pt x="1828" y="1"/>
                    </a:moveTo>
                    <a:cubicBezTo>
                      <a:pt x="1308" y="1"/>
                      <a:pt x="1131" y="707"/>
                      <a:pt x="1596" y="948"/>
                    </a:cubicBezTo>
                    <a:cubicBezTo>
                      <a:pt x="1586" y="958"/>
                      <a:pt x="1577" y="967"/>
                      <a:pt x="1568" y="985"/>
                    </a:cubicBezTo>
                    <a:lnTo>
                      <a:pt x="1103" y="1822"/>
                    </a:lnTo>
                    <a:lnTo>
                      <a:pt x="276" y="2361"/>
                    </a:lnTo>
                    <a:cubicBezTo>
                      <a:pt x="1" y="2537"/>
                      <a:pt x="173" y="2909"/>
                      <a:pt x="430" y="2909"/>
                    </a:cubicBezTo>
                    <a:cubicBezTo>
                      <a:pt x="485" y="2909"/>
                      <a:pt x="543" y="2892"/>
                      <a:pt x="602" y="2853"/>
                    </a:cubicBezTo>
                    <a:lnTo>
                      <a:pt x="1484" y="2277"/>
                    </a:lnTo>
                    <a:cubicBezTo>
                      <a:pt x="1512" y="2258"/>
                      <a:pt x="1531" y="2230"/>
                      <a:pt x="1549" y="2203"/>
                    </a:cubicBezTo>
                    <a:lnTo>
                      <a:pt x="1549" y="2788"/>
                    </a:lnTo>
                    <a:lnTo>
                      <a:pt x="249" y="4683"/>
                    </a:lnTo>
                    <a:cubicBezTo>
                      <a:pt x="211" y="4730"/>
                      <a:pt x="202" y="4795"/>
                      <a:pt x="202" y="4850"/>
                    </a:cubicBezTo>
                    <a:cubicBezTo>
                      <a:pt x="202" y="5008"/>
                      <a:pt x="332" y="5138"/>
                      <a:pt x="490" y="5138"/>
                    </a:cubicBezTo>
                    <a:cubicBezTo>
                      <a:pt x="583" y="5138"/>
                      <a:pt x="667" y="5092"/>
                      <a:pt x="722" y="5018"/>
                    </a:cubicBezTo>
                    <a:lnTo>
                      <a:pt x="1828" y="3429"/>
                    </a:lnTo>
                    <a:lnTo>
                      <a:pt x="2748" y="5064"/>
                    </a:lnTo>
                    <a:cubicBezTo>
                      <a:pt x="2794" y="5157"/>
                      <a:pt x="2896" y="5213"/>
                      <a:pt x="3008" y="5213"/>
                    </a:cubicBezTo>
                    <a:cubicBezTo>
                      <a:pt x="3231" y="5204"/>
                      <a:pt x="3370" y="4962"/>
                      <a:pt x="3259" y="4776"/>
                    </a:cubicBezTo>
                    <a:lnTo>
                      <a:pt x="2144" y="2797"/>
                    </a:lnTo>
                    <a:lnTo>
                      <a:pt x="2144" y="1803"/>
                    </a:lnTo>
                    <a:lnTo>
                      <a:pt x="2358" y="1998"/>
                    </a:lnTo>
                    <a:lnTo>
                      <a:pt x="2711" y="2881"/>
                    </a:lnTo>
                    <a:cubicBezTo>
                      <a:pt x="2757" y="2992"/>
                      <a:pt x="2859" y="3057"/>
                      <a:pt x="2980" y="3057"/>
                    </a:cubicBezTo>
                    <a:cubicBezTo>
                      <a:pt x="3017" y="3057"/>
                      <a:pt x="3054" y="3057"/>
                      <a:pt x="3092" y="3039"/>
                    </a:cubicBezTo>
                    <a:cubicBezTo>
                      <a:pt x="3240" y="2983"/>
                      <a:pt x="3315" y="2806"/>
                      <a:pt x="3250" y="2658"/>
                    </a:cubicBezTo>
                    <a:lnTo>
                      <a:pt x="2869" y="1710"/>
                    </a:lnTo>
                    <a:cubicBezTo>
                      <a:pt x="2859" y="1673"/>
                      <a:pt x="2831" y="1636"/>
                      <a:pt x="2794" y="1608"/>
                    </a:cubicBezTo>
                    <a:lnTo>
                      <a:pt x="2060" y="948"/>
                    </a:lnTo>
                    <a:cubicBezTo>
                      <a:pt x="2525" y="707"/>
                      <a:pt x="2348" y="1"/>
                      <a:pt x="18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 name="TextBox 2"/>
          <p:cNvSpPr txBox="1"/>
          <p:nvPr/>
        </p:nvSpPr>
        <p:spPr>
          <a:xfrm>
            <a:off x="270037" y="287958"/>
            <a:ext cx="8472967" cy="4478149"/>
          </a:xfrm>
          <a:prstGeom prst="rect">
            <a:avLst/>
          </a:prstGeom>
          <a:noFill/>
        </p:spPr>
        <p:txBody>
          <a:bodyPr wrap="square" rtlCol="0">
            <a:spAutoFit/>
          </a:bodyPr>
          <a:lstStyle/>
          <a:p>
            <a:pPr algn="ctr"/>
            <a:r>
              <a:rPr lang="en-US" sz="2800" b="1" dirty="0">
                <a:solidFill>
                  <a:srgbClr val="FF0000"/>
                </a:solidFill>
                <a:latin typeface="Delius" panose="020B0604020202020204" charset="0"/>
              </a:rPr>
              <a:t>Exercise 1. Choose the correct option to complete the sentence.</a:t>
            </a:r>
          </a:p>
          <a:p>
            <a:r>
              <a:rPr lang="en-US" sz="1900" b="1" dirty="0">
                <a:latin typeface="Delius" panose="020B0604020202020204" charset="0"/>
              </a:rPr>
              <a:t>1.</a:t>
            </a:r>
            <a:r>
              <a:rPr lang="en-US" sz="1900" dirty="0">
                <a:latin typeface="Delius" panose="020B0604020202020204" charset="0"/>
              </a:rPr>
              <a:t> How far is it from your apartment (</a:t>
            </a:r>
            <a:r>
              <a:rPr lang="en-US" sz="1900" b="1" dirty="0">
                <a:latin typeface="Delius" panose="020B0604020202020204" charset="0"/>
              </a:rPr>
              <a:t>from/to</a:t>
            </a:r>
            <a:r>
              <a:rPr lang="en-US" sz="1900" dirty="0">
                <a:latin typeface="Delius" panose="020B0604020202020204" charset="0"/>
              </a:rPr>
              <a:t>) the zoo?</a:t>
            </a:r>
          </a:p>
          <a:p>
            <a:r>
              <a:rPr lang="en-US" sz="1900" b="1" dirty="0">
                <a:latin typeface="Delius" panose="020B0604020202020204" charset="0"/>
              </a:rPr>
              <a:t>2.</a:t>
            </a:r>
            <a:r>
              <a:rPr lang="en-US" sz="1900" dirty="0">
                <a:latin typeface="Delius" panose="020B0604020202020204" charset="0"/>
              </a:rPr>
              <a:t> It is (</a:t>
            </a:r>
            <a:r>
              <a:rPr lang="en-US" sz="1900" b="1" dirty="0">
                <a:latin typeface="Delius" panose="020B0604020202020204" charset="0"/>
              </a:rPr>
              <a:t>at/ about</a:t>
            </a:r>
            <a:r>
              <a:rPr lang="en-US" sz="1900" dirty="0">
                <a:latin typeface="Delius" panose="020B0604020202020204" charset="0"/>
              </a:rPr>
              <a:t>) 2 </a:t>
            </a:r>
            <a:r>
              <a:rPr lang="en-US" sz="1900" dirty="0" err="1">
                <a:latin typeface="Delius" panose="020B0604020202020204" charset="0"/>
              </a:rPr>
              <a:t>kilometres</a:t>
            </a:r>
            <a:r>
              <a:rPr lang="en-US" sz="1900" dirty="0">
                <a:latin typeface="Delius" panose="020B0604020202020204" charset="0"/>
              </a:rPr>
              <a:t>.</a:t>
            </a:r>
          </a:p>
          <a:p>
            <a:r>
              <a:rPr lang="en-US" sz="1900" b="1" dirty="0">
                <a:latin typeface="Delius" panose="020B0604020202020204" charset="0"/>
              </a:rPr>
              <a:t>3.</a:t>
            </a:r>
            <a:r>
              <a:rPr lang="en-US" sz="1900" dirty="0">
                <a:latin typeface="Delius" panose="020B0604020202020204" charset="0"/>
              </a:rPr>
              <a:t> It is not very (</a:t>
            </a:r>
            <a:r>
              <a:rPr lang="en-US" sz="1900" b="1" dirty="0">
                <a:latin typeface="Delius" panose="020B0604020202020204" charset="0"/>
              </a:rPr>
              <a:t>near/far</a:t>
            </a:r>
            <a:r>
              <a:rPr lang="en-US" sz="1900" dirty="0">
                <a:latin typeface="Delius" panose="020B0604020202020204" charset="0"/>
              </a:rPr>
              <a:t>) from my house to the bank. It is just 500 </a:t>
            </a:r>
            <a:r>
              <a:rPr lang="en-US" sz="1900" dirty="0" err="1">
                <a:latin typeface="Delius" panose="020B0604020202020204" charset="0"/>
              </a:rPr>
              <a:t>metres</a:t>
            </a:r>
            <a:r>
              <a:rPr lang="en-US" sz="1900" dirty="0">
                <a:latin typeface="Delius" panose="020B0604020202020204" charset="0"/>
              </a:rPr>
              <a:t>.</a:t>
            </a:r>
          </a:p>
          <a:p>
            <a:r>
              <a:rPr lang="en-US" sz="1900" b="1" dirty="0">
                <a:latin typeface="Delius" panose="020B0604020202020204" charset="0"/>
              </a:rPr>
              <a:t>4.</a:t>
            </a:r>
            <a:r>
              <a:rPr lang="en-US" sz="1900" dirty="0">
                <a:latin typeface="Delius" panose="020B0604020202020204" charset="0"/>
              </a:rPr>
              <a:t> How far (</a:t>
            </a:r>
            <a:r>
              <a:rPr lang="en-US" sz="1900" b="1" dirty="0">
                <a:latin typeface="Delius" panose="020B0604020202020204" charset="0"/>
              </a:rPr>
              <a:t>is it/ it is</a:t>
            </a:r>
            <a:r>
              <a:rPr lang="en-US" sz="1900" dirty="0">
                <a:latin typeface="Delius" panose="020B0604020202020204" charset="0"/>
              </a:rPr>
              <a:t>) from your country to the USA?</a:t>
            </a:r>
          </a:p>
          <a:p>
            <a:r>
              <a:rPr lang="en-US" sz="1900" b="1" dirty="0">
                <a:latin typeface="Delius" panose="020B0604020202020204" charset="0"/>
              </a:rPr>
              <a:t>5.</a:t>
            </a:r>
            <a:r>
              <a:rPr lang="en-US" sz="1900" dirty="0">
                <a:latin typeface="Delius" panose="020B0604020202020204" charset="0"/>
              </a:rPr>
              <a:t> How (</a:t>
            </a:r>
            <a:r>
              <a:rPr lang="en-US" sz="1900" b="1" dirty="0">
                <a:latin typeface="Delius" panose="020B0604020202020204" charset="0"/>
              </a:rPr>
              <a:t>far/ much</a:t>
            </a:r>
            <a:r>
              <a:rPr lang="en-US" sz="1900" dirty="0">
                <a:latin typeface="Delius" panose="020B0604020202020204" charset="0"/>
              </a:rPr>
              <a:t>) is it from your house to the train station?</a:t>
            </a:r>
          </a:p>
          <a:p>
            <a:r>
              <a:rPr lang="en-US" sz="1900" b="1" dirty="0">
                <a:latin typeface="Delius" panose="020B0604020202020204" charset="0"/>
              </a:rPr>
              <a:t>6.</a:t>
            </a:r>
            <a:r>
              <a:rPr lang="en-US" sz="1900" dirty="0">
                <a:latin typeface="Delius" panose="020B0604020202020204" charset="0"/>
              </a:rPr>
              <a:t> My house is 2 </a:t>
            </a:r>
            <a:r>
              <a:rPr lang="en-US" sz="1900" dirty="0" err="1">
                <a:latin typeface="Delius" panose="020B0604020202020204" charset="0"/>
              </a:rPr>
              <a:t>kilometres</a:t>
            </a:r>
            <a:r>
              <a:rPr lang="en-US" sz="1900" dirty="0">
                <a:latin typeface="Delius" panose="020B0604020202020204" charset="0"/>
              </a:rPr>
              <a:t> (</a:t>
            </a:r>
            <a:r>
              <a:rPr lang="en-US" sz="1900" b="1" dirty="0">
                <a:latin typeface="Delius" panose="020B0604020202020204" charset="0"/>
              </a:rPr>
              <a:t>near/ far</a:t>
            </a:r>
            <a:r>
              <a:rPr lang="en-US" sz="1900" dirty="0">
                <a:latin typeface="Delius" panose="020B0604020202020204" charset="0"/>
              </a:rPr>
              <a:t>) from my grandparents’ house.</a:t>
            </a:r>
          </a:p>
          <a:p>
            <a:r>
              <a:rPr lang="en-US" sz="1900" b="1" dirty="0">
                <a:latin typeface="Delius" panose="020B0604020202020204" charset="0"/>
              </a:rPr>
              <a:t>7.</a:t>
            </a:r>
            <a:r>
              <a:rPr lang="en-US" sz="1900" dirty="0">
                <a:latin typeface="Delius" panose="020B0604020202020204" charset="0"/>
              </a:rPr>
              <a:t> How far (</a:t>
            </a:r>
            <a:r>
              <a:rPr lang="en-US" sz="1900" b="1" dirty="0">
                <a:latin typeface="Delius" panose="020B0604020202020204" charset="0"/>
              </a:rPr>
              <a:t>is it/ are they</a:t>
            </a:r>
            <a:r>
              <a:rPr lang="en-US" sz="1900" dirty="0">
                <a:latin typeface="Delius" panose="020B0604020202020204" charset="0"/>
              </a:rPr>
              <a:t>) from here to the cinema?</a:t>
            </a:r>
          </a:p>
          <a:p>
            <a:r>
              <a:rPr lang="en-US" sz="1900" b="1" dirty="0">
                <a:latin typeface="Delius" panose="020B0604020202020204" charset="0"/>
              </a:rPr>
              <a:t>8.</a:t>
            </a:r>
            <a:r>
              <a:rPr lang="en-US" sz="1900" dirty="0">
                <a:latin typeface="Delius" panose="020B0604020202020204" charset="0"/>
              </a:rPr>
              <a:t> I think it is about 400 (</a:t>
            </a:r>
            <a:r>
              <a:rPr lang="en-US" sz="1900" b="1" dirty="0" err="1">
                <a:latin typeface="Delius" panose="020B0604020202020204" charset="0"/>
              </a:rPr>
              <a:t>metres</a:t>
            </a:r>
            <a:r>
              <a:rPr lang="en-US" sz="1900" b="1" dirty="0">
                <a:latin typeface="Delius" panose="020B0604020202020204" charset="0"/>
              </a:rPr>
              <a:t>/ </a:t>
            </a:r>
            <a:r>
              <a:rPr lang="en-US" sz="1900" b="1" dirty="0" err="1">
                <a:latin typeface="Delius" panose="020B0604020202020204" charset="0"/>
              </a:rPr>
              <a:t>metre</a:t>
            </a:r>
            <a:r>
              <a:rPr lang="en-US" sz="1900" dirty="0">
                <a:latin typeface="Delius" panose="020B0604020202020204" charset="0"/>
              </a:rPr>
              <a:t>) from here to the nearest bus stop.</a:t>
            </a:r>
          </a:p>
          <a:p>
            <a:r>
              <a:rPr lang="en-US" sz="1900" b="1" dirty="0">
                <a:latin typeface="Delius" panose="020B0604020202020204" charset="0"/>
              </a:rPr>
              <a:t>9.</a:t>
            </a:r>
            <a:r>
              <a:rPr lang="en-US" sz="1900" dirty="0">
                <a:latin typeface="Delius" panose="020B0604020202020204" charset="0"/>
              </a:rPr>
              <a:t> My school is not far (</a:t>
            </a:r>
            <a:r>
              <a:rPr lang="en-US" sz="1900" b="1" dirty="0">
                <a:latin typeface="Delius" panose="020B0604020202020204" charset="0"/>
              </a:rPr>
              <a:t>from/ to</a:t>
            </a:r>
            <a:r>
              <a:rPr lang="en-US" sz="1900" dirty="0">
                <a:latin typeface="Delius" panose="020B0604020202020204" charset="0"/>
              </a:rPr>
              <a:t>) my house. I can go to school on foot every day.</a:t>
            </a:r>
          </a:p>
          <a:p>
            <a:r>
              <a:rPr lang="en-US" sz="1900" b="1" dirty="0">
                <a:latin typeface="Delius" panose="020B0604020202020204" charset="0"/>
              </a:rPr>
              <a:t>10.</a:t>
            </a:r>
            <a:r>
              <a:rPr lang="en-US" sz="1900" dirty="0">
                <a:latin typeface="Delius" panose="020B0604020202020204" charset="0"/>
              </a:rPr>
              <a:t> How far is it (</a:t>
            </a:r>
            <a:r>
              <a:rPr lang="en-US" sz="1900" b="1" dirty="0">
                <a:latin typeface="Delius" panose="020B0604020202020204" charset="0"/>
              </a:rPr>
              <a:t>from/ at</a:t>
            </a:r>
            <a:r>
              <a:rPr lang="en-US" sz="1900" dirty="0">
                <a:latin typeface="Delius" panose="020B0604020202020204" charset="0"/>
              </a:rPr>
              <a:t>) your office to the market?</a:t>
            </a:r>
          </a:p>
          <a:p>
            <a:endParaRPr lang="en-US" sz="2000" dirty="0">
              <a:latin typeface="Delius" panose="020B0604020202020204" charset="0"/>
            </a:endParaRPr>
          </a:p>
        </p:txBody>
      </p:sp>
      <p:sp>
        <p:nvSpPr>
          <p:cNvPr id="82" name="Oval 81"/>
          <p:cNvSpPr/>
          <p:nvPr/>
        </p:nvSpPr>
        <p:spPr>
          <a:xfrm>
            <a:off x="4955390" y="1159194"/>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3" name="Oval 82"/>
          <p:cNvSpPr/>
          <p:nvPr/>
        </p:nvSpPr>
        <p:spPr>
          <a:xfrm>
            <a:off x="1510678" y="1454417"/>
            <a:ext cx="619329" cy="267139"/>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4" name="Oval 83"/>
          <p:cNvSpPr/>
          <p:nvPr/>
        </p:nvSpPr>
        <p:spPr>
          <a:xfrm>
            <a:off x="2698886" y="1732571"/>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5" name="Oval 84"/>
          <p:cNvSpPr/>
          <p:nvPr/>
        </p:nvSpPr>
        <p:spPr>
          <a:xfrm>
            <a:off x="1632540" y="2039865"/>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6" name="Oval 85"/>
          <p:cNvSpPr/>
          <p:nvPr/>
        </p:nvSpPr>
        <p:spPr>
          <a:xfrm>
            <a:off x="1234526" y="2297621"/>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7" name="Oval 86"/>
          <p:cNvSpPr/>
          <p:nvPr/>
        </p:nvSpPr>
        <p:spPr>
          <a:xfrm>
            <a:off x="4017199" y="2599769"/>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8" name="Oval 87"/>
          <p:cNvSpPr/>
          <p:nvPr/>
        </p:nvSpPr>
        <p:spPr>
          <a:xfrm>
            <a:off x="1588556" y="2908760"/>
            <a:ext cx="398014" cy="281726"/>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9" name="Oval 88"/>
          <p:cNvSpPr/>
          <p:nvPr/>
        </p:nvSpPr>
        <p:spPr>
          <a:xfrm>
            <a:off x="3052916" y="3216249"/>
            <a:ext cx="820994" cy="288423"/>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90" name="Oval 89"/>
          <p:cNvSpPr/>
          <p:nvPr/>
        </p:nvSpPr>
        <p:spPr>
          <a:xfrm>
            <a:off x="2843384" y="3456844"/>
            <a:ext cx="568410" cy="367904"/>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91" name="Oval 90"/>
          <p:cNvSpPr/>
          <p:nvPr/>
        </p:nvSpPr>
        <p:spPr>
          <a:xfrm>
            <a:off x="2130006" y="4044961"/>
            <a:ext cx="568879" cy="320562"/>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randombar(horizontal)">
                                      <p:cBhvr>
                                        <p:cTn id="14" dur="500"/>
                                        <p:tgtEl>
                                          <p:spTgt spid="82"/>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randombar(horizontal)">
                                      <p:cBhvr>
                                        <p:cTn id="19" dur="500"/>
                                        <p:tgtEl>
                                          <p:spTgt spid="83"/>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randombar(horizontal)">
                                      <p:cBhvr>
                                        <p:cTn id="24" dur="500"/>
                                        <p:tgtEl>
                                          <p:spTgt spid="84"/>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randombar(horizontal)">
                                      <p:cBhvr>
                                        <p:cTn id="29" dur="500"/>
                                        <p:tgtEl>
                                          <p:spTgt spid="8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randombar(horizontal)">
                                      <p:cBhvr>
                                        <p:cTn id="34" dur="500"/>
                                        <p:tgtEl>
                                          <p:spTgt spid="86"/>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randombar(horizontal)">
                                      <p:cBhvr>
                                        <p:cTn id="39" dur="500"/>
                                        <p:tgtEl>
                                          <p:spTgt spid="87"/>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randombar(horizontal)">
                                      <p:cBhvr>
                                        <p:cTn id="44" dur="500"/>
                                        <p:tgtEl>
                                          <p:spTgt spid="88"/>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randombar(horizontal)">
                                      <p:cBhvr>
                                        <p:cTn id="49" dur="500"/>
                                        <p:tgtEl>
                                          <p:spTgt spid="89"/>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randombar(horizontal)">
                                      <p:cBhvr>
                                        <p:cTn id="54" dur="500"/>
                                        <p:tgtEl>
                                          <p:spTgt spid="90"/>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randombar(horizontal)">
                                      <p:cBhvr>
                                        <p:cTn id="59"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9" name="Google Shape;999;p50"/>
          <p:cNvSpPr txBox="1">
            <a:spLocks noGrp="1"/>
          </p:cNvSpPr>
          <p:nvPr>
            <p:ph type="title"/>
          </p:nvPr>
        </p:nvSpPr>
        <p:spPr>
          <a:xfrm>
            <a:off x="493467" y="1069415"/>
            <a:ext cx="8592948" cy="548700"/>
          </a:xfrm>
          <a:prstGeom prst="rect">
            <a:avLst/>
          </a:prstGeom>
        </p:spPr>
        <p:txBody>
          <a:bodyPr spcFirstLastPara="1" wrap="square" lIns="91425" tIns="91425" rIns="91425" bIns="91425" anchor="t" anchorCtr="0">
            <a:noAutofit/>
          </a:bodyPr>
          <a:lstStyle/>
          <a:p>
            <a:pPr algn="l"/>
            <a:r>
              <a:rPr lang="en-US" sz="2100" dirty="0">
                <a:solidFill>
                  <a:srgbClr val="FF0000"/>
                </a:solidFill>
              </a:rPr>
              <a:t/>
            </a:r>
            <a:br>
              <a:rPr lang="en-US" sz="2100" dirty="0">
                <a:solidFill>
                  <a:srgbClr val="FF0000"/>
                </a:solidFill>
              </a:rPr>
            </a:br>
            <a:r>
              <a:rPr lang="en-US" sz="2100" dirty="0"/>
              <a:t>1. How </a:t>
            </a:r>
            <a:r>
              <a:rPr lang="en-US" sz="2100" dirty="0" smtClean="0"/>
              <a:t>____ </a:t>
            </a:r>
            <a:r>
              <a:rPr lang="en-US" sz="2100" dirty="0"/>
              <a:t>is it from your house to the park?</a:t>
            </a:r>
            <a:br>
              <a:rPr lang="en-US" sz="2100" dirty="0"/>
            </a:br>
            <a:r>
              <a:rPr lang="en-US" sz="2100" dirty="0"/>
              <a:t>2. How far is it from this restaurant to the nearest </a:t>
            </a:r>
            <a:r>
              <a:rPr lang="en-US" sz="2100" dirty="0" smtClean="0"/>
              <a:t>_____?</a:t>
            </a:r>
            <a:r>
              <a:rPr lang="en-US" sz="2100" dirty="0"/>
              <a:t/>
            </a:r>
            <a:br>
              <a:rPr lang="en-US" sz="2100" dirty="0"/>
            </a:br>
            <a:r>
              <a:rPr lang="en-US" sz="2100" dirty="0"/>
              <a:t>- It is about 1 </a:t>
            </a:r>
            <a:r>
              <a:rPr lang="en-US" sz="2100" dirty="0" err="1"/>
              <a:t>kilometre</a:t>
            </a:r>
            <a:r>
              <a:rPr lang="en-US" sz="2100" dirty="0"/>
              <a:t> from this restaurant to the nearest bank.</a:t>
            </a:r>
            <a:br>
              <a:rPr lang="en-US" sz="2100" dirty="0"/>
            </a:br>
            <a:r>
              <a:rPr lang="en-US" sz="2100" dirty="0"/>
              <a:t>3. How far </a:t>
            </a:r>
            <a:r>
              <a:rPr lang="en-US" sz="2100" dirty="0" smtClean="0"/>
              <a:t>____ </a:t>
            </a:r>
            <a:r>
              <a:rPr lang="en-US" sz="2100" dirty="0"/>
              <a:t>it from Hanoi to Ho Chi Minh City?</a:t>
            </a:r>
            <a:br>
              <a:rPr lang="en-US" sz="2100" dirty="0"/>
            </a:br>
            <a:r>
              <a:rPr lang="en-US" sz="2100" dirty="0"/>
              <a:t>4. It is about 5 </a:t>
            </a:r>
            <a:r>
              <a:rPr lang="en-US" sz="2100" dirty="0" err="1"/>
              <a:t>kilometres</a:t>
            </a:r>
            <a:r>
              <a:rPr lang="en-US" sz="2100" dirty="0"/>
              <a:t> from my house </a:t>
            </a:r>
            <a:r>
              <a:rPr lang="en-US" sz="2100" dirty="0" smtClean="0"/>
              <a:t>___ </a:t>
            </a:r>
            <a:r>
              <a:rPr lang="en-US" sz="2100" dirty="0"/>
              <a:t>yours.</a:t>
            </a:r>
            <a:br>
              <a:rPr lang="en-US" sz="2100" dirty="0"/>
            </a:br>
            <a:r>
              <a:rPr lang="en-US" sz="2100" dirty="0"/>
              <a:t>5. How far is </a:t>
            </a:r>
            <a:r>
              <a:rPr lang="en-US" sz="2100" dirty="0" smtClean="0"/>
              <a:t>___ </a:t>
            </a:r>
            <a:r>
              <a:rPr lang="en-US" sz="2100" dirty="0"/>
              <a:t>from your company to your apartment?</a:t>
            </a:r>
            <a:br>
              <a:rPr lang="en-US" sz="2100" dirty="0"/>
            </a:br>
            <a:r>
              <a:rPr lang="en-US" sz="2100" dirty="0"/>
              <a:t>6. It is </a:t>
            </a:r>
            <a:r>
              <a:rPr lang="en-US" sz="2100" dirty="0" smtClean="0"/>
              <a:t>______ </a:t>
            </a:r>
            <a:r>
              <a:rPr lang="en-US" sz="2100" dirty="0"/>
              <a:t>3 </a:t>
            </a:r>
            <a:r>
              <a:rPr lang="en-US" sz="2100" dirty="0" err="1"/>
              <a:t>kilometres</a:t>
            </a:r>
            <a:r>
              <a:rPr lang="en-US" sz="2100" dirty="0"/>
              <a:t>.</a:t>
            </a:r>
            <a:br>
              <a:rPr lang="en-US" sz="2100" dirty="0"/>
            </a:br>
            <a:r>
              <a:rPr lang="en-US" sz="2100" dirty="0"/>
              <a:t>7. How far is it from my school to yours? - </a:t>
            </a:r>
            <a:r>
              <a:rPr lang="en-US" sz="2100" dirty="0" smtClean="0"/>
              <a:t>___ </a:t>
            </a:r>
            <a:r>
              <a:rPr lang="en-US" sz="2100" dirty="0"/>
              <a:t>is about 8 </a:t>
            </a:r>
            <a:r>
              <a:rPr lang="en-US" sz="2100" dirty="0" err="1"/>
              <a:t>kilometres</a:t>
            </a:r>
            <a:r>
              <a:rPr lang="en-US" sz="2100" dirty="0"/>
              <a:t>.</a:t>
            </a:r>
            <a:br>
              <a:rPr lang="en-US" sz="2100" dirty="0"/>
            </a:br>
            <a:r>
              <a:rPr lang="en-US" sz="2100" dirty="0"/>
              <a:t>8. How far is it </a:t>
            </a:r>
            <a:r>
              <a:rPr lang="en-US" sz="2100" dirty="0" smtClean="0"/>
              <a:t>_____ </a:t>
            </a:r>
            <a:r>
              <a:rPr lang="en-US" sz="2100" dirty="0"/>
              <a:t>where you live to your company?</a:t>
            </a:r>
          </a:p>
        </p:txBody>
      </p:sp>
      <p:sp>
        <p:nvSpPr>
          <p:cNvPr id="1001" name="Google Shape;1001;p50"/>
          <p:cNvSpPr/>
          <p:nvPr/>
        </p:nvSpPr>
        <p:spPr>
          <a:xfrm>
            <a:off x="7550194" y="4742879"/>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0"/>
          <p:cNvSpPr/>
          <p:nvPr/>
        </p:nvSpPr>
        <p:spPr>
          <a:xfrm>
            <a:off x="4625573" y="473813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0"/>
          <p:cNvSpPr/>
          <p:nvPr/>
        </p:nvSpPr>
        <p:spPr>
          <a:xfrm>
            <a:off x="2907691" y="3961200"/>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0"/>
          <p:cNvSpPr/>
          <p:nvPr/>
        </p:nvSpPr>
        <p:spPr>
          <a:xfrm>
            <a:off x="1422908" y="4688643"/>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0"/>
          <p:cNvSpPr/>
          <p:nvPr/>
        </p:nvSpPr>
        <p:spPr>
          <a:xfrm rot="1800110">
            <a:off x="2910320" y="4659984"/>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50"/>
          <p:cNvSpPr/>
          <p:nvPr/>
        </p:nvSpPr>
        <p:spPr>
          <a:xfrm>
            <a:off x="5884754" y="4729013"/>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7" name="Google Shape;1007;p50"/>
          <p:cNvGrpSpPr/>
          <p:nvPr/>
        </p:nvGrpSpPr>
        <p:grpSpPr>
          <a:xfrm flipH="1">
            <a:off x="66896" y="4592256"/>
            <a:ext cx="772841" cy="531918"/>
            <a:chOff x="5537150" y="3581276"/>
            <a:chExt cx="1371607" cy="926799"/>
          </a:xfrm>
        </p:grpSpPr>
        <p:sp>
          <p:nvSpPr>
            <p:cNvPr id="1008" name="Google Shape;1008;p50"/>
            <p:cNvSpPr/>
            <p:nvPr/>
          </p:nvSpPr>
          <p:spPr>
            <a:xfrm>
              <a:off x="5537150" y="3582092"/>
              <a:ext cx="1371607" cy="925168"/>
            </a:xfrm>
            <a:custGeom>
              <a:avLst/>
              <a:gdLst/>
              <a:ahLst/>
              <a:cxnLst/>
              <a:rect l="l" t="t" r="r" b="b"/>
              <a:pathLst>
                <a:path w="19549" h="13048" extrusionOk="0">
                  <a:moveTo>
                    <a:pt x="16728" y="0"/>
                  </a:moveTo>
                  <a:cubicBezTo>
                    <a:pt x="16457" y="0"/>
                    <a:pt x="16187" y="113"/>
                    <a:pt x="15999" y="337"/>
                  </a:cubicBezTo>
                  <a:lnTo>
                    <a:pt x="11605" y="5773"/>
                  </a:lnTo>
                  <a:lnTo>
                    <a:pt x="11605" y="2344"/>
                  </a:lnTo>
                  <a:cubicBezTo>
                    <a:pt x="11605" y="1917"/>
                    <a:pt x="11261" y="1564"/>
                    <a:pt x="10824" y="1564"/>
                  </a:cubicBezTo>
                  <a:lnTo>
                    <a:pt x="6625" y="1564"/>
                  </a:lnTo>
                  <a:cubicBezTo>
                    <a:pt x="5909" y="1564"/>
                    <a:pt x="5296" y="2056"/>
                    <a:pt x="5138" y="2753"/>
                  </a:cubicBezTo>
                  <a:lnTo>
                    <a:pt x="4609" y="5122"/>
                  </a:lnTo>
                  <a:cubicBezTo>
                    <a:pt x="4516" y="5512"/>
                    <a:pt x="4191" y="5810"/>
                    <a:pt x="3791" y="5856"/>
                  </a:cubicBezTo>
                  <a:lnTo>
                    <a:pt x="1394" y="6200"/>
                  </a:lnTo>
                  <a:cubicBezTo>
                    <a:pt x="818" y="6274"/>
                    <a:pt x="391" y="6776"/>
                    <a:pt x="381" y="7361"/>
                  </a:cubicBezTo>
                  <a:lnTo>
                    <a:pt x="381" y="9554"/>
                  </a:lnTo>
                  <a:lnTo>
                    <a:pt x="354" y="9554"/>
                  </a:lnTo>
                  <a:cubicBezTo>
                    <a:pt x="158" y="9554"/>
                    <a:pt x="0" y="9712"/>
                    <a:pt x="0" y="9907"/>
                  </a:cubicBezTo>
                  <a:lnTo>
                    <a:pt x="0" y="10149"/>
                  </a:lnTo>
                  <a:cubicBezTo>
                    <a:pt x="0" y="10678"/>
                    <a:pt x="437" y="11115"/>
                    <a:pt x="976" y="11115"/>
                  </a:cubicBezTo>
                  <a:lnTo>
                    <a:pt x="2249" y="11115"/>
                  </a:lnTo>
                  <a:cubicBezTo>
                    <a:pt x="2518" y="12248"/>
                    <a:pt x="3540" y="13047"/>
                    <a:pt x="4711" y="13047"/>
                  </a:cubicBezTo>
                  <a:cubicBezTo>
                    <a:pt x="5882" y="13047"/>
                    <a:pt x="6894" y="12248"/>
                    <a:pt x="7173" y="11115"/>
                  </a:cubicBezTo>
                  <a:lnTo>
                    <a:pt x="11679" y="11115"/>
                  </a:lnTo>
                  <a:cubicBezTo>
                    <a:pt x="11958" y="12248"/>
                    <a:pt x="12971" y="13047"/>
                    <a:pt x="14141" y="13047"/>
                  </a:cubicBezTo>
                  <a:cubicBezTo>
                    <a:pt x="15312" y="13047"/>
                    <a:pt x="16334" y="12248"/>
                    <a:pt x="16603" y="11115"/>
                  </a:cubicBezTo>
                  <a:lnTo>
                    <a:pt x="18582" y="11115"/>
                  </a:lnTo>
                  <a:cubicBezTo>
                    <a:pt x="19112" y="11115"/>
                    <a:pt x="19548" y="10678"/>
                    <a:pt x="19548" y="10149"/>
                  </a:cubicBezTo>
                  <a:lnTo>
                    <a:pt x="19548" y="9907"/>
                  </a:lnTo>
                  <a:cubicBezTo>
                    <a:pt x="19548" y="9708"/>
                    <a:pt x="19390" y="9554"/>
                    <a:pt x="19202" y="9554"/>
                  </a:cubicBezTo>
                  <a:cubicBezTo>
                    <a:pt x="19197" y="9554"/>
                    <a:pt x="19192" y="9554"/>
                    <a:pt x="19186" y="9554"/>
                  </a:cubicBezTo>
                  <a:lnTo>
                    <a:pt x="19037" y="9554"/>
                  </a:lnTo>
                  <a:lnTo>
                    <a:pt x="19037" y="6469"/>
                  </a:lnTo>
                  <a:cubicBezTo>
                    <a:pt x="19037" y="6079"/>
                    <a:pt x="18722" y="5773"/>
                    <a:pt x="18331" y="5773"/>
                  </a:cubicBezTo>
                  <a:lnTo>
                    <a:pt x="17365" y="4546"/>
                  </a:lnTo>
                  <a:cubicBezTo>
                    <a:pt x="17365" y="4518"/>
                    <a:pt x="17356" y="4500"/>
                    <a:pt x="17337" y="4490"/>
                  </a:cubicBezTo>
                  <a:lnTo>
                    <a:pt x="17328" y="4490"/>
                  </a:lnTo>
                  <a:lnTo>
                    <a:pt x="16956" y="3868"/>
                  </a:lnTo>
                  <a:lnTo>
                    <a:pt x="16956" y="2186"/>
                  </a:lnTo>
                  <a:lnTo>
                    <a:pt x="17486" y="1536"/>
                  </a:lnTo>
                  <a:cubicBezTo>
                    <a:pt x="17793" y="1118"/>
                    <a:pt x="17727" y="533"/>
                    <a:pt x="17328" y="207"/>
                  </a:cubicBezTo>
                  <a:cubicBezTo>
                    <a:pt x="17153" y="69"/>
                    <a:pt x="16940" y="0"/>
                    <a:pt x="1672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9" name="Google Shape;1009;p50"/>
            <p:cNvGrpSpPr/>
            <p:nvPr/>
          </p:nvGrpSpPr>
          <p:grpSpPr>
            <a:xfrm>
              <a:off x="5537283" y="3581276"/>
              <a:ext cx="1370975" cy="926799"/>
              <a:chOff x="5167533" y="702298"/>
              <a:chExt cx="1370975" cy="926799"/>
            </a:xfrm>
          </p:grpSpPr>
          <p:sp>
            <p:nvSpPr>
              <p:cNvPr id="1010" name="Google Shape;1010;p50"/>
              <p:cNvSpPr/>
              <p:nvPr/>
            </p:nvSpPr>
            <p:spPr>
              <a:xfrm>
                <a:off x="6335037" y="770296"/>
                <a:ext cx="22242" cy="206901"/>
              </a:xfrm>
              <a:custGeom>
                <a:avLst/>
                <a:gdLst/>
                <a:ahLst/>
                <a:cxnLst/>
                <a:rect l="l" t="t" r="r" b="b"/>
                <a:pathLst>
                  <a:path w="317" h="2918" extrusionOk="0">
                    <a:moveTo>
                      <a:pt x="0" y="0"/>
                    </a:moveTo>
                    <a:lnTo>
                      <a:pt x="0" y="2918"/>
                    </a:lnTo>
                    <a:lnTo>
                      <a:pt x="316" y="2918"/>
                    </a:lnTo>
                    <a:lnTo>
                      <a:pt x="3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0"/>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0"/>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0"/>
              <p:cNvSpPr/>
              <p:nvPr/>
            </p:nvSpPr>
            <p:spPr>
              <a:xfrm>
                <a:off x="5194265" y="814398"/>
                <a:ext cx="1308390" cy="676646"/>
              </a:xfrm>
              <a:custGeom>
                <a:avLst/>
                <a:gdLst/>
                <a:ahLst/>
                <a:cxnLst/>
                <a:rect l="l" t="t" r="r" b="b"/>
                <a:pathLst>
                  <a:path w="18648" h="9543" extrusionOk="0">
                    <a:moveTo>
                      <a:pt x="6235" y="1"/>
                    </a:moveTo>
                    <a:cubicBezTo>
                      <a:pt x="5528" y="1"/>
                      <a:pt x="4906" y="493"/>
                      <a:pt x="4757" y="1181"/>
                    </a:cubicBezTo>
                    <a:lnTo>
                      <a:pt x="4228" y="3550"/>
                    </a:lnTo>
                    <a:cubicBezTo>
                      <a:pt x="4135" y="3949"/>
                      <a:pt x="3810" y="4247"/>
                      <a:pt x="3410" y="4293"/>
                    </a:cubicBezTo>
                    <a:lnTo>
                      <a:pt x="1013" y="4628"/>
                    </a:lnTo>
                    <a:cubicBezTo>
                      <a:pt x="437" y="4711"/>
                      <a:pt x="10" y="5204"/>
                      <a:pt x="0" y="5789"/>
                    </a:cubicBezTo>
                    <a:lnTo>
                      <a:pt x="0" y="8836"/>
                    </a:lnTo>
                    <a:cubicBezTo>
                      <a:pt x="0" y="9226"/>
                      <a:pt x="316" y="9542"/>
                      <a:pt x="707" y="9542"/>
                    </a:cubicBezTo>
                    <a:lnTo>
                      <a:pt x="17950" y="9542"/>
                    </a:lnTo>
                    <a:cubicBezTo>
                      <a:pt x="18331" y="9542"/>
                      <a:pt x="18647" y="9226"/>
                      <a:pt x="18647" y="8836"/>
                    </a:cubicBezTo>
                    <a:lnTo>
                      <a:pt x="18647" y="4906"/>
                    </a:lnTo>
                    <a:cubicBezTo>
                      <a:pt x="18647" y="4516"/>
                      <a:pt x="18341" y="4200"/>
                      <a:pt x="17950" y="4200"/>
                    </a:cubicBezTo>
                    <a:lnTo>
                      <a:pt x="11224" y="4200"/>
                    </a:lnTo>
                    <a:lnTo>
                      <a:pt x="11224" y="781"/>
                    </a:lnTo>
                    <a:cubicBezTo>
                      <a:pt x="11224" y="344"/>
                      <a:pt x="10871" y="1"/>
                      <a:pt x="104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0"/>
              <p:cNvSpPr/>
              <p:nvPr/>
            </p:nvSpPr>
            <p:spPr>
              <a:xfrm>
                <a:off x="5565144" y="882255"/>
                <a:ext cx="324712" cy="230654"/>
              </a:xfrm>
              <a:custGeom>
                <a:avLst/>
                <a:gdLst/>
                <a:ahLst/>
                <a:cxnLst/>
                <a:rect l="l" t="t" r="r" b="b"/>
                <a:pathLst>
                  <a:path w="4628" h="3253" extrusionOk="0">
                    <a:moveTo>
                      <a:pt x="1441" y="0"/>
                    </a:moveTo>
                    <a:cubicBezTo>
                      <a:pt x="956" y="0"/>
                      <a:pt x="548" y="351"/>
                      <a:pt x="456" y="828"/>
                    </a:cubicBezTo>
                    <a:lnTo>
                      <a:pt x="1" y="3243"/>
                    </a:lnTo>
                    <a:lnTo>
                      <a:pt x="4628" y="3252"/>
                    </a:lnTo>
                    <a:lnTo>
                      <a:pt x="4628" y="1"/>
                    </a:lnTo>
                    <a:lnTo>
                      <a:pt x="1460" y="1"/>
                    </a:lnTo>
                    <a:cubicBezTo>
                      <a:pt x="1453" y="1"/>
                      <a:pt x="1447" y="0"/>
                      <a:pt x="144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0"/>
              <p:cNvSpPr/>
              <p:nvPr/>
            </p:nvSpPr>
            <p:spPr>
              <a:xfrm>
                <a:off x="5305753" y="1269750"/>
                <a:ext cx="382035" cy="359347"/>
              </a:xfrm>
              <a:custGeom>
                <a:avLst/>
                <a:gdLst/>
                <a:ahLst/>
                <a:cxnLst/>
                <a:rect l="l" t="t" r="r" b="b"/>
                <a:pathLst>
                  <a:path w="5445" h="5068" extrusionOk="0">
                    <a:moveTo>
                      <a:pt x="2712" y="0"/>
                    </a:moveTo>
                    <a:cubicBezTo>
                      <a:pt x="1501" y="0"/>
                      <a:pt x="432" y="884"/>
                      <a:pt x="223" y="2126"/>
                    </a:cubicBezTo>
                    <a:cubicBezTo>
                      <a:pt x="0" y="3501"/>
                      <a:pt x="939" y="4802"/>
                      <a:pt x="2323" y="5034"/>
                    </a:cubicBezTo>
                    <a:cubicBezTo>
                      <a:pt x="2459" y="5056"/>
                      <a:pt x="2594" y="5067"/>
                      <a:pt x="2728" y="5067"/>
                    </a:cubicBezTo>
                    <a:cubicBezTo>
                      <a:pt x="3945" y="5067"/>
                      <a:pt x="5021" y="4182"/>
                      <a:pt x="5222" y="2935"/>
                    </a:cubicBezTo>
                    <a:cubicBezTo>
                      <a:pt x="5445" y="1559"/>
                      <a:pt x="4516" y="259"/>
                      <a:pt x="3131" y="36"/>
                    </a:cubicBezTo>
                    <a:cubicBezTo>
                      <a:pt x="2990" y="12"/>
                      <a:pt x="2850" y="0"/>
                      <a:pt x="27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0"/>
              <p:cNvSpPr/>
              <p:nvPr/>
            </p:nvSpPr>
            <p:spPr>
              <a:xfrm>
                <a:off x="5376758" y="1357885"/>
                <a:ext cx="211329" cy="183006"/>
              </a:xfrm>
              <a:custGeom>
                <a:avLst/>
                <a:gdLst/>
                <a:ahLst/>
                <a:cxnLst/>
                <a:rect l="l" t="t" r="r" b="b"/>
                <a:pathLst>
                  <a:path w="3012" h="2581" extrusionOk="0">
                    <a:moveTo>
                      <a:pt x="1720" y="1"/>
                    </a:moveTo>
                    <a:cubicBezTo>
                      <a:pt x="568"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0"/>
              <p:cNvSpPr/>
              <p:nvPr/>
            </p:nvSpPr>
            <p:spPr>
              <a:xfrm>
                <a:off x="5460883" y="1421771"/>
                <a:ext cx="63918" cy="55448"/>
              </a:xfrm>
              <a:custGeom>
                <a:avLst/>
                <a:gdLst/>
                <a:ahLst/>
                <a:cxnLst/>
                <a:rect l="l" t="t" r="r" b="b"/>
                <a:pathLst>
                  <a:path w="911" h="782" extrusionOk="0">
                    <a:moveTo>
                      <a:pt x="521" y="1"/>
                    </a:moveTo>
                    <a:cubicBezTo>
                      <a:pt x="168" y="1"/>
                      <a:pt x="0" y="419"/>
                      <a:pt x="242" y="670"/>
                    </a:cubicBezTo>
                    <a:cubicBezTo>
                      <a:pt x="322" y="747"/>
                      <a:pt x="419" y="781"/>
                      <a:pt x="515" y="781"/>
                    </a:cubicBezTo>
                    <a:cubicBezTo>
                      <a:pt x="717" y="781"/>
                      <a:pt x="911" y="625"/>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0"/>
              <p:cNvSpPr/>
              <p:nvPr/>
            </p:nvSpPr>
            <p:spPr>
              <a:xfrm>
                <a:off x="5964088" y="1269963"/>
                <a:ext cx="390595" cy="358921"/>
              </a:xfrm>
              <a:custGeom>
                <a:avLst/>
                <a:gdLst/>
                <a:ahLst/>
                <a:cxnLst/>
                <a:rect l="l" t="t" r="r" b="b"/>
                <a:pathLst>
                  <a:path w="5567" h="5062" extrusionOk="0">
                    <a:moveTo>
                      <a:pt x="2784" y="0"/>
                    </a:moveTo>
                    <a:cubicBezTo>
                      <a:pt x="2136" y="0"/>
                      <a:pt x="1487" y="246"/>
                      <a:pt x="995" y="739"/>
                    </a:cubicBezTo>
                    <a:cubicBezTo>
                      <a:pt x="1" y="1724"/>
                      <a:pt x="1" y="3331"/>
                      <a:pt x="995" y="4316"/>
                    </a:cubicBezTo>
                    <a:cubicBezTo>
                      <a:pt x="1487" y="4813"/>
                      <a:pt x="2136" y="5061"/>
                      <a:pt x="2784" y="5061"/>
                    </a:cubicBezTo>
                    <a:cubicBezTo>
                      <a:pt x="3432" y="5061"/>
                      <a:pt x="4080" y="4813"/>
                      <a:pt x="4572" y="4316"/>
                    </a:cubicBezTo>
                    <a:cubicBezTo>
                      <a:pt x="5566" y="3331"/>
                      <a:pt x="5566" y="1724"/>
                      <a:pt x="4572" y="739"/>
                    </a:cubicBezTo>
                    <a:cubicBezTo>
                      <a:pt x="4080" y="246"/>
                      <a:pt x="3432" y="0"/>
                      <a:pt x="2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0"/>
              <p:cNvSpPr/>
              <p:nvPr/>
            </p:nvSpPr>
            <p:spPr>
              <a:xfrm>
                <a:off x="6038460" y="1357885"/>
                <a:ext cx="211259" cy="183006"/>
              </a:xfrm>
              <a:custGeom>
                <a:avLst/>
                <a:gdLst/>
                <a:ahLst/>
                <a:cxnLst/>
                <a:rect l="l" t="t" r="r" b="b"/>
                <a:pathLst>
                  <a:path w="3011" h="2581" extrusionOk="0">
                    <a:moveTo>
                      <a:pt x="1728" y="1"/>
                    </a:moveTo>
                    <a:cubicBezTo>
                      <a:pt x="576" y="1"/>
                      <a:pt x="0" y="1385"/>
                      <a:pt x="808" y="2203"/>
                    </a:cubicBezTo>
                    <a:cubicBezTo>
                      <a:pt x="1072" y="2463"/>
                      <a:pt x="1395" y="2580"/>
                      <a:pt x="1711" y="2580"/>
                    </a:cubicBezTo>
                    <a:cubicBezTo>
                      <a:pt x="2375" y="2580"/>
                      <a:pt x="3010" y="2066"/>
                      <a:pt x="3010" y="1292"/>
                    </a:cubicBezTo>
                    <a:cubicBezTo>
                      <a:pt x="3010" y="577"/>
                      <a:pt x="2434" y="1"/>
                      <a:pt x="1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0"/>
              <p:cNvSpPr/>
              <p:nvPr/>
            </p:nvSpPr>
            <p:spPr>
              <a:xfrm>
                <a:off x="6122515" y="1421771"/>
                <a:ext cx="64620" cy="55448"/>
              </a:xfrm>
              <a:custGeom>
                <a:avLst/>
                <a:gdLst/>
                <a:ahLst/>
                <a:cxnLst/>
                <a:rect l="l" t="t" r="r" b="b"/>
                <a:pathLst>
                  <a:path w="921" h="782" extrusionOk="0">
                    <a:moveTo>
                      <a:pt x="530" y="1"/>
                    </a:moveTo>
                    <a:cubicBezTo>
                      <a:pt x="177" y="1"/>
                      <a:pt x="1" y="419"/>
                      <a:pt x="251" y="670"/>
                    </a:cubicBezTo>
                    <a:cubicBezTo>
                      <a:pt x="329" y="747"/>
                      <a:pt x="425" y="781"/>
                      <a:pt x="520" y="781"/>
                    </a:cubicBezTo>
                    <a:cubicBezTo>
                      <a:pt x="723" y="781"/>
                      <a:pt x="920" y="625"/>
                      <a:pt x="920" y="391"/>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0"/>
              <p:cNvSpPr/>
              <p:nvPr/>
            </p:nvSpPr>
            <p:spPr>
              <a:xfrm>
                <a:off x="5211876" y="1208985"/>
                <a:ext cx="39782" cy="100898"/>
              </a:xfrm>
              <a:custGeom>
                <a:avLst/>
                <a:gdLst/>
                <a:ahLst/>
                <a:cxnLst/>
                <a:rect l="l" t="t" r="r" b="b"/>
                <a:pathLst>
                  <a:path w="567" h="1423" extrusionOk="0">
                    <a:moveTo>
                      <a:pt x="288" y="1"/>
                    </a:moveTo>
                    <a:cubicBezTo>
                      <a:pt x="130" y="1"/>
                      <a:pt x="0" y="131"/>
                      <a:pt x="0" y="289"/>
                    </a:cubicBezTo>
                    <a:lnTo>
                      <a:pt x="0" y="1144"/>
                    </a:lnTo>
                    <a:cubicBezTo>
                      <a:pt x="0" y="1292"/>
                      <a:pt x="130" y="1422"/>
                      <a:pt x="288" y="1422"/>
                    </a:cubicBezTo>
                    <a:cubicBezTo>
                      <a:pt x="446" y="1422"/>
                      <a:pt x="567" y="1292"/>
                      <a:pt x="567" y="1144"/>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0"/>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50"/>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50"/>
              <p:cNvSpPr/>
              <p:nvPr/>
            </p:nvSpPr>
            <p:spPr>
              <a:xfrm>
                <a:off x="6434738" y="1205723"/>
                <a:ext cx="68549" cy="113377"/>
              </a:xfrm>
              <a:custGeom>
                <a:avLst/>
                <a:gdLst/>
                <a:ahLst/>
                <a:cxnLst/>
                <a:rect l="l" t="t" r="r" b="b"/>
                <a:pathLst>
                  <a:path w="977" h="1599" extrusionOk="0">
                    <a:moveTo>
                      <a:pt x="1" y="0"/>
                    </a:moveTo>
                    <a:lnTo>
                      <a:pt x="1"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0"/>
              <p:cNvSpPr/>
              <p:nvPr/>
            </p:nvSpPr>
            <p:spPr>
              <a:xfrm>
                <a:off x="6434738" y="1205723"/>
                <a:ext cx="68549" cy="32971"/>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0"/>
              <p:cNvSpPr/>
              <p:nvPr/>
            </p:nvSpPr>
            <p:spPr>
              <a:xfrm>
                <a:off x="5810923" y="1139852"/>
                <a:ext cx="79634" cy="38289"/>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0"/>
              <p:cNvSpPr/>
              <p:nvPr/>
            </p:nvSpPr>
            <p:spPr>
              <a:xfrm>
                <a:off x="6319742" y="750442"/>
                <a:ext cx="46658" cy="39210"/>
              </a:xfrm>
              <a:custGeom>
                <a:avLst/>
                <a:gdLst/>
                <a:ahLst/>
                <a:cxnLst/>
                <a:rect l="l" t="t" r="r" b="b"/>
                <a:pathLst>
                  <a:path w="665" h="553" extrusionOk="0">
                    <a:moveTo>
                      <a:pt x="364" y="1"/>
                    </a:moveTo>
                    <a:cubicBezTo>
                      <a:pt x="135" y="1"/>
                      <a:pt x="0" y="285"/>
                      <a:pt x="163" y="457"/>
                    </a:cubicBezTo>
                    <a:cubicBezTo>
                      <a:pt x="222" y="523"/>
                      <a:pt x="299" y="552"/>
                      <a:pt x="374" y="552"/>
                    </a:cubicBezTo>
                    <a:cubicBezTo>
                      <a:pt x="511" y="552"/>
                      <a:pt x="643" y="455"/>
                      <a:pt x="655" y="299"/>
                    </a:cubicBezTo>
                    <a:cubicBezTo>
                      <a:pt x="664" y="141"/>
                      <a:pt x="544" y="11"/>
                      <a:pt x="386" y="1"/>
                    </a:cubicBezTo>
                    <a:cubicBezTo>
                      <a:pt x="378" y="1"/>
                      <a:pt x="371"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0"/>
              <p:cNvSpPr/>
              <p:nvPr/>
            </p:nvSpPr>
            <p:spPr>
              <a:xfrm>
                <a:off x="6289432" y="965922"/>
                <a:ext cx="96544" cy="85724"/>
              </a:xfrm>
              <a:custGeom>
                <a:avLst/>
                <a:gdLst/>
                <a:ahLst/>
                <a:cxnLst/>
                <a:rect l="l" t="t" r="r" b="b"/>
                <a:pathLst>
                  <a:path w="1376" h="1209" extrusionOk="0">
                    <a:moveTo>
                      <a:pt x="808" y="1"/>
                    </a:moveTo>
                    <a:cubicBezTo>
                      <a:pt x="0" y="1"/>
                      <a:pt x="0" y="1208"/>
                      <a:pt x="808" y="1208"/>
                    </a:cubicBezTo>
                    <a:cubicBezTo>
                      <a:pt x="1059" y="1208"/>
                      <a:pt x="1273" y="1069"/>
                      <a:pt x="1375" y="846"/>
                    </a:cubicBezTo>
                    <a:cubicBezTo>
                      <a:pt x="1375" y="818"/>
                      <a:pt x="1366" y="800"/>
                      <a:pt x="1347" y="790"/>
                    </a:cubicBezTo>
                    <a:cubicBezTo>
                      <a:pt x="1342" y="788"/>
                      <a:pt x="1337" y="787"/>
                      <a:pt x="1331" y="787"/>
                    </a:cubicBezTo>
                    <a:cubicBezTo>
                      <a:pt x="1315" y="787"/>
                      <a:pt x="1298" y="795"/>
                      <a:pt x="1292" y="809"/>
                    </a:cubicBezTo>
                    <a:cubicBezTo>
                      <a:pt x="1205" y="1017"/>
                      <a:pt x="1007" y="1128"/>
                      <a:pt x="810" y="1128"/>
                    </a:cubicBezTo>
                    <a:cubicBezTo>
                      <a:pt x="646" y="1128"/>
                      <a:pt x="482" y="1052"/>
                      <a:pt x="381" y="892"/>
                    </a:cubicBezTo>
                    <a:cubicBezTo>
                      <a:pt x="149" y="549"/>
                      <a:pt x="400" y="84"/>
                      <a:pt x="808" y="84"/>
                    </a:cubicBezTo>
                    <a:cubicBezTo>
                      <a:pt x="864" y="84"/>
                      <a:pt x="864" y="1"/>
                      <a:pt x="8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0"/>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0"/>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31" name="Google Shape;1031;p50"/>
          <p:cNvGrpSpPr/>
          <p:nvPr/>
        </p:nvGrpSpPr>
        <p:grpSpPr>
          <a:xfrm>
            <a:off x="-62420" y="224"/>
            <a:ext cx="669821" cy="404492"/>
            <a:chOff x="7150608" y="822960"/>
            <a:chExt cx="1188772" cy="704776"/>
          </a:xfrm>
        </p:grpSpPr>
        <p:grpSp>
          <p:nvGrpSpPr>
            <p:cNvPr id="1032" name="Google Shape;1032;p50"/>
            <p:cNvGrpSpPr/>
            <p:nvPr/>
          </p:nvGrpSpPr>
          <p:grpSpPr>
            <a:xfrm>
              <a:off x="7150608" y="822960"/>
              <a:ext cx="1188772" cy="704776"/>
              <a:chOff x="6200532" y="2577974"/>
              <a:chExt cx="1371607" cy="810460"/>
            </a:xfrm>
          </p:grpSpPr>
          <p:sp>
            <p:nvSpPr>
              <p:cNvPr id="1033" name="Google Shape;1033;p50"/>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4" name="Google Shape;1034;p50"/>
              <p:cNvGrpSpPr/>
              <p:nvPr/>
            </p:nvGrpSpPr>
            <p:grpSpPr>
              <a:xfrm>
                <a:off x="6200532" y="2577974"/>
                <a:ext cx="1371607" cy="810460"/>
                <a:chOff x="6200532" y="1906498"/>
                <a:chExt cx="1371607" cy="810460"/>
              </a:xfrm>
            </p:grpSpPr>
            <p:sp>
              <p:nvSpPr>
                <p:cNvPr id="1035" name="Google Shape;1035;p50"/>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0"/>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0"/>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0"/>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0"/>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0"/>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0"/>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0"/>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0"/>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0"/>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0"/>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0"/>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0"/>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0"/>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0"/>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0"/>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0"/>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0"/>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50"/>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54" name="Google Shape;1054;p50"/>
            <p:cNvGrpSpPr/>
            <p:nvPr/>
          </p:nvGrpSpPr>
          <p:grpSpPr>
            <a:xfrm>
              <a:off x="7150608" y="1312638"/>
              <a:ext cx="1188772" cy="96354"/>
              <a:chOff x="6200532" y="2471005"/>
              <a:chExt cx="1371607" cy="110803"/>
            </a:xfrm>
          </p:grpSpPr>
          <p:sp>
            <p:nvSpPr>
              <p:cNvPr id="1055" name="Google Shape;1055;p50"/>
              <p:cNvSpPr/>
              <p:nvPr/>
            </p:nvSpPr>
            <p:spPr>
              <a:xfrm>
                <a:off x="6200532" y="2471005"/>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0"/>
              <p:cNvSpPr/>
              <p:nvPr/>
            </p:nvSpPr>
            <p:spPr>
              <a:xfrm>
                <a:off x="7419465" y="2471005"/>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57" name="Google Shape;1057;p50"/>
          <p:cNvGrpSpPr/>
          <p:nvPr/>
        </p:nvGrpSpPr>
        <p:grpSpPr>
          <a:xfrm rot="600180">
            <a:off x="8799599" y="4491861"/>
            <a:ext cx="206113" cy="477626"/>
            <a:chOff x="421300" y="1281464"/>
            <a:chExt cx="365800" cy="832201"/>
          </a:xfrm>
        </p:grpSpPr>
        <p:sp>
          <p:nvSpPr>
            <p:cNvPr id="1058" name="Google Shape;1058;p50"/>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9" name="Google Shape;1059;p50"/>
            <p:cNvGrpSpPr/>
            <p:nvPr/>
          </p:nvGrpSpPr>
          <p:grpSpPr>
            <a:xfrm>
              <a:off x="422775" y="1281464"/>
              <a:ext cx="364326" cy="832201"/>
              <a:chOff x="5205000" y="2129825"/>
              <a:chExt cx="188175" cy="435525"/>
            </a:xfrm>
          </p:grpSpPr>
          <p:sp>
            <p:nvSpPr>
              <p:cNvPr id="1060" name="Google Shape;1060;p50"/>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0"/>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0"/>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0"/>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64" name="Google Shape;1064;p50"/>
          <p:cNvGrpSpPr/>
          <p:nvPr/>
        </p:nvGrpSpPr>
        <p:grpSpPr>
          <a:xfrm rot="-1200161">
            <a:off x="8684757" y="82091"/>
            <a:ext cx="412105" cy="348286"/>
            <a:chOff x="575787" y="2342429"/>
            <a:chExt cx="731525" cy="606957"/>
          </a:xfrm>
        </p:grpSpPr>
        <p:sp>
          <p:nvSpPr>
            <p:cNvPr id="1065" name="Google Shape;1065;p50"/>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6" name="Google Shape;1066;p50"/>
            <p:cNvGrpSpPr/>
            <p:nvPr/>
          </p:nvGrpSpPr>
          <p:grpSpPr>
            <a:xfrm>
              <a:off x="575787" y="2342429"/>
              <a:ext cx="731525" cy="606957"/>
              <a:chOff x="857125" y="2195550"/>
              <a:chExt cx="367250" cy="304300"/>
            </a:xfrm>
          </p:grpSpPr>
          <p:sp>
            <p:nvSpPr>
              <p:cNvPr id="1067" name="Google Shape;1067;p50"/>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0"/>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0"/>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0"/>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5" name="Subtitle 2"/>
          <p:cNvSpPr>
            <a:spLocks noGrp="1"/>
          </p:cNvSpPr>
          <p:nvPr>
            <p:ph type="subTitle" idx="4294967295"/>
          </p:nvPr>
        </p:nvSpPr>
        <p:spPr>
          <a:xfrm>
            <a:off x="1433433" y="1430653"/>
            <a:ext cx="735822" cy="461696"/>
          </a:xfrm>
          <a:prstGeom prst="rect">
            <a:avLst/>
          </a:prstGeom>
        </p:spPr>
        <p:txBody>
          <a:bodyPr/>
          <a:lstStyle/>
          <a:p>
            <a:r>
              <a:rPr lang="vi-VN" sz="2100" b="1" dirty="0" smtClean="0">
                <a:solidFill>
                  <a:srgbClr val="FF0000"/>
                </a:solidFill>
                <a:latin typeface="Delius" panose="020B0604020202020204" charset="0"/>
              </a:rPr>
              <a:t>far</a:t>
            </a:r>
            <a:endParaRPr lang="en-US" sz="2100" b="1" dirty="0">
              <a:solidFill>
                <a:srgbClr val="FF0000"/>
              </a:solidFill>
              <a:latin typeface="Delius" panose="020B0604020202020204" charset="0"/>
            </a:endParaRPr>
          </a:p>
        </p:txBody>
      </p:sp>
      <p:sp>
        <p:nvSpPr>
          <p:cNvPr id="76" name="Subtitle 2"/>
          <p:cNvSpPr>
            <a:spLocks noGrp="1"/>
          </p:cNvSpPr>
          <p:nvPr>
            <p:ph type="subTitle" idx="4294967295"/>
          </p:nvPr>
        </p:nvSpPr>
        <p:spPr>
          <a:xfrm>
            <a:off x="6408136" y="1692814"/>
            <a:ext cx="1303207" cy="461696"/>
          </a:xfrm>
          <a:prstGeom prst="rect">
            <a:avLst/>
          </a:prstGeom>
        </p:spPr>
        <p:txBody>
          <a:bodyPr/>
          <a:lstStyle/>
          <a:p>
            <a:pPr marL="139700" indent="0">
              <a:buNone/>
            </a:pPr>
            <a:r>
              <a:rPr lang="vi-VN" sz="2100" b="1" smtClean="0">
                <a:solidFill>
                  <a:srgbClr val="FF0000"/>
                </a:solidFill>
                <a:latin typeface="Delius" panose="020B0604020202020204" charset="0"/>
              </a:rPr>
              <a:t>bank</a:t>
            </a:r>
            <a:endParaRPr lang="en-US" sz="2100" b="1" dirty="0">
              <a:solidFill>
                <a:srgbClr val="FF0000"/>
              </a:solidFill>
              <a:latin typeface="Delius" panose="020B0604020202020204" charset="0"/>
            </a:endParaRPr>
          </a:p>
        </p:txBody>
      </p:sp>
      <p:sp>
        <p:nvSpPr>
          <p:cNvPr id="78" name="Subtitle 2"/>
          <p:cNvSpPr>
            <a:spLocks noGrp="1"/>
          </p:cNvSpPr>
          <p:nvPr>
            <p:ph type="subTitle" idx="4294967295"/>
          </p:nvPr>
        </p:nvSpPr>
        <p:spPr>
          <a:xfrm>
            <a:off x="1826324" y="2357139"/>
            <a:ext cx="1419164" cy="461696"/>
          </a:xfrm>
          <a:prstGeom prst="rect">
            <a:avLst/>
          </a:prstGeom>
        </p:spPr>
        <p:txBody>
          <a:bodyPr/>
          <a:lstStyle/>
          <a:p>
            <a:pPr marL="139700" indent="0">
              <a:buNone/>
            </a:pPr>
            <a:r>
              <a:rPr lang="vi-VN" sz="2100" b="1" dirty="0" smtClean="0">
                <a:solidFill>
                  <a:srgbClr val="FF0000"/>
                </a:solidFill>
                <a:latin typeface="Delius" panose="020B0604020202020204" charset="0"/>
              </a:rPr>
              <a:t>is</a:t>
            </a:r>
            <a:endParaRPr lang="en-US" sz="2100" b="1" dirty="0">
              <a:solidFill>
                <a:srgbClr val="FF0000"/>
              </a:solidFill>
              <a:latin typeface="Delius" panose="020B0604020202020204" charset="0"/>
            </a:endParaRPr>
          </a:p>
        </p:txBody>
      </p:sp>
      <p:sp>
        <p:nvSpPr>
          <p:cNvPr id="79" name="Subtitle 2"/>
          <p:cNvSpPr>
            <a:spLocks noGrp="1"/>
          </p:cNvSpPr>
          <p:nvPr>
            <p:ph type="subTitle" idx="4294967295"/>
          </p:nvPr>
        </p:nvSpPr>
        <p:spPr>
          <a:xfrm>
            <a:off x="5426556" y="2706299"/>
            <a:ext cx="981580" cy="461696"/>
          </a:xfrm>
          <a:prstGeom prst="rect">
            <a:avLst/>
          </a:prstGeom>
        </p:spPr>
        <p:txBody>
          <a:bodyPr/>
          <a:lstStyle/>
          <a:p>
            <a:pPr marL="139700" indent="0">
              <a:buNone/>
            </a:pPr>
            <a:r>
              <a:rPr lang="vi-VN" sz="2100" b="1" dirty="0" smtClean="0">
                <a:solidFill>
                  <a:srgbClr val="FF0000"/>
                </a:solidFill>
                <a:latin typeface="Delius" panose="020B0604020202020204" charset="0"/>
              </a:rPr>
              <a:t>to</a:t>
            </a:r>
            <a:endParaRPr lang="en-US" sz="2100" b="1" dirty="0">
              <a:solidFill>
                <a:srgbClr val="FF0000"/>
              </a:solidFill>
              <a:latin typeface="Delius" panose="020B0604020202020204" charset="0"/>
            </a:endParaRPr>
          </a:p>
        </p:txBody>
      </p:sp>
      <p:sp>
        <p:nvSpPr>
          <p:cNvPr id="80" name="Subtitle 2"/>
          <p:cNvSpPr>
            <a:spLocks noGrp="1"/>
          </p:cNvSpPr>
          <p:nvPr>
            <p:ph type="subTitle" idx="4294967295"/>
          </p:nvPr>
        </p:nvSpPr>
        <p:spPr>
          <a:xfrm>
            <a:off x="2027885" y="2992612"/>
            <a:ext cx="1419164" cy="461696"/>
          </a:xfrm>
          <a:prstGeom prst="rect">
            <a:avLst/>
          </a:prstGeom>
        </p:spPr>
        <p:txBody>
          <a:bodyPr/>
          <a:lstStyle/>
          <a:p>
            <a:pPr marL="139700" indent="0">
              <a:buNone/>
            </a:pPr>
            <a:r>
              <a:rPr lang="vi-VN" sz="2100" b="1" dirty="0" smtClean="0">
                <a:solidFill>
                  <a:srgbClr val="FF0000"/>
                </a:solidFill>
                <a:latin typeface="Delius" panose="020B0604020202020204" charset="0"/>
              </a:rPr>
              <a:t>it</a:t>
            </a:r>
            <a:endParaRPr lang="en-US" sz="2100" b="1" dirty="0">
              <a:solidFill>
                <a:srgbClr val="FF0000"/>
              </a:solidFill>
              <a:latin typeface="Delius" panose="020B0604020202020204" charset="0"/>
            </a:endParaRPr>
          </a:p>
        </p:txBody>
      </p:sp>
      <p:sp>
        <p:nvSpPr>
          <p:cNvPr id="81" name="Subtitle 2"/>
          <p:cNvSpPr>
            <a:spLocks noGrp="1"/>
          </p:cNvSpPr>
          <p:nvPr>
            <p:ph type="subTitle" idx="4294967295"/>
          </p:nvPr>
        </p:nvSpPr>
        <p:spPr>
          <a:xfrm>
            <a:off x="1249479" y="3301223"/>
            <a:ext cx="1419164" cy="461696"/>
          </a:xfrm>
          <a:prstGeom prst="rect">
            <a:avLst/>
          </a:prstGeom>
        </p:spPr>
        <p:txBody>
          <a:bodyPr/>
          <a:lstStyle/>
          <a:p>
            <a:pPr marL="139700" indent="0">
              <a:buNone/>
            </a:pPr>
            <a:r>
              <a:rPr lang="vi-VN" sz="2100" b="1" dirty="0" smtClean="0">
                <a:solidFill>
                  <a:srgbClr val="FF0000"/>
                </a:solidFill>
                <a:latin typeface="Delius" panose="020B0604020202020204" charset="0"/>
              </a:rPr>
              <a:t>about</a:t>
            </a:r>
            <a:endParaRPr lang="en-US" sz="2100" b="1" dirty="0">
              <a:solidFill>
                <a:srgbClr val="FF0000"/>
              </a:solidFill>
              <a:latin typeface="Delius" panose="020B0604020202020204" charset="0"/>
            </a:endParaRPr>
          </a:p>
        </p:txBody>
      </p:sp>
      <p:sp>
        <p:nvSpPr>
          <p:cNvPr id="82" name="Subtitle 2"/>
          <p:cNvSpPr>
            <a:spLocks noGrp="1"/>
          </p:cNvSpPr>
          <p:nvPr>
            <p:ph type="subTitle" idx="4294967295"/>
          </p:nvPr>
        </p:nvSpPr>
        <p:spPr>
          <a:xfrm>
            <a:off x="5508504" y="3640449"/>
            <a:ext cx="1419164" cy="461696"/>
          </a:xfrm>
          <a:prstGeom prst="rect">
            <a:avLst/>
          </a:prstGeom>
        </p:spPr>
        <p:txBody>
          <a:bodyPr/>
          <a:lstStyle/>
          <a:p>
            <a:pPr marL="139700" indent="0">
              <a:buNone/>
            </a:pPr>
            <a:r>
              <a:rPr lang="vi-VN" sz="2100" b="1" dirty="0">
                <a:solidFill>
                  <a:srgbClr val="FF0000"/>
                </a:solidFill>
                <a:latin typeface="Delius" panose="020B0604020202020204" charset="0"/>
              </a:rPr>
              <a:t>It</a:t>
            </a:r>
            <a:endParaRPr lang="en-US" sz="2100" b="1" dirty="0">
              <a:solidFill>
                <a:srgbClr val="FF0000"/>
              </a:solidFill>
              <a:latin typeface="Delius" panose="020B0604020202020204" charset="0"/>
            </a:endParaRPr>
          </a:p>
        </p:txBody>
      </p:sp>
      <p:sp>
        <p:nvSpPr>
          <p:cNvPr id="83" name="Subtitle 2"/>
          <p:cNvSpPr>
            <a:spLocks noGrp="1"/>
          </p:cNvSpPr>
          <p:nvPr>
            <p:ph type="subTitle" idx="4294967295"/>
          </p:nvPr>
        </p:nvSpPr>
        <p:spPr>
          <a:xfrm>
            <a:off x="2243515" y="3957393"/>
            <a:ext cx="1419164" cy="461696"/>
          </a:xfrm>
          <a:prstGeom prst="rect">
            <a:avLst/>
          </a:prstGeom>
        </p:spPr>
        <p:txBody>
          <a:bodyPr/>
          <a:lstStyle/>
          <a:p>
            <a:pPr marL="139700" indent="0">
              <a:buNone/>
            </a:pPr>
            <a:r>
              <a:rPr lang="vi-VN" sz="2100" b="1" dirty="0" smtClean="0">
                <a:solidFill>
                  <a:srgbClr val="FF0000"/>
                </a:solidFill>
                <a:latin typeface="Delius" panose="020B0604020202020204" charset="0"/>
              </a:rPr>
              <a:t>from</a:t>
            </a:r>
            <a:endParaRPr lang="en-US" sz="2100" b="1" dirty="0">
              <a:solidFill>
                <a:srgbClr val="FF0000"/>
              </a:solidFill>
              <a:latin typeface="Delius" panose="020B0604020202020204" charset="0"/>
            </a:endParaRPr>
          </a:p>
        </p:txBody>
      </p:sp>
      <p:sp>
        <p:nvSpPr>
          <p:cNvPr id="84" name="Google Shape;895;p48"/>
          <p:cNvSpPr txBox="1">
            <a:spLocks/>
          </p:cNvSpPr>
          <p:nvPr/>
        </p:nvSpPr>
        <p:spPr>
          <a:xfrm>
            <a:off x="437802" y="319162"/>
            <a:ext cx="8430775"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000"/>
              <a:buFont typeface="Delius"/>
              <a:buNone/>
              <a:defRPr sz="2400" b="1" i="0" u="none" strike="noStrike" cap="none">
                <a:solidFill>
                  <a:schemeClr val="dk1"/>
                </a:solidFill>
                <a:latin typeface="Delius"/>
                <a:ea typeface="Delius"/>
                <a:cs typeface="Delius"/>
                <a:sym typeface="Delius"/>
              </a:defRPr>
            </a:lvl1pPr>
            <a:lvl2pPr marR="0" lvl="1"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2pPr>
            <a:lvl3pPr marR="0" lvl="2"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3pPr>
            <a:lvl4pPr marR="0" lvl="3"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4pPr>
            <a:lvl5pPr marR="0" lvl="4"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5pPr>
            <a:lvl6pPr marR="0" lvl="5"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6pPr>
            <a:lvl7pPr marR="0" lvl="6"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7pPr>
            <a:lvl8pPr marR="0" lvl="7"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8pPr>
            <a:lvl9pPr marR="0" lvl="8" algn="ctr" rtl="0">
              <a:lnSpc>
                <a:spcPct val="100000"/>
              </a:lnSpc>
              <a:spcBef>
                <a:spcPts val="0"/>
              </a:spcBef>
              <a:spcAft>
                <a:spcPts val="0"/>
              </a:spcAft>
              <a:buClr>
                <a:schemeClr val="dk1"/>
              </a:buClr>
              <a:buSzPts val="3000"/>
              <a:buFont typeface="Delius"/>
              <a:buNone/>
              <a:defRPr sz="3000" b="1" i="0" u="none" strike="noStrike" cap="none">
                <a:solidFill>
                  <a:schemeClr val="dk1"/>
                </a:solidFill>
                <a:latin typeface="Delius"/>
                <a:ea typeface="Delius"/>
                <a:cs typeface="Delius"/>
                <a:sym typeface="Delius"/>
              </a:defRPr>
            </a:lvl9pPr>
          </a:lstStyle>
          <a:p>
            <a:pPr algn="ctr"/>
            <a:r>
              <a:rPr lang="en-US" sz="2800" dirty="0">
                <a:solidFill>
                  <a:srgbClr val="FF0000"/>
                </a:solidFill>
              </a:rPr>
              <a:t>Exercise 2. Fill in the blank with a correct word to complete the sentence.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99"/>
                                        </p:tgtEl>
                                        <p:attrNameLst>
                                          <p:attrName>style.visibility</p:attrName>
                                        </p:attrNameLst>
                                      </p:cBhvr>
                                      <p:to>
                                        <p:strVal val="visible"/>
                                      </p:to>
                                    </p:set>
                                    <p:animEffect transition="in" filter="fade">
                                      <p:cBhvr>
                                        <p:cTn id="7" dur="1000"/>
                                        <p:tgtEl>
                                          <p:spTgt spid="999"/>
                                        </p:tgtEl>
                                      </p:cBhvr>
                                    </p:animEffect>
                                    <p:anim calcmode="lin" valueType="num">
                                      <p:cBhvr>
                                        <p:cTn id="8" dur="1000" fill="hold"/>
                                        <p:tgtEl>
                                          <p:spTgt spid="999"/>
                                        </p:tgtEl>
                                        <p:attrNameLst>
                                          <p:attrName>ppt_x</p:attrName>
                                        </p:attrNameLst>
                                      </p:cBhvr>
                                      <p:tavLst>
                                        <p:tav tm="0">
                                          <p:val>
                                            <p:strVal val="#ppt_x"/>
                                          </p:val>
                                        </p:tav>
                                        <p:tav tm="100000">
                                          <p:val>
                                            <p:strVal val="#ppt_x"/>
                                          </p:val>
                                        </p:tav>
                                      </p:tavLst>
                                    </p:anim>
                                    <p:anim calcmode="lin" valueType="num">
                                      <p:cBhvr>
                                        <p:cTn id="9" dur="1000" fill="hold"/>
                                        <p:tgtEl>
                                          <p:spTgt spid="99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5">
                                            <p:txEl>
                                              <p:pRg st="0" end="0"/>
                                            </p:txEl>
                                          </p:spTgt>
                                        </p:tgtEl>
                                        <p:attrNameLst>
                                          <p:attrName>style.visibility</p:attrName>
                                        </p:attrNameLst>
                                      </p:cBhvr>
                                      <p:to>
                                        <p:strVal val="visible"/>
                                      </p:to>
                                    </p:set>
                                    <p:anim calcmode="lin" valueType="num">
                                      <p:cBhvr additive="base">
                                        <p:cTn id="14" dur="500" fill="hold"/>
                                        <p:tgtEl>
                                          <p:spTgt spid="7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6">
                                            <p:txEl>
                                              <p:pRg st="0" end="0"/>
                                            </p:txEl>
                                          </p:spTgt>
                                        </p:tgtEl>
                                        <p:attrNameLst>
                                          <p:attrName>style.visibility</p:attrName>
                                        </p:attrNameLst>
                                      </p:cBhvr>
                                      <p:to>
                                        <p:strVal val="visible"/>
                                      </p:to>
                                    </p:set>
                                    <p:anim calcmode="lin" valueType="num">
                                      <p:cBhvr additive="base">
                                        <p:cTn id="20" dur="500" fill="hold"/>
                                        <p:tgtEl>
                                          <p:spTgt spid="7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8">
                                            <p:txEl>
                                              <p:pRg st="0" end="0"/>
                                            </p:txEl>
                                          </p:spTgt>
                                        </p:tgtEl>
                                        <p:attrNameLst>
                                          <p:attrName>style.visibility</p:attrName>
                                        </p:attrNameLst>
                                      </p:cBhvr>
                                      <p:to>
                                        <p:strVal val="visible"/>
                                      </p:to>
                                    </p:set>
                                    <p:anim calcmode="lin" valueType="num">
                                      <p:cBhvr additive="base">
                                        <p:cTn id="26"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9">
                                            <p:txEl>
                                              <p:pRg st="0" end="0"/>
                                            </p:txEl>
                                          </p:spTgt>
                                        </p:tgtEl>
                                        <p:attrNameLst>
                                          <p:attrName>style.visibility</p:attrName>
                                        </p:attrNameLst>
                                      </p:cBhvr>
                                      <p:to>
                                        <p:strVal val="visible"/>
                                      </p:to>
                                    </p:set>
                                    <p:anim calcmode="lin" valueType="num">
                                      <p:cBhvr additive="base">
                                        <p:cTn id="32" dur="500" fill="hold"/>
                                        <p:tgtEl>
                                          <p:spTgt spid="7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0">
                                            <p:txEl>
                                              <p:pRg st="0" end="0"/>
                                            </p:txEl>
                                          </p:spTgt>
                                        </p:tgtEl>
                                        <p:attrNameLst>
                                          <p:attrName>style.visibility</p:attrName>
                                        </p:attrNameLst>
                                      </p:cBhvr>
                                      <p:to>
                                        <p:strVal val="visible"/>
                                      </p:to>
                                    </p:set>
                                    <p:anim calcmode="lin" valueType="num">
                                      <p:cBhvr additive="base">
                                        <p:cTn id="38" dur="500" fill="hold"/>
                                        <p:tgtEl>
                                          <p:spTgt spid="80">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8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1">
                                            <p:txEl>
                                              <p:pRg st="0" end="0"/>
                                            </p:txEl>
                                          </p:spTgt>
                                        </p:tgtEl>
                                        <p:attrNameLst>
                                          <p:attrName>style.visibility</p:attrName>
                                        </p:attrNameLst>
                                      </p:cBhvr>
                                      <p:to>
                                        <p:strVal val="visible"/>
                                      </p:to>
                                    </p:set>
                                    <p:anim calcmode="lin" valueType="num">
                                      <p:cBhvr additive="base">
                                        <p:cTn id="44" dur="500" fill="hold"/>
                                        <p:tgtEl>
                                          <p:spTgt spid="81">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8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82">
                                            <p:txEl>
                                              <p:pRg st="0" end="0"/>
                                            </p:txEl>
                                          </p:spTgt>
                                        </p:tgtEl>
                                        <p:attrNameLst>
                                          <p:attrName>style.visibility</p:attrName>
                                        </p:attrNameLst>
                                      </p:cBhvr>
                                      <p:to>
                                        <p:strVal val="visible"/>
                                      </p:to>
                                    </p:set>
                                    <p:anim calcmode="lin" valueType="num">
                                      <p:cBhvr additive="base">
                                        <p:cTn id="50"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83">
                                            <p:txEl>
                                              <p:pRg st="0" end="0"/>
                                            </p:txEl>
                                          </p:spTgt>
                                        </p:tgtEl>
                                        <p:attrNameLst>
                                          <p:attrName>style.visibility</p:attrName>
                                        </p:attrNameLst>
                                      </p:cBhvr>
                                      <p:to>
                                        <p:strVal val="visible"/>
                                      </p:to>
                                    </p:set>
                                    <p:anim calcmode="lin" valueType="num">
                                      <p:cBhvr additive="base">
                                        <p:cTn id="56" dur="500" fill="hold"/>
                                        <p:tgtEl>
                                          <p:spTgt spid="83">
                                            <p:txEl>
                                              <p:pRg st="0" end="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8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 grpId="0"/>
      <p:bldP spid="75" grpId="0" build="p"/>
      <p:bldP spid="76" grpId="0" build="p"/>
      <p:bldP spid="78" grpId="0" build="p"/>
      <p:bldP spid="79" grpId="0" build="p"/>
      <p:bldP spid="80" grpId="0" build="p"/>
      <p:bldP spid="81" grpId="0" build="p"/>
      <p:bldP spid="82" grpId="0" build="p"/>
      <p:bldP spid="8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2" name="Google Shape;1082;p52"/>
          <p:cNvSpPr txBox="1">
            <a:spLocks noGrp="1"/>
          </p:cNvSpPr>
          <p:nvPr>
            <p:ph type="title"/>
          </p:nvPr>
        </p:nvSpPr>
        <p:spPr>
          <a:xfrm>
            <a:off x="453947" y="3118431"/>
            <a:ext cx="8549525" cy="1737300"/>
          </a:xfrm>
          <a:prstGeom prst="rect">
            <a:avLst/>
          </a:prstGeom>
        </p:spPr>
        <p:txBody>
          <a:bodyPr spcFirstLastPara="1" wrap="square" lIns="91425" tIns="91425" rIns="91425" bIns="91425" anchor="b" anchorCtr="0">
            <a:noAutofit/>
          </a:bodyPr>
          <a:lstStyle/>
          <a:p>
            <a:r>
              <a:rPr lang="en-US" sz="2200" dirty="0">
                <a:solidFill>
                  <a:srgbClr val="FF0000"/>
                </a:solidFill>
              </a:rPr>
              <a:t>Exercise 3. Decide the following sentences are grammatically correct or incorrect.</a:t>
            </a:r>
            <a:r>
              <a:rPr lang="en-US" sz="2000" dirty="0"/>
              <a:t/>
            </a:r>
            <a:br>
              <a:rPr lang="en-US" sz="2000" dirty="0"/>
            </a:br>
            <a:r>
              <a:rPr lang="en-US" sz="2000" dirty="0"/>
              <a:t>1. How long is it from Hanoi to </a:t>
            </a:r>
            <a:r>
              <a:rPr lang="en-US" sz="2000" dirty="0" err="1"/>
              <a:t>Noi</a:t>
            </a:r>
            <a:r>
              <a:rPr lang="en-US" sz="2000" dirty="0"/>
              <a:t> Bai Airport? - It is about 30 kilometers.</a:t>
            </a:r>
            <a:br>
              <a:rPr lang="en-US" sz="2000" dirty="0"/>
            </a:br>
            <a:r>
              <a:rPr lang="en-US" sz="2000" dirty="0"/>
              <a:t>A. True			B. False</a:t>
            </a:r>
            <a:br>
              <a:rPr lang="en-US" sz="2000" dirty="0"/>
            </a:br>
            <a:r>
              <a:rPr lang="en-US" sz="2000" dirty="0"/>
              <a:t>2. It is about 300 kilometers from Ho Chi Minh City to </a:t>
            </a:r>
            <a:r>
              <a:rPr lang="en-US" sz="2000" dirty="0" err="1"/>
              <a:t>Phu</a:t>
            </a:r>
            <a:r>
              <a:rPr lang="en-US" sz="2000" dirty="0"/>
              <a:t> </a:t>
            </a:r>
            <a:r>
              <a:rPr lang="en-US" sz="2000" dirty="0" err="1"/>
              <a:t>Quoc</a:t>
            </a:r>
            <a:r>
              <a:rPr lang="en-US" sz="2000" dirty="0"/>
              <a:t>.</a:t>
            </a:r>
            <a:br>
              <a:rPr lang="en-US" sz="2000" dirty="0"/>
            </a:br>
            <a:r>
              <a:rPr lang="en-US" sz="2000" dirty="0"/>
              <a:t>A. True			B. False</a:t>
            </a:r>
            <a:br>
              <a:rPr lang="en-US" sz="2000" dirty="0"/>
            </a:br>
            <a:r>
              <a:rPr lang="en-US" sz="2000" dirty="0"/>
              <a:t>3. How far it is from Hanoi to Lao </a:t>
            </a:r>
            <a:r>
              <a:rPr lang="en-US" sz="2000" dirty="0" err="1"/>
              <a:t>Cai</a:t>
            </a:r>
            <a:r>
              <a:rPr lang="en-US" sz="2000" dirty="0"/>
              <a:t>?</a:t>
            </a:r>
            <a:br>
              <a:rPr lang="en-US" sz="2000" dirty="0"/>
            </a:br>
            <a:r>
              <a:rPr lang="en-US" sz="2000" dirty="0"/>
              <a:t>A. True			B. False</a:t>
            </a:r>
            <a:br>
              <a:rPr lang="en-US" sz="2000" dirty="0"/>
            </a:br>
            <a:r>
              <a:rPr lang="en-US" sz="2000" dirty="0"/>
              <a:t>4. I think it is about 200 </a:t>
            </a:r>
            <a:r>
              <a:rPr lang="en-US" sz="2000" dirty="0" err="1"/>
              <a:t>metres</a:t>
            </a:r>
            <a:r>
              <a:rPr lang="en-US" sz="2000" dirty="0"/>
              <a:t> from our school to the bus stop.</a:t>
            </a:r>
            <a:br>
              <a:rPr lang="en-US" sz="2000" dirty="0"/>
            </a:br>
            <a:r>
              <a:rPr lang="en-US" sz="2000" dirty="0"/>
              <a:t>A. True			B. False</a:t>
            </a:r>
            <a:br>
              <a:rPr lang="en-US" sz="2000" dirty="0"/>
            </a:br>
            <a:r>
              <a:rPr lang="en-US" sz="2000" dirty="0"/>
              <a:t>5. It is not very far from my school from the bus station.</a:t>
            </a:r>
            <a:br>
              <a:rPr lang="en-US" sz="2000" dirty="0"/>
            </a:br>
            <a:r>
              <a:rPr lang="en-US" sz="2000" dirty="0"/>
              <a:t>A. True			B. False</a:t>
            </a:r>
            <a:br>
              <a:rPr lang="en-US" sz="2000" dirty="0"/>
            </a:br>
            <a:r>
              <a:rPr lang="en-US" sz="2000" dirty="0"/>
              <a:t>6. Is it far from here to Hung Yen City? - No, it's just 10 kilometers.</a:t>
            </a:r>
            <a:br>
              <a:rPr lang="en-US" sz="2000" dirty="0"/>
            </a:br>
            <a:r>
              <a:rPr lang="en-US" sz="2000" dirty="0"/>
              <a:t>A. True						B. False</a:t>
            </a:r>
          </a:p>
        </p:txBody>
      </p:sp>
      <p:grpSp>
        <p:nvGrpSpPr>
          <p:cNvPr id="1084" name="Google Shape;1084;p52"/>
          <p:cNvGrpSpPr/>
          <p:nvPr/>
        </p:nvGrpSpPr>
        <p:grpSpPr>
          <a:xfrm>
            <a:off x="2001239" y="4344190"/>
            <a:ext cx="1036228" cy="427634"/>
            <a:chOff x="713213" y="4002886"/>
            <a:chExt cx="1036228" cy="427634"/>
          </a:xfrm>
        </p:grpSpPr>
        <p:sp>
          <p:nvSpPr>
            <p:cNvPr id="1085" name="Google Shape;1085;p52"/>
            <p:cNvSpPr/>
            <p:nvPr/>
          </p:nvSpPr>
          <p:spPr>
            <a:xfrm>
              <a:off x="1095986" y="4002886"/>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2"/>
            <p:cNvSpPr/>
            <p:nvPr/>
          </p:nvSpPr>
          <p:spPr>
            <a:xfrm>
              <a:off x="713213" y="4250950"/>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2"/>
            <p:cNvSpPr/>
            <p:nvPr/>
          </p:nvSpPr>
          <p:spPr>
            <a:xfrm>
              <a:off x="1576163" y="41829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8" name="Google Shape;1088;p52"/>
          <p:cNvGrpSpPr/>
          <p:nvPr/>
        </p:nvGrpSpPr>
        <p:grpSpPr>
          <a:xfrm>
            <a:off x="3942658" y="722365"/>
            <a:ext cx="634126" cy="710732"/>
            <a:chOff x="3825427" y="722365"/>
            <a:chExt cx="634126" cy="710732"/>
          </a:xfrm>
        </p:grpSpPr>
        <p:sp>
          <p:nvSpPr>
            <p:cNvPr id="1089" name="Google Shape;1089;p52"/>
            <p:cNvSpPr/>
            <p:nvPr/>
          </p:nvSpPr>
          <p:spPr>
            <a:xfrm>
              <a:off x="4318726" y="12918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52"/>
            <p:cNvSpPr/>
            <p:nvPr/>
          </p:nvSpPr>
          <p:spPr>
            <a:xfrm rot="1800110">
              <a:off x="4165611" y="75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2"/>
            <p:cNvSpPr/>
            <p:nvPr/>
          </p:nvSpPr>
          <p:spPr>
            <a:xfrm>
              <a:off x="3825427" y="9740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2" name="Google Shape;1092;p52"/>
          <p:cNvGrpSpPr/>
          <p:nvPr/>
        </p:nvGrpSpPr>
        <p:grpSpPr>
          <a:xfrm>
            <a:off x="7866772" y="4430520"/>
            <a:ext cx="1188738" cy="653796"/>
            <a:chOff x="7059209" y="1241526"/>
            <a:chExt cx="1371568" cy="749336"/>
          </a:xfrm>
        </p:grpSpPr>
        <p:sp>
          <p:nvSpPr>
            <p:cNvPr id="1093" name="Google Shape;1093;p52"/>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4" name="Google Shape;1094;p52"/>
            <p:cNvGrpSpPr/>
            <p:nvPr/>
          </p:nvGrpSpPr>
          <p:grpSpPr>
            <a:xfrm>
              <a:off x="7059209" y="1241526"/>
              <a:ext cx="1371447" cy="749336"/>
              <a:chOff x="7059209" y="539488"/>
              <a:chExt cx="1371447" cy="749336"/>
            </a:xfrm>
          </p:grpSpPr>
          <p:sp>
            <p:nvSpPr>
              <p:cNvPr id="1095" name="Google Shape;1095;p52"/>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52"/>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52"/>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52"/>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52"/>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52"/>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52"/>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52"/>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52"/>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52"/>
              <p:cNvSpPr/>
              <p:nvPr/>
            </p:nvSpPr>
            <p:spPr>
              <a:xfrm>
                <a:off x="8320970" y="895655"/>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52"/>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52"/>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52"/>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52"/>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52"/>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52"/>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52"/>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52"/>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7" name="Oval 36"/>
          <p:cNvSpPr/>
          <p:nvPr/>
        </p:nvSpPr>
        <p:spPr>
          <a:xfrm>
            <a:off x="3219995" y="1362452"/>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8" name="Oval 37"/>
          <p:cNvSpPr/>
          <p:nvPr/>
        </p:nvSpPr>
        <p:spPr>
          <a:xfrm>
            <a:off x="453947" y="2015914"/>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9" name="Oval 38"/>
          <p:cNvSpPr/>
          <p:nvPr/>
        </p:nvSpPr>
        <p:spPr>
          <a:xfrm>
            <a:off x="3219995" y="2596237"/>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0" name="Oval 39"/>
          <p:cNvSpPr/>
          <p:nvPr/>
        </p:nvSpPr>
        <p:spPr>
          <a:xfrm>
            <a:off x="3219995" y="3206186"/>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1" name="Oval 40"/>
          <p:cNvSpPr/>
          <p:nvPr/>
        </p:nvSpPr>
        <p:spPr>
          <a:xfrm>
            <a:off x="3195414" y="3823684"/>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2" name="Oval 41"/>
          <p:cNvSpPr/>
          <p:nvPr/>
        </p:nvSpPr>
        <p:spPr>
          <a:xfrm>
            <a:off x="438032" y="4429937"/>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82"/>
                                        </p:tgtEl>
                                        <p:attrNameLst>
                                          <p:attrName>style.visibility</p:attrName>
                                        </p:attrNameLst>
                                      </p:cBhvr>
                                      <p:to>
                                        <p:strVal val="visible"/>
                                      </p:to>
                                    </p:set>
                                    <p:animEffect transition="in" filter="fade">
                                      <p:cBhvr>
                                        <p:cTn id="7" dur="1000"/>
                                        <p:tgtEl>
                                          <p:spTgt spid="1082"/>
                                        </p:tgtEl>
                                      </p:cBhvr>
                                    </p:animEffect>
                                    <p:anim calcmode="lin" valueType="num">
                                      <p:cBhvr>
                                        <p:cTn id="8" dur="1000" fill="hold"/>
                                        <p:tgtEl>
                                          <p:spTgt spid="1082"/>
                                        </p:tgtEl>
                                        <p:attrNameLst>
                                          <p:attrName>ppt_x</p:attrName>
                                        </p:attrNameLst>
                                      </p:cBhvr>
                                      <p:tavLst>
                                        <p:tav tm="0">
                                          <p:val>
                                            <p:strVal val="#ppt_x"/>
                                          </p:val>
                                        </p:tav>
                                        <p:tav tm="100000">
                                          <p:val>
                                            <p:strVal val="#ppt_x"/>
                                          </p:val>
                                        </p:tav>
                                      </p:tavLst>
                                    </p:anim>
                                    <p:anim calcmode="lin" valueType="num">
                                      <p:cBhvr>
                                        <p:cTn id="9" dur="1000" fill="hold"/>
                                        <p:tgtEl>
                                          <p:spTgt spid="10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randombar(horizontal)">
                                      <p:cBhvr>
                                        <p:cTn id="14" dur="5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randombar(horizontal)">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randombar(horizontal)">
                                      <p:cBhvr>
                                        <p:cTn id="24" dur="500"/>
                                        <p:tgtEl>
                                          <p:spTgt spid="39"/>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randombar(horizontal)">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randombar(horizontal)">
                                      <p:cBhvr>
                                        <p:cTn id="34" dur="500"/>
                                        <p:tgtEl>
                                          <p:spTgt spid="41"/>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2" grpId="0"/>
      <p:bldP spid="37" grpId="0" animBg="1"/>
      <p:bldP spid="38" grpId="0" animBg="1"/>
      <p:bldP spid="39" grpId="0" animBg="1"/>
      <p:bldP spid="40" grpId="0" animBg="1"/>
      <p:bldP spid="41" grpId="0" animBg="1"/>
      <p:bldP spid="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p53"/>
          <p:cNvSpPr txBox="1">
            <a:spLocks noGrp="1"/>
          </p:cNvSpPr>
          <p:nvPr>
            <p:ph type="title"/>
          </p:nvPr>
        </p:nvSpPr>
        <p:spPr>
          <a:xfrm>
            <a:off x="466270" y="3252858"/>
            <a:ext cx="9136786" cy="1097400"/>
          </a:xfrm>
          <a:prstGeom prst="rect">
            <a:avLst/>
          </a:prstGeom>
        </p:spPr>
        <p:txBody>
          <a:bodyPr spcFirstLastPara="1" wrap="square" lIns="91425" tIns="91425" rIns="91425" bIns="91425" anchor="b" anchorCtr="0">
            <a:noAutofit/>
          </a:bodyPr>
          <a:lstStyle/>
          <a:p>
            <a:pPr algn="l"/>
            <a:r>
              <a:rPr lang="en-US" sz="2400" dirty="0">
                <a:solidFill>
                  <a:srgbClr val="FF0000"/>
                </a:solidFill>
              </a:rPr>
              <a:t>Exercise 4a. Make questions for the answers.</a:t>
            </a:r>
            <a:br>
              <a:rPr lang="en-US" sz="2400" dirty="0">
                <a:solidFill>
                  <a:srgbClr val="FF0000"/>
                </a:solidFill>
              </a:rPr>
            </a:br>
            <a:r>
              <a:rPr lang="en-US" sz="2200" b="0" dirty="0" smtClean="0">
                <a:solidFill>
                  <a:schemeClr val="tx1"/>
                </a:solidFill>
              </a:rPr>
              <a:t>1</a:t>
            </a:r>
            <a:r>
              <a:rPr lang="en-US" sz="2200" b="0" dirty="0">
                <a:solidFill>
                  <a:schemeClr val="tx1"/>
                </a:solidFill>
              </a:rPr>
              <a:t>. </a:t>
            </a:r>
            <a:r>
              <a:rPr lang="en-US" sz="2200" dirty="0" smtClean="0"/>
              <a:t>_______________________________________________?</a:t>
            </a:r>
            <a:r>
              <a:rPr lang="en-US" sz="2200" dirty="0"/>
              <a:t/>
            </a:r>
            <a:br>
              <a:rPr lang="en-US" sz="2200" dirty="0"/>
            </a:br>
            <a:r>
              <a:rPr lang="en-US" sz="2200" dirty="0"/>
              <a:t>It is about 300 </a:t>
            </a:r>
            <a:r>
              <a:rPr lang="en-US" sz="2200" dirty="0" err="1"/>
              <a:t>metres</a:t>
            </a:r>
            <a:r>
              <a:rPr lang="en-US" sz="2200" dirty="0"/>
              <a:t> from here to the nearest post office.</a:t>
            </a:r>
            <a:br>
              <a:rPr lang="en-US" sz="2200" dirty="0"/>
            </a:br>
            <a:r>
              <a:rPr lang="en-US" sz="2200" dirty="0"/>
              <a:t>2. </a:t>
            </a:r>
            <a:r>
              <a:rPr lang="en-US" sz="2200" dirty="0" smtClean="0"/>
              <a:t>_______________________________________________?</a:t>
            </a:r>
            <a:r>
              <a:rPr lang="en-US" sz="2200" dirty="0"/>
              <a:t/>
            </a:r>
            <a:br>
              <a:rPr lang="en-US" sz="2200" dirty="0"/>
            </a:br>
            <a:r>
              <a:rPr lang="en-US" sz="2200" dirty="0"/>
              <a:t>It is about 3,900 </a:t>
            </a:r>
            <a:r>
              <a:rPr lang="en-US" sz="2200" dirty="0" err="1"/>
              <a:t>kilometres</a:t>
            </a:r>
            <a:r>
              <a:rPr lang="en-US" sz="2200" dirty="0"/>
              <a:t> from New York to California.</a:t>
            </a:r>
            <a:br>
              <a:rPr lang="en-US" sz="2200" dirty="0"/>
            </a:br>
            <a:r>
              <a:rPr lang="en-US" sz="2200" dirty="0"/>
              <a:t>3. </a:t>
            </a:r>
            <a:r>
              <a:rPr lang="en-US" sz="2200" dirty="0" smtClean="0"/>
              <a:t>_______________________________________________?</a:t>
            </a:r>
            <a:r>
              <a:rPr lang="en-US" sz="2200" dirty="0"/>
              <a:t/>
            </a:r>
            <a:br>
              <a:rPr lang="en-US" sz="2200" dirty="0"/>
            </a:br>
            <a:r>
              <a:rPr lang="en-US" sz="2200" dirty="0"/>
              <a:t>It is about 200 </a:t>
            </a:r>
            <a:r>
              <a:rPr lang="en-US" sz="2200" dirty="0" err="1"/>
              <a:t>metres</a:t>
            </a:r>
            <a:r>
              <a:rPr lang="en-US" sz="2200" dirty="0"/>
              <a:t> from my house to my family store.</a:t>
            </a:r>
            <a:br>
              <a:rPr lang="en-US" sz="2200" dirty="0"/>
            </a:br>
            <a:r>
              <a:rPr lang="en-US" sz="2200" dirty="0"/>
              <a:t>4. </a:t>
            </a:r>
            <a:r>
              <a:rPr lang="en-US" sz="2200" dirty="0" smtClean="0"/>
              <a:t>_______________________________________________?</a:t>
            </a:r>
            <a:r>
              <a:rPr lang="en-US" sz="2200" dirty="0"/>
              <a:t/>
            </a:r>
            <a:br>
              <a:rPr lang="en-US" sz="2200" dirty="0"/>
            </a:br>
            <a:r>
              <a:rPr lang="en-US" sz="2200" dirty="0"/>
              <a:t>It is about 4576.89 miles from Beijing to Berlin.</a:t>
            </a:r>
            <a:br>
              <a:rPr lang="en-US" sz="2200" dirty="0"/>
            </a:br>
            <a:r>
              <a:rPr lang="en-US" sz="2200" dirty="0"/>
              <a:t>5. </a:t>
            </a:r>
            <a:r>
              <a:rPr lang="en-US" sz="2200" dirty="0" smtClean="0"/>
              <a:t>_______________________________________________?</a:t>
            </a:r>
            <a:br>
              <a:rPr lang="en-US" sz="2200" dirty="0" smtClean="0"/>
            </a:br>
            <a:r>
              <a:rPr lang="en-US" sz="2200" dirty="0" smtClean="0"/>
              <a:t>It </a:t>
            </a:r>
            <a:r>
              <a:rPr lang="en-US" sz="2200" dirty="0"/>
              <a:t>is about 1 kilometer from my hotel to the beach.</a:t>
            </a:r>
          </a:p>
        </p:txBody>
      </p:sp>
      <p:sp>
        <p:nvSpPr>
          <p:cNvPr id="1121" name="Google Shape;1121;p53"/>
          <p:cNvSpPr/>
          <p:nvPr/>
        </p:nvSpPr>
        <p:spPr>
          <a:xfrm>
            <a:off x="8082463" y="3499261"/>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2" name="Google Shape;1122;p53"/>
          <p:cNvGrpSpPr/>
          <p:nvPr/>
        </p:nvGrpSpPr>
        <p:grpSpPr>
          <a:xfrm>
            <a:off x="7139224" y="506784"/>
            <a:ext cx="1083454" cy="525943"/>
            <a:chOff x="5650136" y="722365"/>
            <a:chExt cx="1083454" cy="525943"/>
          </a:xfrm>
        </p:grpSpPr>
        <p:sp>
          <p:nvSpPr>
            <p:cNvPr id="1123" name="Google Shape;1123;p53"/>
            <p:cNvSpPr/>
            <p:nvPr/>
          </p:nvSpPr>
          <p:spPr>
            <a:xfrm>
              <a:off x="5650136" y="106827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3"/>
            <p:cNvSpPr/>
            <p:nvPr/>
          </p:nvSpPr>
          <p:spPr>
            <a:xfrm>
              <a:off x="6592764" y="1107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53"/>
            <p:cNvSpPr/>
            <p:nvPr/>
          </p:nvSpPr>
          <p:spPr>
            <a:xfrm rot="1800110">
              <a:off x="6006511" y="75813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53"/>
          <p:cNvGrpSpPr/>
          <p:nvPr/>
        </p:nvGrpSpPr>
        <p:grpSpPr>
          <a:xfrm>
            <a:off x="1219402" y="2115304"/>
            <a:ext cx="609389" cy="1368379"/>
            <a:chOff x="1219402" y="2115304"/>
            <a:chExt cx="609389" cy="1368379"/>
          </a:xfrm>
        </p:grpSpPr>
        <p:sp>
          <p:nvSpPr>
            <p:cNvPr id="1127" name="Google Shape;1127;p53"/>
            <p:cNvSpPr/>
            <p:nvPr/>
          </p:nvSpPr>
          <p:spPr>
            <a:xfrm>
              <a:off x="1655063" y="33041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3"/>
            <p:cNvSpPr/>
            <p:nvPr/>
          </p:nvSpPr>
          <p:spPr>
            <a:xfrm>
              <a:off x="1219402" y="21153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53"/>
          <p:cNvGrpSpPr/>
          <p:nvPr/>
        </p:nvGrpSpPr>
        <p:grpSpPr>
          <a:xfrm flipH="1">
            <a:off x="52069" y="4494740"/>
            <a:ext cx="807176" cy="508908"/>
            <a:chOff x="812029" y="2555452"/>
            <a:chExt cx="1371577" cy="855494"/>
          </a:xfrm>
        </p:grpSpPr>
        <p:sp>
          <p:nvSpPr>
            <p:cNvPr id="1130" name="Google Shape;1130;p53"/>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1" name="Google Shape;1131;p53"/>
            <p:cNvGrpSpPr/>
            <p:nvPr/>
          </p:nvGrpSpPr>
          <p:grpSpPr>
            <a:xfrm>
              <a:off x="812029" y="2555452"/>
              <a:ext cx="1370423" cy="855494"/>
              <a:chOff x="812029" y="1940763"/>
              <a:chExt cx="1370423" cy="855494"/>
            </a:xfrm>
          </p:grpSpPr>
          <p:sp>
            <p:nvSpPr>
              <p:cNvPr id="1132" name="Google Shape;1132;p53"/>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3"/>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3"/>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3"/>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3"/>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3"/>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3"/>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3"/>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3"/>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3"/>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3"/>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3"/>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3"/>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3"/>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3"/>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0" name="Google Shape;1150;p53"/>
          <p:cNvGrpSpPr/>
          <p:nvPr/>
        </p:nvGrpSpPr>
        <p:grpSpPr>
          <a:xfrm rot="600180">
            <a:off x="8469142" y="3854468"/>
            <a:ext cx="441869" cy="469677"/>
            <a:chOff x="7379150" y="2617970"/>
            <a:chExt cx="731686" cy="730464"/>
          </a:xfrm>
        </p:grpSpPr>
        <p:sp>
          <p:nvSpPr>
            <p:cNvPr id="1151" name="Google Shape;1151;p53"/>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53"/>
            <p:cNvGrpSpPr/>
            <p:nvPr/>
          </p:nvGrpSpPr>
          <p:grpSpPr>
            <a:xfrm>
              <a:off x="7380342" y="2617970"/>
              <a:ext cx="730494" cy="730464"/>
              <a:chOff x="3378200" y="2169525"/>
              <a:chExt cx="360275" cy="356150"/>
            </a:xfrm>
          </p:grpSpPr>
          <p:sp>
            <p:nvSpPr>
              <p:cNvPr id="1153" name="Google Shape;1153;p53"/>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3"/>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53"/>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53"/>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7" name="Google Shape;1157;p53"/>
          <p:cNvGrpSpPr/>
          <p:nvPr/>
        </p:nvGrpSpPr>
        <p:grpSpPr>
          <a:xfrm rot="600120">
            <a:off x="41492" y="123980"/>
            <a:ext cx="495607" cy="433676"/>
            <a:chOff x="654403" y="3686935"/>
            <a:chExt cx="729818" cy="636668"/>
          </a:xfrm>
        </p:grpSpPr>
        <p:sp>
          <p:nvSpPr>
            <p:cNvPr id="1158" name="Google Shape;1158;p53"/>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1159;p53"/>
            <p:cNvGrpSpPr/>
            <p:nvPr/>
          </p:nvGrpSpPr>
          <p:grpSpPr>
            <a:xfrm>
              <a:off x="654403" y="3686935"/>
              <a:ext cx="729818" cy="636668"/>
              <a:chOff x="5672100" y="2171625"/>
              <a:chExt cx="401175" cy="351925"/>
            </a:xfrm>
          </p:grpSpPr>
          <p:sp>
            <p:nvSpPr>
              <p:cNvPr id="1160" name="Google Shape;1160;p53"/>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3"/>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3"/>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3"/>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3"/>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3"/>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66" name="Google Shape;1166;p53"/>
          <p:cNvGrpSpPr/>
          <p:nvPr/>
        </p:nvGrpSpPr>
        <p:grpSpPr>
          <a:xfrm>
            <a:off x="8287310" y="153734"/>
            <a:ext cx="717904" cy="453159"/>
            <a:chOff x="6200532" y="2577974"/>
            <a:chExt cx="1371607" cy="810460"/>
          </a:xfrm>
        </p:grpSpPr>
        <p:sp>
          <p:nvSpPr>
            <p:cNvPr id="1167" name="Google Shape;1167;p53"/>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53"/>
            <p:cNvGrpSpPr/>
            <p:nvPr/>
          </p:nvGrpSpPr>
          <p:grpSpPr>
            <a:xfrm>
              <a:off x="6200532" y="2577974"/>
              <a:ext cx="1371607" cy="810460"/>
              <a:chOff x="6200532" y="1906498"/>
              <a:chExt cx="1371607" cy="810460"/>
            </a:xfrm>
          </p:grpSpPr>
          <p:sp>
            <p:nvSpPr>
              <p:cNvPr id="1169" name="Google Shape;1169;p53"/>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3"/>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3"/>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3"/>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3"/>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3"/>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3"/>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3"/>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3"/>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3"/>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3"/>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3"/>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3"/>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3"/>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3"/>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53"/>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3"/>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8" name="Google Shape;1188;p53"/>
          <p:cNvGrpSpPr/>
          <p:nvPr/>
        </p:nvGrpSpPr>
        <p:grpSpPr>
          <a:xfrm flipH="1">
            <a:off x="1497378" y="4646770"/>
            <a:ext cx="682987" cy="405359"/>
            <a:chOff x="6102175" y="1488852"/>
            <a:chExt cx="1188666" cy="703743"/>
          </a:xfrm>
        </p:grpSpPr>
        <p:sp>
          <p:nvSpPr>
            <p:cNvPr id="1189" name="Google Shape;1189;p53"/>
            <p:cNvSpPr/>
            <p:nvPr/>
          </p:nvSpPr>
          <p:spPr>
            <a:xfrm>
              <a:off x="6102175" y="1489129"/>
              <a:ext cx="1187910" cy="703189"/>
            </a:xfrm>
            <a:custGeom>
              <a:avLst/>
              <a:gdLst/>
              <a:ahLst/>
              <a:cxnLst/>
              <a:rect l="l" t="t" r="r" b="b"/>
              <a:pathLst>
                <a:path w="17319" h="10165" extrusionOk="0">
                  <a:moveTo>
                    <a:pt x="6021" y="0"/>
                  </a:moveTo>
                  <a:cubicBezTo>
                    <a:pt x="5659" y="0"/>
                    <a:pt x="5343" y="260"/>
                    <a:pt x="5259" y="613"/>
                  </a:cubicBezTo>
                  <a:lnTo>
                    <a:pt x="4600" y="2862"/>
                  </a:lnTo>
                  <a:cubicBezTo>
                    <a:pt x="4507" y="3261"/>
                    <a:pt x="4191" y="3549"/>
                    <a:pt x="3791" y="3605"/>
                  </a:cubicBezTo>
                  <a:lnTo>
                    <a:pt x="1394" y="3939"/>
                  </a:lnTo>
                  <a:cubicBezTo>
                    <a:pt x="818" y="4023"/>
                    <a:pt x="382" y="4515"/>
                    <a:pt x="382" y="5101"/>
                  </a:cubicBezTo>
                  <a:lnTo>
                    <a:pt x="382" y="7293"/>
                  </a:lnTo>
                  <a:lnTo>
                    <a:pt x="354" y="7293"/>
                  </a:lnTo>
                  <a:cubicBezTo>
                    <a:pt x="159" y="7293"/>
                    <a:pt x="1" y="7451"/>
                    <a:pt x="1" y="7646"/>
                  </a:cubicBezTo>
                  <a:lnTo>
                    <a:pt x="1" y="7888"/>
                  </a:lnTo>
                  <a:cubicBezTo>
                    <a:pt x="1" y="8418"/>
                    <a:pt x="437" y="8854"/>
                    <a:pt x="976" y="8854"/>
                  </a:cubicBezTo>
                  <a:lnTo>
                    <a:pt x="2611" y="8854"/>
                  </a:lnTo>
                  <a:cubicBezTo>
                    <a:pt x="3029" y="9728"/>
                    <a:pt x="3859" y="10164"/>
                    <a:pt x="4689" y="10164"/>
                  </a:cubicBezTo>
                  <a:cubicBezTo>
                    <a:pt x="5519" y="10164"/>
                    <a:pt x="6351" y="9728"/>
                    <a:pt x="6774" y="8854"/>
                  </a:cubicBezTo>
                  <a:lnTo>
                    <a:pt x="10629" y="8854"/>
                  </a:lnTo>
                  <a:cubicBezTo>
                    <a:pt x="11047" y="9728"/>
                    <a:pt x="11877" y="10164"/>
                    <a:pt x="12706" y="10164"/>
                  </a:cubicBezTo>
                  <a:cubicBezTo>
                    <a:pt x="13535" y="10164"/>
                    <a:pt x="14364" y="9728"/>
                    <a:pt x="14782" y="8854"/>
                  </a:cubicBezTo>
                  <a:lnTo>
                    <a:pt x="16353" y="8854"/>
                  </a:lnTo>
                  <a:cubicBezTo>
                    <a:pt x="16891" y="8854"/>
                    <a:pt x="17319" y="8418"/>
                    <a:pt x="17319" y="7888"/>
                  </a:cubicBezTo>
                  <a:lnTo>
                    <a:pt x="17319" y="7656"/>
                  </a:lnTo>
                  <a:cubicBezTo>
                    <a:pt x="17319" y="7461"/>
                    <a:pt x="17161" y="7303"/>
                    <a:pt x="16966" y="7303"/>
                  </a:cubicBezTo>
                  <a:lnTo>
                    <a:pt x="16213" y="7303"/>
                  </a:lnTo>
                  <a:lnTo>
                    <a:pt x="16213" y="4831"/>
                  </a:lnTo>
                  <a:cubicBezTo>
                    <a:pt x="16204" y="3763"/>
                    <a:pt x="15879" y="2722"/>
                    <a:pt x="15275" y="1849"/>
                  </a:cubicBezTo>
                  <a:cubicBezTo>
                    <a:pt x="15015" y="1468"/>
                    <a:pt x="14736" y="1087"/>
                    <a:pt x="14504" y="771"/>
                  </a:cubicBezTo>
                  <a:cubicBezTo>
                    <a:pt x="14141" y="288"/>
                    <a:pt x="13575" y="0"/>
                    <a:pt x="1297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0" name="Google Shape;1190;p53"/>
            <p:cNvGrpSpPr/>
            <p:nvPr/>
          </p:nvGrpSpPr>
          <p:grpSpPr>
            <a:xfrm>
              <a:off x="6102245" y="1488852"/>
              <a:ext cx="1188596" cy="703743"/>
              <a:chOff x="6102245" y="830313"/>
              <a:chExt cx="1188596" cy="703743"/>
            </a:xfrm>
          </p:grpSpPr>
          <p:sp>
            <p:nvSpPr>
              <p:cNvPr id="1191" name="Google Shape;1191;p53"/>
              <p:cNvSpPr/>
              <p:nvPr/>
            </p:nvSpPr>
            <p:spPr>
              <a:xfrm>
                <a:off x="6128378" y="830313"/>
                <a:ext cx="1085985" cy="612636"/>
              </a:xfrm>
              <a:custGeom>
                <a:avLst/>
                <a:gdLst/>
                <a:ahLst/>
                <a:cxnLst/>
                <a:rect l="l" t="t" r="r" b="b"/>
                <a:pathLst>
                  <a:path w="15833" h="8856" extrusionOk="0">
                    <a:moveTo>
                      <a:pt x="5640" y="1"/>
                    </a:moveTo>
                    <a:cubicBezTo>
                      <a:pt x="5278" y="1"/>
                      <a:pt x="4962" y="252"/>
                      <a:pt x="4878" y="614"/>
                    </a:cubicBezTo>
                    <a:lnTo>
                      <a:pt x="4219" y="2863"/>
                    </a:lnTo>
                    <a:cubicBezTo>
                      <a:pt x="4126" y="3253"/>
                      <a:pt x="3810" y="3550"/>
                      <a:pt x="3410" y="3606"/>
                    </a:cubicBezTo>
                    <a:lnTo>
                      <a:pt x="1013" y="3940"/>
                    </a:lnTo>
                    <a:cubicBezTo>
                      <a:pt x="437" y="4024"/>
                      <a:pt x="1" y="4516"/>
                      <a:pt x="1" y="5102"/>
                    </a:cubicBezTo>
                    <a:lnTo>
                      <a:pt x="1" y="8149"/>
                    </a:lnTo>
                    <a:cubicBezTo>
                      <a:pt x="1" y="8539"/>
                      <a:pt x="316" y="8855"/>
                      <a:pt x="707" y="8855"/>
                    </a:cubicBezTo>
                    <a:lnTo>
                      <a:pt x="15832" y="8855"/>
                    </a:lnTo>
                    <a:lnTo>
                      <a:pt x="15832" y="4851"/>
                    </a:lnTo>
                    <a:cubicBezTo>
                      <a:pt x="15832" y="3782"/>
                      <a:pt x="15507" y="2732"/>
                      <a:pt x="14894" y="1850"/>
                    </a:cubicBezTo>
                    <a:cubicBezTo>
                      <a:pt x="14634" y="1469"/>
                      <a:pt x="14355" y="1088"/>
                      <a:pt x="14123" y="772"/>
                    </a:cubicBezTo>
                    <a:cubicBezTo>
                      <a:pt x="13760" y="289"/>
                      <a:pt x="13194" y="1"/>
                      <a:pt x="12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3"/>
              <p:cNvSpPr/>
              <p:nvPr/>
            </p:nvSpPr>
            <p:spPr>
              <a:xfrm>
                <a:off x="6491013" y="881089"/>
                <a:ext cx="317366" cy="193559"/>
              </a:xfrm>
              <a:custGeom>
                <a:avLst/>
                <a:gdLst/>
                <a:ahLst/>
                <a:cxnLst/>
                <a:rect l="l" t="t" r="r" b="b"/>
                <a:pathLst>
                  <a:path w="4627" h="2798" extrusionOk="0">
                    <a:moveTo>
                      <a:pt x="1310" y="1"/>
                    </a:moveTo>
                    <a:cubicBezTo>
                      <a:pt x="900" y="1"/>
                      <a:pt x="547" y="295"/>
                      <a:pt x="455" y="698"/>
                    </a:cubicBezTo>
                    <a:lnTo>
                      <a:pt x="0" y="2788"/>
                    </a:lnTo>
                    <a:lnTo>
                      <a:pt x="4627" y="2797"/>
                    </a:lnTo>
                    <a:lnTo>
                      <a:pt x="4627" y="1"/>
                    </a:lnTo>
                    <a:lnTo>
                      <a:pt x="1329" y="1"/>
                    </a:lnTo>
                    <a:cubicBezTo>
                      <a:pt x="1322" y="1"/>
                      <a:pt x="1316" y="1"/>
                      <a:pt x="131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3"/>
              <p:cNvSpPr/>
              <p:nvPr/>
            </p:nvSpPr>
            <p:spPr>
              <a:xfrm>
                <a:off x="6250742" y="1214870"/>
                <a:ext cx="347340" cy="319185"/>
              </a:xfrm>
              <a:custGeom>
                <a:avLst/>
                <a:gdLst/>
                <a:ahLst/>
                <a:cxnLst/>
                <a:rect l="l" t="t" r="r" b="b"/>
                <a:pathLst>
                  <a:path w="5064" h="4614" extrusionOk="0">
                    <a:moveTo>
                      <a:pt x="2532" y="0"/>
                    </a:moveTo>
                    <a:cubicBezTo>
                      <a:pt x="1942" y="0"/>
                      <a:pt x="1352" y="226"/>
                      <a:pt x="902" y="676"/>
                    </a:cubicBezTo>
                    <a:cubicBezTo>
                      <a:pt x="0" y="1577"/>
                      <a:pt x="0" y="3036"/>
                      <a:pt x="902" y="3937"/>
                    </a:cubicBezTo>
                    <a:cubicBezTo>
                      <a:pt x="1352" y="4388"/>
                      <a:pt x="1942" y="4613"/>
                      <a:pt x="2532" y="4613"/>
                    </a:cubicBezTo>
                    <a:cubicBezTo>
                      <a:pt x="3122" y="4613"/>
                      <a:pt x="3712" y="4388"/>
                      <a:pt x="4163" y="3937"/>
                    </a:cubicBezTo>
                    <a:cubicBezTo>
                      <a:pt x="5064" y="3036"/>
                      <a:pt x="5064" y="1577"/>
                      <a:pt x="4163" y="676"/>
                    </a:cubicBezTo>
                    <a:cubicBezTo>
                      <a:pt x="3712" y="226"/>
                      <a:pt x="3122" y="0"/>
                      <a:pt x="2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53"/>
              <p:cNvSpPr/>
              <p:nvPr/>
            </p:nvSpPr>
            <p:spPr>
              <a:xfrm>
                <a:off x="6337371" y="1293318"/>
                <a:ext cx="173464" cy="162221"/>
              </a:xfrm>
              <a:custGeom>
                <a:avLst/>
                <a:gdLst/>
                <a:ahLst/>
                <a:cxnLst/>
                <a:rect l="l" t="t" r="r" b="b"/>
                <a:pathLst>
                  <a:path w="2529" h="2345" extrusionOk="0">
                    <a:moveTo>
                      <a:pt x="1270" y="1"/>
                    </a:moveTo>
                    <a:cubicBezTo>
                      <a:pt x="703" y="1"/>
                      <a:pt x="204" y="405"/>
                      <a:pt x="112" y="982"/>
                    </a:cubicBezTo>
                    <a:cubicBezTo>
                      <a:pt x="1" y="1614"/>
                      <a:pt x="438" y="2218"/>
                      <a:pt x="1069" y="2329"/>
                    </a:cubicBezTo>
                    <a:cubicBezTo>
                      <a:pt x="1133" y="2340"/>
                      <a:pt x="1197" y="2344"/>
                      <a:pt x="1259" y="2344"/>
                    </a:cubicBezTo>
                    <a:cubicBezTo>
                      <a:pt x="1826" y="2344"/>
                      <a:pt x="2325" y="1940"/>
                      <a:pt x="2417" y="1363"/>
                    </a:cubicBezTo>
                    <a:cubicBezTo>
                      <a:pt x="2528" y="722"/>
                      <a:pt x="2091" y="118"/>
                      <a:pt x="1460" y="16"/>
                    </a:cubicBezTo>
                    <a:cubicBezTo>
                      <a:pt x="1396" y="6"/>
                      <a:pt x="1333" y="1"/>
                      <a:pt x="12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3"/>
              <p:cNvSpPr/>
              <p:nvPr/>
            </p:nvSpPr>
            <p:spPr>
              <a:xfrm>
                <a:off x="6391557" y="1349628"/>
                <a:ext cx="57410" cy="49739"/>
              </a:xfrm>
              <a:custGeom>
                <a:avLst/>
                <a:gdLst/>
                <a:ahLst/>
                <a:cxnLst/>
                <a:rect l="l" t="t" r="r" b="b"/>
                <a:pathLst>
                  <a:path w="837" h="719" extrusionOk="0">
                    <a:moveTo>
                      <a:pt x="484" y="1"/>
                    </a:moveTo>
                    <a:cubicBezTo>
                      <a:pt x="168" y="1"/>
                      <a:pt x="1" y="382"/>
                      <a:pt x="233" y="614"/>
                    </a:cubicBezTo>
                    <a:cubicBezTo>
                      <a:pt x="305" y="686"/>
                      <a:pt x="394" y="718"/>
                      <a:pt x="481" y="718"/>
                    </a:cubicBezTo>
                    <a:cubicBezTo>
                      <a:pt x="662" y="718"/>
                      <a:pt x="837" y="577"/>
                      <a:pt x="837" y="363"/>
                    </a:cubicBezTo>
                    <a:cubicBezTo>
                      <a:pt x="837" y="159"/>
                      <a:pt x="679" y="1"/>
                      <a:pt x="4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3"/>
              <p:cNvSpPr/>
              <p:nvPr/>
            </p:nvSpPr>
            <p:spPr>
              <a:xfrm>
                <a:off x="6145594" y="1167761"/>
                <a:ext cx="38959" cy="98440"/>
              </a:xfrm>
              <a:custGeom>
                <a:avLst/>
                <a:gdLst/>
                <a:ahLst/>
                <a:cxnLst/>
                <a:rect l="l" t="t" r="r" b="b"/>
                <a:pathLst>
                  <a:path w="568" h="1423" extrusionOk="0">
                    <a:moveTo>
                      <a:pt x="279" y="1"/>
                    </a:moveTo>
                    <a:cubicBezTo>
                      <a:pt x="130" y="1"/>
                      <a:pt x="0" y="131"/>
                      <a:pt x="0" y="289"/>
                    </a:cubicBezTo>
                    <a:lnTo>
                      <a:pt x="0" y="1143"/>
                    </a:lnTo>
                    <a:cubicBezTo>
                      <a:pt x="0" y="1292"/>
                      <a:pt x="130" y="1422"/>
                      <a:pt x="279" y="1422"/>
                    </a:cubicBezTo>
                    <a:cubicBezTo>
                      <a:pt x="437" y="1422"/>
                      <a:pt x="567" y="1292"/>
                      <a:pt x="567" y="1143"/>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53"/>
              <p:cNvSpPr/>
              <p:nvPr/>
            </p:nvSpPr>
            <p:spPr>
              <a:xfrm>
                <a:off x="7141658" y="1334893"/>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3"/>
              <p:cNvSpPr/>
              <p:nvPr/>
            </p:nvSpPr>
            <p:spPr>
              <a:xfrm>
                <a:off x="7147351" y="1164578"/>
                <a:ext cx="67012" cy="110615"/>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3"/>
              <p:cNvSpPr/>
              <p:nvPr/>
            </p:nvSpPr>
            <p:spPr>
              <a:xfrm>
                <a:off x="7147351" y="1164578"/>
                <a:ext cx="67012" cy="32859"/>
              </a:xfrm>
              <a:custGeom>
                <a:avLst/>
                <a:gdLst/>
                <a:ahLst/>
                <a:cxnLst/>
                <a:rect l="l" t="t" r="r" b="b"/>
                <a:pathLst>
                  <a:path w="977" h="475" extrusionOk="0">
                    <a:moveTo>
                      <a:pt x="1" y="0"/>
                    </a:moveTo>
                    <a:lnTo>
                      <a:pt x="1" y="474"/>
                    </a:lnTo>
                    <a:lnTo>
                      <a:pt x="976" y="474"/>
                    </a:lnTo>
                    <a:lnTo>
                      <a:pt x="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3"/>
              <p:cNvSpPr/>
              <p:nvPr/>
            </p:nvSpPr>
            <p:spPr>
              <a:xfrm>
                <a:off x="6731215" y="1100313"/>
                <a:ext cx="77850" cy="37287"/>
              </a:xfrm>
              <a:custGeom>
                <a:avLst/>
                <a:gdLst/>
                <a:ahLst/>
                <a:cxnLst/>
                <a:rect l="l" t="t" r="r" b="b"/>
                <a:pathLst>
                  <a:path w="1135" h="539"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3"/>
              <p:cNvSpPr/>
              <p:nvPr/>
            </p:nvSpPr>
            <p:spPr>
              <a:xfrm>
                <a:off x="6852276" y="879844"/>
                <a:ext cx="287529" cy="194181"/>
              </a:xfrm>
              <a:custGeom>
                <a:avLst/>
                <a:gdLst/>
                <a:ahLst/>
                <a:cxnLst/>
                <a:rect l="l" t="t" r="r" b="b"/>
                <a:pathLst>
                  <a:path w="4192" h="2807" extrusionOk="0">
                    <a:moveTo>
                      <a:pt x="1" y="0"/>
                    </a:moveTo>
                    <a:lnTo>
                      <a:pt x="1" y="2806"/>
                    </a:lnTo>
                    <a:lnTo>
                      <a:pt x="4191" y="2806"/>
                    </a:lnTo>
                    <a:lnTo>
                      <a:pt x="3058" y="679"/>
                    </a:lnTo>
                    <a:cubicBezTo>
                      <a:pt x="2835" y="261"/>
                      <a:pt x="2407" y="0"/>
                      <a:pt x="1933"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3"/>
              <p:cNvSpPr/>
              <p:nvPr/>
            </p:nvSpPr>
            <p:spPr>
              <a:xfrm>
                <a:off x="6800697" y="1215009"/>
                <a:ext cx="347340" cy="318908"/>
              </a:xfrm>
              <a:custGeom>
                <a:avLst/>
                <a:gdLst/>
                <a:ahLst/>
                <a:cxnLst/>
                <a:rect l="l" t="t" r="r" b="b"/>
                <a:pathLst>
                  <a:path w="5064" h="4610" extrusionOk="0">
                    <a:moveTo>
                      <a:pt x="2539" y="0"/>
                    </a:moveTo>
                    <a:cubicBezTo>
                      <a:pt x="1495" y="0"/>
                      <a:pt x="545" y="711"/>
                      <a:pt x="298" y="1770"/>
                    </a:cubicBezTo>
                    <a:cubicBezTo>
                      <a:pt x="0" y="3015"/>
                      <a:pt x="762" y="4251"/>
                      <a:pt x="2007" y="4548"/>
                    </a:cubicBezTo>
                    <a:cubicBezTo>
                      <a:pt x="2184" y="4589"/>
                      <a:pt x="2360" y="4609"/>
                      <a:pt x="2534" y="4609"/>
                    </a:cubicBezTo>
                    <a:cubicBezTo>
                      <a:pt x="3577" y="4609"/>
                      <a:pt x="4521" y="3898"/>
                      <a:pt x="4776" y="2839"/>
                    </a:cubicBezTo>
                    <a:cubicBezTo>
                      <a:pt x="5064" y="1603"/>
                      <a:pt x="4302" y="358"/>
                      <a:pt x="3066" y="61"/>
                    </a:cubicBezTo>
                    <a:cubicBezTo>
                      <a:pt x="2890" y="20"/>
                      <a:pt x="2713" y="0"/>
                      <a:pt x="2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3"/>
              <p:cNvSpPr/>
              <p:nvPr/>
            </p:nvSpPr>
            <p:spPr>
              <a:xfrm>
                <a:off x="6887326" y="1293318"/>
                <a:ext cx="172778" cy="162221"/>
              </a:xfrm>
              <a:custGeom>
                <a:avLst/>
                <a:gdLst/>
                <a:ahLst/>
                <a:cxnLst/>
                <a:rect l="l" t="t" r="r" b="b"/>
                <a:pathLst>
                  <a:path w="2519" h="2345" extrusionOk="0">
                    <a:moveTo>
                      <a:pt x="1263" y="1"/>
                    </a:moveTo>
                    <a:cubicBezTo>
                      <a:pt x="703" y="1"/>
                      <a:pt x="204" y="405"/>
                      <a:pt x="103" y="982"/>
                    </a:cubicBezTo>
                    <a:cubicBezTo>
                      <a:pt x="1" y="1614"/>
                      <a:pt x="438" y="2218"/>
                      <a:pt x="1069" y="2329"/>
                    </a:cubicBezTo>
                    <a:cubicBezTo>
                      <a:pt x="1133" y="2340"/>
                      <a:pt x="1197" y="2344"/>
                      <a:pt x="1259" y="2344"/>
                    </a:cubicBezTo>
                    <a:cubicBezTo>
                      <a:pt x="1826" y="2344"/>
                      <a:pt x="2325" y="1940"/>
                      <a:pt x="2417" y="1363"/>
                    </a:cubicBezTo>
                    <a:cubicBezTo>
                      <a:pt x="2519" y="722"/>
                      <a:pt x="2091" y="118"/>
                      <a:pt x="1450" y="16"/>
                    </a:cubicBezTo>
                    <a:cubicBezTo>
                      <a:pt x="1388" y="6"/>
                      <a:pt x="1325"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3"/>
              <p:cNvSpPr/>
              <p:nvPr/>
            </p:nvSpPr>
            <p:spPr>
              <a:xfrm>
                <a:off x="6941512" y="1349628"/>
                <a:ext cx="56793" cy="49739"/>
              </a:xfrm>
              <a:custGeom>
                <a:avLst/>
                <a:gdLst/>
                <a:ahLst/>
                <a:cxnLst/>
                <a:rect l="l" t="t" r="r" b="b"/>
                <a:pathLst>
                  <a:path w="828" h="719" extrusionOk="0">
                    <a:moveTo>
                      <a:pt x="475" y="1"/>
                    </a:moveTo>
                    <a:cubicBezTo>
                      <a:pt x="159" y="1"/>
                      <a:pt x="1" y="382"/>
                      <a:pt x="224" y="614"/>
                    </a:cubicBezTo>
                    <a:cubicBezTo>
                      <a:pt x="296" y="686"/>
                      <a:pt x="384" y="718"/>
                      <a:pt x="471" y="718"/>
                    </a:cubicBezTo>
                    <a:cubicBezTo>
                      <a:pt x="653" y="718"/>
                      <a:pt x="828" y="577"/>
                      <a:pt x="828" y="363"/>
                    </a:cubicBezTo>
                    <a:cubicBezTo>
                      <a:pt x="828" y="159"/>
                      <a:pt x="67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3"/>
              <p:cNvSpPr/>
              <p:nvPr/>
            </p:nvSpPr>
            <p:spPr>
              <a:xfrm>
                <a:off x="6102245" y="1335516"/>
                <a:ext cx="148566" cy="108055"/>
              </a:xfrm>
              <a:custGeom>
                <a:avLst/>
                <a:gdLst/>
                <a:ahLst/>
                <a:cxnLst/>
                <a:rect l="l" t="t" r="r" b="b"/>
                <a:pathLst>
                  <a:path w="2166" h="1562" extrusionOk="0">
                    <a:moveTo>
                      <a:pt x="354" y="1"/>
                    </a:moveTo>
                    <a:cubicBezTo>
                      <a:pt x="159" y="1"/>
                      <a:pt x="1" y="158"/>
                      <a:pt x="1" y="354"/>
                    </a:cubicBezTo>
                    <a:lnTo>
                      <a:pt x="1" y="595"/>
                    </a:lnTo>
                    <a:cubicBezTo>
                      <a:pt x="1" y="1125"/>
                      <a:pt x="428" y="1561"/>
                      <a:pt x="967" y="1561"/>
                    </a:cubicBezTo>
                    <a:lnTo>
                      <a:pt x="2165" y="1561"/>
                    </a:lnTo>
                    <a:lnTo>
                      <a:pt x="2165" y="354"/>
                    </a:lnTo>
                    <a:cubicBezTo>
                      <a:pt x="2165" y="158"/>
                      <a:pt x="2007"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3"/>
              <p:cNvSpPr/>
              <p:nvPr/>
            </p:nvSpPr>
            <p:spPr>
              <a:xfrm>
                <a:off x="7141658" y="1335516"/>
                <a:ext cx="149183" cy="108678"/>
              </a:xfrm>
              <a:custGeom>
                <a:avLst/>
                <a:gdLst/>
                <a:ahLst/>
                <a:cxnLst/>
                <a:rect l="l" t="t" r="r" b="b"/>
                <a:pathLst>
                  <a:path w="2175" h="1571" extrusionOk="0">
                    <a:moveTo>
                      <a:pt x="353" y="0"/>
                    </a:moveTo>
                    <a:cubicBezTo>
                      <a:pt x="158" y="0"/>
                      <a:pt x="0" y="167"/>
                      <a:pt x="0" y="363"/>
                    </a:cubicBezTo>
                    <a:lnTo>
                      <a:pt x="0" y="1570"/>
                    </a:lnTo>
                    <a:lnTo>
                      <a:pt x="1199" y="1570"/>
                    </a:lnTo>
                    <a:cubicBezTo>
                      <a:pt x="1737" y="1570"/>
                      <a:pt x="2174" y="1134"/>
                      <a:pt x="2174" y="595"/>
                    </a:cubicBezTo>
                    <a:lnTo>
                      <a:pt x="2174" y="363"/>
                    </a:lnTo>
                    <a:cubicBezTo>
                      <a:pt x="2174" y="167"/>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08" name="Google Shape;1208;p53"/>
          <p:cNvGrpSpPr/>
          <p:nvPr/>
        </p:nvGrpSpPr>
        <p:grpSpPr>
          <a:xfrm rot="-1200132">
            <a:off x="8212917" y="4704430"/>
            <a:ext cx="441758" cy="412852"/>
            <a:chOff x="5553447" y="3661691"/>
            <a:chExt cx="731410" cy="644411"/>
          </a:xfrm>
        </p:grpSpPr>
        <p:sp>
          <p:nvSpPr>
            <p:cNvPr id="1209" name="Google Shape;1209;p53"/>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0" name="Google Shape;1210;p53"/>
            <p:cNvGrpSpPr/>
            <p:nvPr/>
          </p:nvGrpSpPr>
          <p:grpSpPr>
            <a:xfrm>
              <a:off x="5553447" y="3661691"/>
              <a:ext cx="731410" cy="644411"/>
              <a:chOff x="3991850" y="2173450"/>
              <a:chExt cx="397225" cy="348500"/>
            </a:xfrm>
          </p:grpSpPr>
          <p:sp>
            <p:nvSpPr>
              <p:cNvPr id="1211" name="Google Shape;1211;p53"/>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3"/>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3"/>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3"/>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0" name="Subtitle 2"/>
          <p:cNvSpPr>
            <a:spLocks noGrp="1"/>
          </p:cNvSpPr>
          <p:nvPr>
            <p:ph type="subTitle" idx="4294967295"/>
          </p:nvPr>
        </p:nvSpPr>
        <p:spPr>
          <a:xfrm>
            <a:off x="582254" y="826117"/>
            <a:ext cx="7897249" cy="461696"/>
          </a:xfrm>
          <a:prstGeom prst="rect">
            <a:avLst/>
          </a:prstGeom>
        </p:spPr>
        <p:txBody>
          <a:bodyPr/>
          <a:lstStyle/>
          <a:p>
            <a:pPr marL="139700" indent="0">
              <a:buNone/>
            </a:pPr>
            <a:r>
              <a:rPr lang="en-US" sz="2200" b="1" dirty="0">
                <a:solidFill>
                  <a:srgbClr val="0070C0"/>
                </a:solidFill>
                <a:latin typeface="Delius" panose="020B0604020202020204" charset="0"/>
              </a:rPr>
              <a:t>How far is it from here to the nearest post office</a:t>
            </a:r>
            <a:endParaRPr lang="en-US" sz="2200" b="1" dirty="0">
              <a:solidFill>
                <a:srgbClr val="0070C0"/>
              </a:solidFill>
              <a:latin typeface="Delius" panose="020B0604020202020204" charset="0"/>
            </a:endParaRPr>
          </a:p>
        </p:txBody>
      </p:sp>
      <p:sp>
        <p:nvSpPr>
          <p:cNvPr id="101" name="Subtitle 2"/>
          <p:cNvSpPr>
            <a:spLocks noGrp="1"/>
          </p:cNvSpPr>
          <p:nvPr>
            <p:ph type="subTitle" idx="4294967295"/>
          </p:nvPr>
        </p:nvSpPr>
        <p:spPr>
          <a:xfrm>
            <a:off x="610144" y="1500472"/>
            <a:ext cx="7897249" cy="461696"/>
          </a:xfrm>
          <a:prstGeom prst="rect">
            <a:avLst/>
          </a:prstGeom>
        </p:spPr>
        <p:txBody>
          <a:bodyPr/>
          <a:lstStyle/>
          <a:p>
            <a:pPr marL="139700" indent="0">
              <a:buNone/>
            </a:pPr>
            <a:r>
              <a:rPr lang="en-US" sz="2200" b="1" dirty="0">
                <a:solidFill>
                  <a:srgbClr val="0070C0"/>
                </a:solidFill>
                <a:latin typeface="Delius" panose="020B0604020202020204" charset="0"/>
              </a:rPr>
              <a:t>How far is it from New York to California</a:t>
            </a:r>
            <a:endParaRPr lang="en-US" sz="2200" b="1" dirty="0">
              <a:solidFill>
                <a:srgbClr val="0070C0"/>
              </a:solidFill>
              <a:latin typeface="Delius" panose="020B0604020202020204" charset="0"/>
            </a:endParaRPr>
          </a:p>
        </p:txBody>
      </p:sp>
      <p:sp>
        <p:nvSpPr>
          <p:cNvPr id="102" name="Subtitle 2"/>
          <p:cNvSpPr>
            <a:spLocks noGrp="1"/>
          </p:cNvSpPr>
          <p:nvPr>
            <p:ph type="subTitle" idx="4294967295"/>
          </p:nvPr>
        </p:nvSpPr>
        <p:spPr>
          <a:xfrm>
            <a:off x="658949" y="2168840"/>
            <a:ext cx="7897249" cy="461696"/>
          </a:xfrm>
          <a:prstGeom prst="rect">
            <a:avLst/>
          </a:prstGeom>
        </p:spPr>
        <p:txBody>
          <a:bodyPr/>
          <a:lstStyle/>
          <a:p>
            <a:pPr marL="139700" indent="0">
              <a:buNone/>
            </a:pPr>
            <a:r>
              <a:rPr lang="en-US" sz="2200" b="1" dirty="0">
                <a:solidFill>
                  <a:srgbClr val="0070C0"/>
                </a:solidFill>
                <a:latin typeface="Delius" panose="020B0604020202020204" charset="0"/>
              </a:rPr>
              <a:t>How far is it from your house to your family store</a:t>
            </a:r>
            <a:endParaRPr lang="en-US" sz="2200" b="1" dirty="0">
              <a:solidFill>
                <a:srgbClr val="0070C0"/>
              </a:solidFill>
              <a:latin typeface="Delius" panose="020B0604020202020204" charset="0"/>
            </a:endParaRPr>
          </a:p>
        </p:txBody>
      </p:sp>
      <p:sp>
        <p:nvSpPr>
          <p:cNvPr id="103" name="Subtitle 2"/>
          <p:cNvSpPr>
            <a:spLocks noGrp="1"/>
          </p:cNvSpPr>
          <p:nvPr>
            <p:ph type="subTitle" idx="4294967295"/>
          </p:nvPr>
        </p:nvSpPr>
        <p:spPr>
          <a:xfrm>
            <a:off x="623375" y="2841700"/>
            <a:ext cx="7897249" cy="461696"/>
          </a:xfrm>
          <a:prstGeom prst="rect">
            <a:avLst/>
          </a:prstGeom>
        </p:spPr>
        <p:txBody>
          <a:bodyPr/>
          <a:lstStyle/>
          <a:p>
            <a:pPr marL="139700" indent="0">
              <a:buNone/>
            </a:pPr>
            <a:r>
              <a:rPr lang="en-US" sz="2200" b="1" dirty="0">
                <a:solidFill>
                  <a:srgbClr val="0070C0"/>
                </a:solidFill>
                <a:latin typeface="Delius" panose="020B0604020202020204" charset="0"/>
              </a:rPr>
              <a:t>How far is it from </a:t>
            </a:r>
            <a:r>
              <a:rPr lang="en-US" sz="2200" b="1" dirty="0" err="1">
                <a:solidFill>
                  <a:srgbClr val="0070C0"/>
                </a:solidFill>
                <a:latin typeface="Delius" panose="020B0604020202020204" charset="0"/>
              </a:rPr>
              <a:t>Beljing</a:t>
            </a:r>
            <a:r>
              <a:rPr lang="en-US" sz="2200" b="1" dirty="0">
                <a:solidFill>
                  <a:srgbClr val="0070C0"/>
                </a:solidFill>
                <a:latin typeface="Delius" panose="020B0604020202020204" charset="0"/>
              </a:rPr>
              <a:t> to </a:t>
            </a:r>
            <a:r>
              <a:rPr lang="en-US" sz="2200" b="1" dirty="0" smtClean="0">
                <a:solidFill>
                  <a:srgbClr val="0070C0"/>
                </a:solidFill>
                <a:latin typeface="Delius" panose="020B0604020202020204" charset="0"/>
              </a:rPr>
              <a:t>Berlin</a:t>
            </a:r>
            <a:endParaRPr lang="en-US" sz="2200" b="1" dirty="0">
              <a:solidFill>
                <a:srgbClr val="0070C0"/>
              </a:solidFill>
              <a:latin typeface="Delius" panose="020B0604020202020204" charset="0"/>
            </a:endParaRPr>
          </a:p>
        </p:txBody>
      </p:sp>
      <p:sp>
        <p:nvSpPr>
          <p:cNvPr id="104" name="Subtitle 2"/>
          <p:cNvSpPr>
            <a:spLocks noGrp="1"/>
          </p:cNvSpPr>
          <p:nvPr>
            <p:ph type="subTitle" idx="4294967295"/>
          </p:nvPr>
        </p:nvSpPr>
        <p:spPr>
          <a:xfrm>
            <a:off x="640268" y="3524299"/>
            <a:ext cx="7897249" cy="461696"/>
          </a:xfrm>
          <a:prstGeom prst="rect">
            <a:avLst/>
          </a:prstGeom>
        </p:spPr>
        <p:txBody>
          <a:bodyPr/>
          <a:lstStyle/>
          <a:p>
            <a:pPr marL="139700" indent="0">
              <a:buNone/>
            </a:pPr>
            <a:r>
              <a:rPr lang="en-US" sz="2200" b="1" dirty="0">
                <a:solidFill>
                  <a:srgbClr val="0070C0"/>
                </a:solidFill>
                <a:latin typeface="Delius" panose="020B0604020202020204" charset="0"/>
              </a:rPr>
              <a:t>How far is it from your hotel to the beach</a:t>
            </a:r>
            <a:endParaRPr lang="en-US" sz="2200" b="1" dirty="0">
              <a:solidFill>
                <a:srgbClr val="0070C0"/>
              </a:solidFill>
              <a:latin typeface="Delius" panose="020B060402020202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xEl>
                                              <p:pRg st="0" end="0"/>
                                            </p:txEl>
                                          </p:spTgt>
                                        </p:tgtEl>
                                        <p:attrNameLst>
                                          <p:attrName>style.visibility</p:attrName>
                                        </p:attrNameLst>
                                      </p:cBhvr>
                                      <p:to>
                                        <p:strVal val="visible"/>
                                      </p:to>
                                    </p:set>
                                    <p:anim calcmode="lin" valueType="num">
                                      <p:cBhvr additive="base">
                                        <p:cTn id="7" dur="500" fill="hold"/>
                                        <p:tgtEl>
                                          <p:spTgt spid="1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1">
                                            <p:txEl>
                                              <p:pRg st="0" end="0"/>
                                            </p:txEl>
                                          </p:spTgt>
                                        </p:tgtEl>
                                        <p:attrNameLst>
                                          <p:attrName>style.visibility</p:attrName>
                                        </p:attrNameLst>
                                      </p:cBhvr>
                                      <p:to>
                                        <p:strVal val="visible"/>
                                      </p:to>
                                    </p:set>
                                    <p:anim calcmode="lin" valueType="num">
                                      <p:cBhvr additive="base">
                                        <p:cTn id="13" dur="500" fill="hold"/>
                                        <p:tgtEl>
                                          <p:spTgt spid="10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
                                            <p:txEl>
                                              <p:pRg st="0" end="0"/>
                                            </p:txEl>
                                          </p:spTgt>
                                        </p:tgtEl>
                                        <p:attrNameLst>
                                          <p:attrName>style.visibility</p:attrName>
                                        </p:attrNameLst>
                                      </p:cBhvr>
                                      <p:to>
                                        <p:strVal val="visible"/>
                                      </p:to>
                                    </p:set>
                                    <p:anim calcmode="lin" valueType="num">
                                      <p:cBhvr additive="base">
                                        <p:cTn id="19"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3">
                                            <p:txEl>
                                              <p:pRg st="0" end="0"/>
                                            </p:txEl>
                                          </p:spTgt>
                                        </p:tgtEl>
                                        <p:attrNameLst>
                                          <p:attrName>style.visibility</p:attrName>
                                        </p:attrNameLst>
                                      </p:cBhvr>
                                      <p:to>
                                        <p:strVal val="visible"/>
                                      </p:to>
                                    </p:set>
                                    <p:anim calcmode="lin" valueType="num">
                                      <p:cBhvr additive="base">
                                        <p:cTn id="25" dur="500" fill="hold"/>
                                        <p:tgtEl>
                                          <p:spTgt spid="10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4">
                                            <p:txEl>
                                              <p:pRg st="0" end="0"/>
                                            </p:txEl>
                                          </p:spTgt>
                                        </p:tgtEl>
                                        <p:attrNameLst>
                                          <p:attrName>style.visibility</p:attrName>
                                        </p:attrNameLst>
                                      </p:cBhvr>
                                      <p:to>
                                        <p:strVal val="visible"/>
                                      </p:to>
                                    </p:set>
                                    <p:anim calcmode="lin" valueType="num">
                                      <p:cBhvr additive="base">
                                        <p:cTn id="31" dur="500" fill="hold"/>
                                        <p:tgtEl>
                                          <p:spTgt spid="10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uild="p"/>
      <p:bldP spid="101" grpId="0" build="p"/>
      <p:bldP spid="102" grpId="0" build="p"/>
      <p:bldP spid="103" grpId="0" build="p"/>
      <p:bldP spid="10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sp>
        <p:nvSpPr>
          <p:cNvPr id="1219" name="Google Shape;1219;p54"/>
          <p:cNvSpPr txBox="1">
            <a:spLocks noGrp="1"/>
          </p:cNvSpPr>
          <p:nvPr>
            <p:ph type="subTitle" idx="1"/>
          </p:nvPr>
        </p:nvSpPr>
        <p:spPr>
          <a:xfrm>
            <a:off x="315226" y="413657"/>
            <a:ext cx="8583919" cy="411600"/>
          </a:xfrm>
          <a:prstGeom prst="rect">
            <a:avLst/>
          </a:prstGeom>
        </p:spPr>
        <p:txBody>
          <a:bodyPr spcFirstLastPara="1" wrap="square" lIns="91425" tIns="91425" rIns="91425" bIns="91425" anchor="t" anchorCtr="0">
            <a:noAutofit/>
          </a:bodyPr>
          <a:lstStyle/>
          <a:p>
            <a:pPr algn="l"/>
            <a:r>
              <a:rPr lang="en-US" sz="2400" b="1" dirty="0">
                <a:solidFill>
                  <a:srgbClr val="FF0000"/>
                </a:solidFill>
                <a:latin typeface="Delius" panose="020B0604020202020204" charset="0"/>
              </a:rPr>
              <a:t>Exercise 4 b. Answer the questions using the information in the brackets.</a:t>
            </a:r>
          </a:p>
          <a:p>
            <a:pPr algn="l"/>
            <a:r>
              <a:rPr lang="en-US" sz="2000" b="1" dirty="0">
                <a:latin typeface="Delius" panose="020B0604020202020204" charset="0"/>
              </a:rPr>
              <a:t>1. How far is it from here to the theatre? (about 400 </a:t>
            </a:r>
            <a:r>
              <a:rPr lang="en-US" sz="2000" b="1" dirty="0" err="1">
                <a:latin typeface="Delius" panose="020B0604020202020204" charset="0"/>
              </a:rPr>
              <a:t>metres</a:t>
            </a:r>
            <a:r>
              <a:rPr lang="en-US" sz="2000" b="1" dirty="0">
                <a:latin typeface="Delius" panose="020B0604020202020204" charset="0"/>
              </a:rPr>
              <a:t>)</a:t>
            </a:r>
          </a:p>
          <a:p>
            <a:pPr algn="l"/>
            <a:r>
              <a:rPr lang="en-US" sz="2000" b="1" dirty="0" smtClean="0">
                <a:latin typeface="Delius" panose="020B0604020202020204" charset="0"/>
              </a:rPr>
              <a:t>____________________________________________</a:t>
            </a:r>
            <a:endParaRPr lang="vi-VN" sz="2000" b="1" dirty="0" smtClean="0">
              <a:latin typeface="Delius" panose="020B0604020202020204" charset="0"/>
            </a:endParaRPr>
          </a:p>
          <a:p>
            <a:pPr algn="l"/>
            <a:r>
              <a:rPr lang="en-US" sz="2000" b="1" dirty="0" smtClean="0">
                <a:latin typeface="Delius" panose="020B0604020202020204" charset="0"/>
              </a:rPr>
              <a:t>2</a:t>
            </a:r>
            <a:r>
              <a:rPr lang="en-US" sz="2000" b="1" dirty="0">
                <a:latin typeface="Delius" panose="020B0604020202020204" charset="0"/>
              </a:rPr>
              <a:t>. How far is it from your hometown to Ha </a:t>
            </a:r>
            <a:r>
              <a:rPr lang="en-US" sz="2000" b="1" dirty="0" err="1">
                <a:latin typeface="Delius" panose="020B0604020202020204" charset="0"/>
              </a:rPr>
              <a:t>Noi</a:t>
            </a:r>
            <a:r>
              <a:rPr lang="en-US" sz="2000" b="1" dirty="0">
                <a:latin typeface="Delius" panose="020B0604020202020204" charset="0"/>
              </a:rPr>
              <a:t>? (about 100 </a:t>
            </a:r>
            <a:r>
              <a:rPr lang="en-US" sz="2000" b="1" dirty="0" err="1">
                <a:latin typeface="Delius" panose="020B0604020202020204" charset="0"/>
              </a:rPr>
              <a:t>kilometres</a:t>
            </a:r>
            <a:r>
              <a:rPr lang="en-US" sz="2000" b="1" dirty="0">
                <a:latin typeface="Delius" panose="020B0604020202020204" charset="0"/>
              </a:rPr>
              <a:t>)</a:t>
            </a:r>
          </a:p>
          <a:p>
            <a:pPr algn="l"/>
            <a:r>
              <a:rPr lang="en-US" sz="2000" b="1" dirty="0" smtClean="0">
                <a:latin typeface="Delius" panose="020B0604020202020204" charset="0"/>
              </a:rPr>
              <a:t>_____________________________________________</a:t>
            </a:r>
            <a:endParaRPr lang="vi-VN" sz="2000" b="1" dirty="0" smtClean="0">
              <a:latin typeface="Delius" panose="020B0604020202020204" charset="0"/>
            </a:endParaRPr>
          </a:p>
          <a:p>
            <a:pPr algn="l"/>
            <a:r>
              <a:rPr lang="en-US" sz="2000" b="1" dirty="0" smtClean="0">
                <a:latin typeface="Delius" panose="020B0604020202020204" charset="0"/>
              </a:rPr>
              <a:t>3</a:t>
            </a:r>
            <a:r>
              <a:rPr lang="en-US" sz="2000" b="1" dirty="0">
                <a:latin typeface="Delius" panose="020B0604020202020204" charset="0"/>
              </a:rPr>
              <a:t>. How far is it from the park to the zoo? (about 2 </a:t>
            </a:r>
            <a:r>
              <a:rPr lang="en-US" sz="2000" b="1" dirty="0" err="1">
                <a:latin typeface="Delius" panose="020B0604020202020204" charset="0"/>
              </a:rPr>
              <a:t>kilometres</a:t>
            </a:r>
            <a:r>
              <a:rPr lang="en-US" sz="2000" b="1" dirty="0">
                <a:latin typeface="Delius" panose="020B0604020202020204" charset="0"/>
              </a:rPr>
              <a:t>)</a:t>
            </a:r>
          </a:p>
          <a:p>
            <a:pPr algn="l"/>
            <a:r>
              <a:rPr lang="en-US" sz="2000" b="1" dirty="0" smtClean="0">
                <a:latin typeface="Delius" panose="020B0604020202020204" charset="0"/>
              </a:rPr>
              <a:t>_____________________________________________</a:t>
            </a:r>
            <a:endParaRPr lang="vi-VN" sz="2000" b="1" dirty="0" smtClean="0">
              <a:latin typeface="Delius" panose="020B0604020202020204" charset="0"/>
            </a:endParaRPr>
          </a:p>
          <a:p>
            <a:pPr algn="l"/>
            <a:r>
              <a:rPr lang="en-US" sz="2000" b="1" dirty="0" smtClean="0">
                <a:latin typeface="Delius" panose="020B0604020202020204" charset="0"/>
              </a:rPr>
              <a:t>4</a:t>
            </a:r>
            <a:r>
              <a:rPr lang="en-US" sz="2000" b="1" dirty="0">
                <a:latin typeface="Delius" panose="020B0604020202020204" charset="0"/>
              </a:rPr>
              <a:t>. How far is it from here to the city </a:t>
            </a:r>
            <a:r>
              <a:rPr lang="en-US" sz="2000" b="1" dirty="0" err="1">
                <a:latin typeface="Delius" panose="020B0604020202020204" charset="0"/>
              </a:rPr>
              <a:t>centre</a:t>
            </a:r>
            <a:r>
              <a:rPr lang="en-US" sz="2000" b="1" dirty="0">
                <a:latin typeface="Delius" panose="020B0604020202020204" charset="0"/>
              </a:rPr>
              <a:t>? (about 50 </a:t>
            </a:r>
            <a:r>
              <a:rPr lang="en-US" sz="2000" b="1" dirty="0" err="1">
                <a:latin typeface="Delius" panose="020B0604020202020204" charset="0"/>
              </a:rPr>
              <a:t>kilometres</a:t>
            </a:r>
            <a:r>
              <a:rPr lang="en-US" sz="2000" b="1" dirty="0">
                <a:latin typeface="Delius" panose="020B0604020202020204" charset="0"/>
              </a:rPr>
              <a:t>)</a:t>
            </a:r>
          </a:p>
          <a:p>
            <a:pPr algn="l"/>
            <a:r>
              <a:rPr lang="en-US" sz="2000" b="1" dirty="0" smtClean="0">
                <a:latin typeface="Delius" panose="020B0604020202020204" charset="0"/>
              </a:rPr>
              <a:t>_____________________________________________</a:t>
            </a:r>
            <a:endParaRPr lang="vi-VN" sz="2000" b="1" dirty="0" smtClean="0">
              <a:latin typeface="Delius" panose="020B0604020202020204" charset="0"/>
            </a:endParaRPr>
          </a:p>
          <a:p>
            <a:pPr algn="l"/>
            <a:r>
              <a:rPr lang="en-US" sz="2000" b="1" dirty="0" smtClean="0">
                <a:latin typeface="Delius" panose="020B0604020202020204" charset="0"/>
              </a:rPr>
              <a:t>5</a:t>
            </a:r>
            <a:r>
              <a:rPr lang="en-US" sz="2000" b="1" dirty="0">
                <a:latin typeface="Delius" panose="020B0604020202020204" charset="0"/>
              </a:rPr>
              <a:t>. How far is it from your house to school? (about 1 </a:t>
            </a:r>
            <a:r>
              <a:rPr lang="en-US" sz="2000" b="1" dirty="0" err="1">
                <a:latin typeface="Delius" panose="020B0604020202020204" charset="0"/>
              </a:rPr>
              <a:t>kilometre</a:t>
            </a:r>
            <a:r>
              <a:rPr lang="en-US" sz="2000" b="1" dirty="0">
                <a:latin typeface="Delius" panose="020B0604020202020204" charset="0"/>
              </a:rPr>
              <a:t>)</a:t>
            </a:r>
          </a:p>
          <a:p>
            <a:pPr algn="l"/>
            <a:r>
              <a:rPr lang="en-US" sz="2000" b="1" dirty="0" smtClean="0">
                <a:latin typeface="Delius" panose="020B0604020202020204" charset="0"/>
              </a:rPr>
              <a:t>_____________________________________________</a:t>
            </a:r>
            <a:endParaRPr sz="2000" b="1" dirty="0">
              <a:latin typeface="Delius" panose="020B0604020202020204" charset="0"/>
            </a:endParaRPr>
          </a:p>
        </p:txBody>
      </p:sp>
      <p:grpSp>
        <p:nvGrpSpPr>
          <p:cNvPr id="1225" name="Google Shape;1225;p54"/>
          <p:cNvGrpSpPr/>
          <p:nvPr/>
        </p:nvGrpSpPr>
        <p:grpSpPr>
          <a:xfrm>
            <a:off x="7996144" y="863144"/>
            <a:ext cx="1134993" cy="2637384"/>
            <a:chOff x="1358113" y="1017432"/>
            <a:chExt cx="1365430" cy="3177919"/>
          </a:xfrm>
        </p:grpSpPr>
        <p:sp>
          <p:nvSpPr>
            <p:cNvPr id="1226" name="Google Shape;1226;p54"/>
            <p:cNvSpPr/>
            <p:nvPr/>
          </p:nvSpPr>
          <p:spPr>
            <a:xfrm>
              <a:off x="2551211" y="204939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4"/>
            <p:cNvSpPr/>
            <p:nvPr/>
          </p:nvSpPr>
          <p:spPr>
            <a:xfrm>
              <a:off x="2464326" y="376416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4"/>
            <p:cNvSpPr/>
            <p:nvPr/>
          </p:nvSpPr>
          <p:spPr>
            <a:xfrm>
              <a:off x="1358113" y="289342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4"/>
            <p:cNvSpPr/>
            <p:nvPr/>
          </p:nvSpPr>
          <p:spPr>
            <a:xfrm>
              <a:off x="1390564" y="1017432"/>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4"/>
            <p:cNvSpPr/>
            <p:nvPr/>
          </p:nvSpPr>
          <p:spPr>
            <a:xfrm rot="1800110">
              <a:off x="2067736" y="397948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4"/>
            <p:cNvSpPr/>
            <p:nvPr/>
          </p:nvSpPr>
          <p:spPr>
            <a:xfrm>
              <a:off x="1686077" y="127095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2" name="Google Shape;1232;p54"/>
          <p:cNvGrpSpPr/>
          <p:nvPr/>
        </p:nvGrpSpPr>
        <p:grpSpPr>
          <a:xfrm rot="600120">
            <a:off x="8628967" y="4646123"/>
            <a:ext cx="546563" cy="390253"/>
            <a:chOff x="221156" y="2659108"/>
            <a:chExt cx="731512" cy="661896"/>
          </a:xfrm>
        </p:grpSpPr>
        <p:sp>
          <p:nvSpPr>
            <p:cNvPr id="1233" name="Google Shape;1233;p54"/>
            <p:cNvSpPr/>
            <p:nvPr/>
          </p:nvSpPr>
          <p:spPr>
            <a:xfrm>
              <a:off x="221156" y="2659345"/>
              <a:ext cx="731512" cy="661422"/>
            </a:xfrm>
            <a:custGeom>
              <a:avLst/>
              <a:gdLst/>
              <a:ahLst/>
              <a:cxnLst/>
              <a:rect l="l" t="t" r="r" b="b"/>
              <a:pathLst>
                <a:path w="15294" h="13932" extrusionOk="0">
                  <a:moveTo>
                    <a:pt x="7651" y="0"/>
                  </a:moveTo>
                  <a:cubicBezTo>
                    <a:pt x="5868" y="0"/>
                    <a:pt x="4084" y="681"/>
                    <a:pt x="2723" y="2042"/>
                  </a:cubicBezTo>
                  <a:cubicBezTo>
                    <a:pt x="1" y="4764"/>
                    <a:pt x="1" y="9177"/>
                    <a:pt x="2723" y="11890"/>
                  </a:cubicBezTo>
                  <a:cubicBezTo>
                    <a:pt x="4084" y="13251"/>
                    <a:pt x="5868" y="13932"/>
                    <a:pt x="7651" y="13932"/>
                  </a:cubicBezTo>
                  <a:cubicBezTo>
                    <a:pt x="9433" y="13932"/>
                    <a:pt x="11215" y="13251"/>
                    <a:pt x="12571" y="11890"/>
                  </a:cubicBezTo>
                  <a:cubicBezTo>
                    <a:pt x="15294" y="9177"/>
                    <a:pt x="15294" y="4764"/>
                    <a:pt x="12571" y="2042"/>
                  </a:cubicBezTo>
                  <a:cubicBezTo>
                    <a:pt x="11215" y="681"/>
                    <a:pt x="9433" y="0"/>
                    <a:pt x="76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4" name="Google Shape;1234;p54"/>
            <p:cNvGrpSpPr/>
            <p:nvPr/>
          </p:nvGrpSpPr>
          <p:grpSpPr>
            <a:xfrm>
              <a:off x="221156" y="2659108"/>
              <a:ext cx="731512" cy="661896"/>
              <a:chOff x="221150" y="2173325"/>
              <a:chExt cx="382350" cy="348550"/>
            </a:xfrm>
          </p:grpSpPr>
          <p:sp>
            <p:nvSpPr>
              <p:cNvPr id="1235" name="Google Shape;1235;p54"/>
              <p:cNvSpPr/>
              <p:nvPr/>
            </p:nvSpPr>
            <p:spPr>
              <a:xfrm>
                <a:off x="221150" y="2173325"/>
                <a:ext cx="382350" cy="348550"/>
              </a:xfrm>
              <a:custGeom>
                <a:avLst/>
                <a:gdLst/>
                <a:ahLst/>
                <a:cxnLst/>
                <a:rect l="l" t="t" r="r" b="b"/>
                <a:pathLst>
                  <a:path w="15294" h="13942" extrusionOk="0">
                    <a:moveTo>
                      <a:pt x="7651" y="0"/>
                    </a:moveTo>
                    <a:cubicBezTo>
                      <a:pt x="5868" y="0"/>
                      <a:pt x="4084" y="681"/>
                      <a:pt x="2723" y="2042"/>
                    </a:cubicBezTo>
                    <a:cubicBezTo>
                      <a:pt x="1" y="4764"/>
                      <a:pt x="1" y="9177"/>
                      <a:pt x="2723" y="11899"/>
                    </a:cubicBezTo>
                    <a:cubicBezTo>
                      <a:pt x="4084" y="13261"/>
                      <a:pt x="5868" y="13941"/>
                      <a:pt x="7651" y="13941"/>
                    </a:cubicBezTo>
                    <a:cubicBezTo>
                      <a:pt x="9433" y="13941"/>
                      <a:pt x="11215" y="13261"/>
                      <a:pt x="12571" y="11899"/>
                    </a:cubicBezTo>
                    <a:cubicBezTo>
                      <a:pt x="15294" y="9177"/>
                      <a:pt x="15294" y="4764"/>
                      <a:pt x="12571" y="2042"/>
                    </a:cubicBezTo>
                    <a:cubicBezTo>
                      <a:pt x="11215" y="681"/>
                      <a:pt x="9433" y="0"/>
                      <a:pt x="76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54"/>
              <p:cNvSpPr/>
              <p:nvPr/>
            </p:nvSpPr>
            <p:spPr>
              <a:xfrm>
                <a:off x="258550" y="2204875"/>
                <a:ext cx="296650" cy="285450"/>
              </a:xfrm>
              <a:custGeom>
                <a:avLst/>
                <a:gdLst/>
                <a:ahLst/>
                <a:cxnLst/>
                <a:rect l="l" t="t" r="r" b="b"/>
                <a:pathLst>
                  <a:path w="11866" h="11418" extrusionOk="0">
                    <a:moveTo>
                      <a:pt x="6151" y="222"/>
                    </a:moveTo>
                    <a:cubicBezTo>
                      <a:pt x="9180" y="232"/>
                      <a:pt x="11623" y="2684"/>
                      <a:pt x="11633" y="5713"/>
                    </a:cubicBezTo>
                    <a:cubicBezTo>
                      <a:pt x="11633" y="7925"/>
                      <a:pt x="10295" y="9931"/>
                      <a:pt x="8242" y="10777"/>
                    </a:cubicBezTo>
                    <a:cubicBezTo>
                      <a:pt x="7565" y="11057"/>
                      <a:pt x="6853" y="11193"/>
                      <a:pt x="6147" y="11193"/>
                    </a:cubicBezTo>
                    <a:cubicBezTo>
                      <a:pt x="4721" y="11193"/>
                      <a:pt x="3318" y="10638"/>
                      <a:pt x="2268" y="9588"/>
                    </a:cubicBezTo>
                    <a:cubicBezTo>
                      <a:pt x="697" y="8017"/>
                      <a:pt x="233" y="5658"/>
                      <a:pt x="1078" y="3604"/>
                    </a:cubicBezTo>
                    <a:cubicBezTo>
                      <a:pt x="1933" y="1560"/>
                      <a:pt x="3931" y="222"/>
                      <a:pt x="6151" y="222"/>
                    </a:cubicBezTo>
                    <a:close/>
                    <a:moveTo>
                      <a:pt x="6154" y="1"/>
                    </a:moveTo>
                    <a:cubicBezTo>
                      <a:pt x="4670" y="1"/>
                      <a:pt x="3212" y="579"/>
                      <a:pt x="2119" y="1672"/>
                    </a:cubicBezTo>
                    <a:cubicBezTo>
                      <a:pt x="484" y="3307"/>
                      <a:pt x="1" y="5760"/>
                      <a:pt x="883" y="7887"/>
                    </a:cubicBezTo>
                    <a:cubicBezTo>
                      <a:pt x="1766" y="10024"/>
                      <a:pt x="3838" y="11418"/>
                      <a:pt x="6151" y="11418"/>
                    </a:cubicBezTo>
                    <a:cubicBezTo>
                      <a:pt x="9301" y="11418"/>
                      <a:pt x="11865" y="8863"/>
                      <a:pt x="11865" y="5713"/>
                    </a:cubicBezTo>
                    <a:cubicBezTo>
                      <a:pt x="11865" y="3400"/>
                      <a:pt x="10471" y="1319"/>
                      <a:pt x="8344" y="436"/>
                    </a:cubicBezTo>
                    <a:cubicBezTo>
                      <a:pt x="7635" y="143"/>
                      <a:pt x="6891" y="1"/>
                      <a:pt x="6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4"/>
              <p:cNvSpPr/>
              <p:nvPr/>
            </p:nvSpPr>
            <p:spPr>
              <a:xfrm>
                <a:off x="367950" y="2270125"/>
                <a:ext cx="104325" cy="151000"/>
              </a:xfrm>
              <a:custGeom>
                <a:avLst/>
                <a:gdLst/>
                <a:ahLst/>
                <a:cxnLst/>
                <a:rect l="l" t="t" r="r" b="b"/>
                <a:pathLst>
                  <a:path w="4173" h="6040" extrusionOk="0">
                    <a:moveTo>
                      <a:pt x="1859" y="1050"/>
                    </a:moveTo>
                    <a:cubicBezTo>
                      <a:pt x="2212" y="1050"/>
                      <a:pt x="2472" y="1115"/>
                      <a:pt x="2630" y="1264"/>
                    </a:cubicBezTo>
                    <a:cubicBezTo>
                      <a:pt x="2797" y="1403"/>
                      <a:pt x="2881" y="1626"/>
                      <a:pt x="2881" y="1933"/>
                    </a:cubicBezTo>
                    <a:cubicBezTo>
                      <a:pt x="2899" y="2193"/>
                      <a:pt x="2788" y="2444"/>
                      <a:pt x="2583" y="2611"/>
                    </a:cubicBezTo>
                    <a:cubicBezTo>
                      <a:pt x="2388" y="2760"/>
                      <a:pt x="2091" y="2843"/>
                      <a:pt x="1701" y="2843"/>
                    </a:cubicBezTo>
                    <a:lnTo>
                      <a:pt x="1273" y="2843"/>
                    </a:lnTo>
                    <a:lnTo>
                      <a:pt x="1283" y="1050"/>
                    </a:lnTo>
                    <a:close/>
                    <a:moveTo>
                      <a:pt x="1" y="0"/>
                    </a:moveTo>
                    <a:lnTo>
                      <a:pt x="1" y="6039"/>
                    </a:lnTo>
                    <a:lnTo>
                      <a:pt x="1273" y="6039"/>
                    </a:lnTo>
                    <a:lnTo>
                      <a:pt x="1273" y="3893"/>
                    </a:lnTo>
                    <a:lnTo>
                      <a:pt x="1831" y="3893"/>
                    </a:lnTo>
                    <a:cubicBezTo>
                      <a:pt x="2574" y="3893"/>
                      <a:pt x="3159" y="3716"/>
                      <a:pt x="3559" y="3373"/>
                    </a:cubicBezTo>
                    <a:cubicBezTo>
                      <a:pt x="3968" y="3029"/>
                      <a:pt x="4172" y="2537"/>
                      <a:pt x="4172" y="1886"/>
                    </a:cubicBezTo>
                    <a:cubicBezTo>
                      <a:pt x="4172" y="1254"/>
                      <a:pt x="3986" y="790"/>
                      <a:pt x="3605" y="474"/>
                    </a:cubicBezTo>
                    <a:cubicBezTo>
                      <a:pt x="3225" y="158"/>
                      <a:pt x="2667" y="0"/>
                      <a:pt x="193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38" name="Google Shape;1238;p54"/>
          <p:cNvGrpSpPr/>
          <p:nvPr/>
        </p:nvGrpSpPr>
        <p:grpSpPr>
          <a:xfrm>
            <a:off x="93087" y="4641603"/>
            <a:ext cx="888111" cy="415450"/>
            <a:chOff x="6181725" y="2420686"/>
            <a:chExt cx="1371585" cy="810471"/>
          </a:xfrm>
        </p:grpSpPr>
        <p:sp>
          <p:nvSpPr>
            <p:cNvPr id="1239" name="Google Shape;1239;p54"/>
            <p:cNvSpPr/>
            <p:nvPr/>
          </p:nvSpPr>
          <p:spPr>
            <a:xfrm>
              <a:off x="6181725" y="2420686"/>
              <a:ext cx="1371585" cy="810471"/>
            </a:xfrm>
            <a:custGeom>
              <a:avLst/>
              <a:gdLst/>
              <a:ahLst/>
              <a:cxnLst/>
              <a:rect l="l" t="t" r="r" b="b"/>
              <a:pathLst>
                <a:path w="19548" h="11494" extrusionOk="0">
                  <a:moveTo>
                    <a:pt x="6615" y="1"/>
                  </a:moveTo>
                  <a:cubicBezTo>
                    <a:pt x="5909" y="1"/>
                    <a:pt x="5287" y="493"/>
                    <a:pt x="5129" y="1190"/>
                  </a:cubicBezTo>
                  <a:lnTo>
                    <a:pt x="4599" y="3559"/>
                  </a:lnTo>
                  <a:cubicBezTo>
                    <a:pt x="4515" y="3949"/>
                    <a:pt x="4190" y="4237"/>
                    <a:pt x="3791" y="4293"/>
                  </a:cubicBezTo>
                  <a:lnTo>
                    <a:pt x="1394" y="4637"/>
                  </a:lnTo>
                  <a:cubicBezTo>
                    <a:pt x="818" y="4711"/>
                    <a:pt x="381" y="5213"/>
                    <a:pt x="381" y="5798"/>
                  </a:cubicBezTo>
                  <a:lnTo>
                    <a:pt x="381" y="7991"/>
                  </a:lnTo>
                  <a:lnTo>
                    <a:pt x="353" y="7991"/>
                  </a:lnTo>
                  <a:cubicBezTo>
                    <a:pt x="158" y="7991"/>
                    <a:pt x="0" y="8149"/>
                    <a:pt x="0" y="8344"/>
                  </a:cubicBezTo>
                  <a:lnTo>
                    <a:pt x="0" y="8586"/>
                  </a:lnTo>
                  <a:cubicBezTo>
                    <a:pt x="0" y="9115"/>
                    <a:pt x="427" y="9552"/>
                    <a:pt x="966" y="9552"/>
                  </a:cubicBezTo>
                  <a:lnTo>
                    <a:pt x="2239" y="9552"/>
                  </a:lnTo>
                  <a:cubicBezTo>
                    <a:pt x="2518" y="10695"/>
                    <a:pt x="3531" y="11494"/>
                    <a:pt x="4701" y="11494"/>
                  </a:cubicBezTo>
                  <a:cubicBezTo>
                    <a:pt x="5872" y="11494"/>
                    <a:pt x="6894" y="10695"/>
                    <a:pt x="7163" y="9552"/>
                  </a:cubicBezTo>
                  <a:lnTo>
                    <a:pt x="11679" y="9552"/>
                  </a:lnTo>
                  <a:cubicBezTo>
                    <a:pt x="11948" y="10695"/>
                    <a:pt x="12970" y="11494"/>
                    <a:pt x="14141" y="11494"/>
                  </a:cubicBezTo>
                  <a:cubicBezTo>
                    <a:pt x="15311" y="11494"/>
                    <a:pt x="16324" y="10695"/>
                    <a:pt x="16603" y="9552"/>
                  </a:cubicBezTo>
                  <a:lnTo>
                    <a:pt x="18572" y="9552"/>
                  </a:lnTo>
                  <a:cubicBezTo>
                    <a:pt x="19111" y="9552"/>
                    <a:pt x="19539" y="9124"/>
                    <a:pt x="19539" y="8586"/>
                  </a:cubicBezTo>
                  <a:lnTo>
                    <a:pt x="19539" y="8344"/>
                  </a:lnTo>
                  <a:cubicBezTo>
                    <a:pt x="19548" y="8154"/>
                    <a:pt x="19390" y="7991"/>
                    <a:pt x="19201" y="7991"/>
                  </a:cubicBezTo>
                  <a:cubicBezTo>
                    <a:pt x="19196" y="7991"/>
                    <a:pt x="19191" y="7991"/>
                    <a:pt x="19186" y="7991"/>
                  </a:cubicBezTo>
                  <a:lnTo>
                    <a:pt x="19037" y="7991"/>
                  </a:lnTo>
                  <a:lnTo>
                    <a:pt x="19037" y="4906"/>
                  </a:lnTo>
                  <a:cubicBezTo>
                    <a:pt x="19028" y="4525"/>
                    <a:pt x="18721" y="4210"/>
                    <a:pt x="18331" y="4210"/>
                  </a:cubicBezTo>
                  <a:lnTo>
                    <a:pt x="11604" y="4210"/>
                  </a:lnTo>
                  <a:lnTo>
                    <a:pt x="11604" y="781"/>
                  </a:lnTo>
                  <a:cubicBezTo>
                    <a:pt x="11604" y="354"/>
                    <a:pt x="11251" y="1"/>
                    <a:pt x="10824"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4"/>
            <p:cNvSpPr/>
            <p:nvPr/>
          </p:nvSpPr>
          <p:spPr>
            <a:xfrm>
              <a:off x="6208389" y="2421003"/>
              <a:ext cx="1309068" cy="672901"/>
            </a:xfrm>
            <a:custGeom>
              <a:avLst/>
              <a:gdLst/>
              <a:ahLst/>
              <a:cxnLst/>
              <a:rect l="l" t="t" r="r" b="b"/>
              <a:pathLst>
                <a:path w="18657" h="9543" extrusionOk="0">
                  <a:moveTo>
                    <a:pt x="6216" y="1"/>
                  </a:moveTo>
                  <a:cubicBezTo>
                    <a:pt x="5518" y="1"/>
                    <a:pt x="4905" y="499"/>
                    <a:pt x="4749" y="1181"/>
                  </a:cubicBezTo>
                  <a:lnTo>
                    <a:pt x="4219" y="3550"/>
                  </a:lnTo>
                  <a:cubicBezTo>
                    <a:pt x="4135" y="3940"/>
                    <a:pt x="3810" y="4237"/>
                    <a:pt x="3411" y="4293"/>
                  </a:cubicBezTo>
                  <a:lnTo>
                    <a:pt x="1023" y="4628"/>
                  </a:lnTo>
                  <a:cubicBezTo>
                    <a:pt x="438" y="4711"/>
                    <a:pt x="10" y="5204"/>
                    <a:pt x="1" y="5789"/>
                  </a:cubicBezTo>
                  <a:lnTo>
                    <a:pt x="1" y="8836"/>
                  </a:lnTo>
                  <a:cubicBezTo>
                    <a:pt x="1" y="9226"/>
                    <a:pt x="317" y="9542"/>
                    <a:pt x="707" y="9542"/>
                  </a:cubicBezTo>
                  <a:lnTo>
                    <a:pt x="17951" y="9542"/>
                  </a:lnTo>
                  <a:cubicBezTo>
                    <a:pt x="18341" y="9542"/>
                    <a:pt x="18657" y="9226"/>
                    <a:pt x="18657" y="8836"/>
                  </a:cubicBezTo>
                  <a:lnTo>
                    <a:pt x="18657" y="4906"/>
                  </a:lnTo>
                  <a:cubicBezTo>
                    <a:pt x="18657" y="4516"/>
                    <a:pt x="18341" y="4200"/>
                    <a:pt x="17951" y="4200"/>
                  </a:cubicBezTo>
                  <a:lnTo>
                    <a:pt x="11224" y="4200"/>
                  </a:lnTo>
                  <a:lnTo>
                    <a:pt x="11224" y="781"/>
                  </a:lnTo>
                  <a:cubicBezTo>
                    <a:pt x="11224" y="344"/>
                    <a:pt x="10871" y="1"/>
                    <a:pt x="10444" y="1"/>
                  </a:cubicBezTo>
                  <a:lnTo>
                    <a:pt x="6235" y="1"/>
                  </a:lnTo>
                  <a:cubicBezTo>
                    <a:pt x="6229" y="1"/>
                    <a:pt x="6222" y="1"/>
                    <a:pt x="62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4"/>
            <p:cNvSpPr/>
            <p:nvPr/>
          </p:nvSpPr>
          <p:spPr>
            <a:xfrm>
              <a:off x="6579983" y="2488484"/>
              <a:ext cx="324724" cy="229377"/>
            </a:xfrm>
            <a:custGeom>
              <a:avLst/>
              <a:gdLst/>
              <a:ahLst/>
              <a:cxnLst/>
              <a:rect l="l" t="t" r="r" b="b"/>
              <a:pathLst>
                <a:path w="4628" h="3253" extrusionOk="0">
                  <a:moveTo>
                    <a:pt x="1431" y="0"/>
                  </a:moveTo>
                  <a:cubicBezTo>
                    <a:pt x="947" y="0"/>
                    <a:pt x="538" y="351"/>
                    <a:pt x="447" y="828"/>
                  </a:cubicBezTo>
                  <a:lnTo>
                    <a:pt x="1" y="3243"/>
                  </a:lnTo>
                  <a:lnTo>
                    <a:pt x="4628" y="3252"/>
                  </a:lnTo>
                  <a:lnTo>
                    <a:pt x="4628" y="1"/>
                  </a:lnTo>
                  <a:lnTo>
                    <a:pt x="1450" y="1"/>
                  </a:lnTo>
                  <a:cubicBezTo>
                    <a:pt x="1444" y="1"/>
                    <a:pt x="1437" y="0"/>
                    <a:pt x="143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4"/>
            <p:cNvSpPr/>
            <p:nvPr/>
          </p:nvSpPr>
          <p:spPr>
            <a:xfrm>
              <a:off x="6334265" y="2873694"/>
              <a:ext cx="355316" cy="357146"/>
            </a:xfrm>
            <a:custGeom>
              <a:avLst/>
              <a:gdLst/>
              <a:ahLst/>
              <a:cxnLst/>
              <a:rect l="l" t="t" r="r" b="b"/>
              <a:pathLst>
                <a:path w="5064" h="5065" extrusionOk="0">
                  <a:moveTo>
                    <a:pt x="2527" y="1"/>
                  </a:moveTo>
                  <a:cubicBezTo>
                    <a:pt x="1134" y="1"/>
                    <a:pt x="0" y="1134"/>
                    <a:pt x="0" y="2537"/>
                  </a:cubicBezTo>
                  <a:cubicBezTo>
                    <a:pt x="0" y="3931"/>
                    <a:pt x="1134" y="5064"/>
                    <a:pt x="2527" y="5064"/>
                  </a:cubicBezTo>
                  <a:cubicBezTo>
                    <a:pt x="3930" y="5064"/>
                    <a:pt x="5064" y="3931"/>
                    <a:pt x="5064" y="2537"/>
                  </a:cubicBezTo>
                  <a:cubicBezTo>
                    <a:pt x="5064" y="1134"/>
                    <a:pt x="3930" y="1"/>
                    <a:pt x="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4"/>
            <p:cNvSpPr/>
            <p:nvPr/>
          </p:nvSpPr>
          <p:spPr>
            <a:xfrm>
              <a:off x="6390959" y="2961482"/>
              <a:ext cx="211267" cy="181993"/>
            </a:xfrm>
            <a:custGeom>
              <a:avLst/>
              <a:gdLst/>
              <a:ahLst/>
              <a:cxnLst/>
              <a:rect l="l" t="t" r="r" b="b"/>
              <a:pathLst>
                <a:path w="3011" h="2581" extrusionOk="0">
                  <a:moveTo>
                    <a:pt x="1719" y="1"/>
                  </a:moveTo>
                  <a:cubicBezTo>
                    <a:pt x="576" y="1"/>
                    <a:pt x="0" y="1385"/>
                    <a:pt x="809" y="2203"/>
                  </a:cubicBezTo>
                  <a:cubicBezTo>
                    <a:pt x="1070" y="2463"/>
                    <a:pt x="1391" y="2580"/>
                    <a:pt x="1708" y="2580"/>
                  </a:cubicBezTo>
                  <a:cubicBezTo>
                    <a:pt x="2371" y="2580"/>
                    <a:pt x="3011" y="2066"/>
                    <a:pt x="3011" y="1292"/>
                  </a:cubicBezTo>
                  <a:cubicBezTo>
                    <a:pt x="3011" y="577"/>
                    <a:pt x="243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54"/>
            <p:cNvSpPr/>
            <p:nvPr/>
          </p:nvSpPr>
          <p:spPr>
            <a:xfrm>
              <a:off x="6475016" y="3025014"/>
              <a:ext cx="63990" cy="54929"/>
            </a:xfrm>
            <a:custGeom>
              <a:avLst/>
              <a:gdLst/>
              <a:ahLst/>
              <a:cxnLst/>
              <a:rect l="l" t="t" r="r" b="b"/>
              <a:pathLst>
                <a:path w="912" h="779" extrusionOk="0">
                  <a:moveTo>
                    <a:pt x="521" y="1"/>
                  </a:moveTo>
                  <a:cubicBezTo>
                    <a:pt x="177" y="1"/>
                    <a:pt x="1" y="419"/>
                    <a:pt x="242" y="660"/>
                  </a:cubicBezTo>
                  <a:cubicBezTo>
                    <a:pt x="324" y="742"/>
                    <a:pt x="424" y="779"/>
                    <a:pt x="521" y="779"/>
                  </a:cubicBezTo>
                  <a:cubicBezTo>
                    <a:pt x="721" y="779"/>
                    <a:pt x="911" y="623"/>
                    <a:pt x="911" y="391"/>
                  </a:cubicBezTo>
                  <a:cubicBezTo>
                    <a:pt x="911" y="177"/>
                    <a:pt x="735"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54"/>
            <p:cNvSpPr/>
            <p:nvPr/>
          </p:nvSpPr>
          <p:spPr>
            <a:xfrm>
              <a:off x="6995921" y="2873694"/>
              <a:ext cx="355316" cy="357146"/>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54"/>
            <p:cNvSpPr/>
            <p:nvPr/>
          </p:nvSpPr>
          <p:spPr>
            <a:xfrm>
              <a:off x="7052615" y="2961482"/>
              <a:ext cx="211267" cy="181993"/>
            </a:xfrm>
            <a:custGeom>
              <a:avLst/>
              <a:gdLst/>
              <a:ahLst/>
              <a:cxnLst/>
              <a:rect l="l" t="t" r="r" b="b"/>
              <a:pathLst>
                <a:path w="3011" h="2581" extrusionOk="0">
                  <a:moveTo>
                    <a:pt x="1729" y="1"/>
                  </a:moveTo>
                  <a:cubicBezTo>
                    <a:pt x="577" y="1"/>
                    <a:pt x="1"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54"/>
            <p:cNvSpPr/>
            <p:nvPr/>
          </p:nvSpPr>
          <p:spPr>
            <a:xfrm>
              <a:off x="7136742" y="3025014"/>
              <a:ext cx="64552" cy="55141"/>
            </a:xfrm>
            <a:custGeom>
              <a:avLst/>
              <a:gdLst/>
              <a:ahLst/>
              <a:cxnLst/>
              <a:rect l="l" t="t" r="r" b="b"/>
              <a:pathLst>
                <a:path w="920" h="782" extrusionOk="0">
                  <a:moveTo>
                    <a:pt x="530" y="1"/>
                  </a:moveTo>
                  <a:cubicBezTo>
                    <a:pt x="177" y="1"/>
                    <a:pt x="0" y="419"/>
                    <a:pt x="251" y="670"/>
                  </a:cubicBezTo>
                  <a:cubicBezTo>
                    <a:pt x="328" y="747"/>
                    <a:pt x="424" y="781"/>
                    <a:pt x="519" y="781"/>
                  </a:cubicBezTo>
                  <a:cubicBezTo>
                    <a:pt x="722" y="781"/>
                    <a:pt x="920" y="625"/>
                    <a:pt x="920" y="391"/>
                  </a:cubicBezTo>
                  <a:cubicBezTo>
                    <a:pt x="920" y="177"/>
                    <a:pt x="743"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54"/>
            <p:cNvSpPr/>
            <p:nvPr/>
          </p:nvSpPr>
          <p:spPr>
            <a:xfrm>
              <a:off x="6226001" y="2813406"/>
              <a:ext cx="39854" cy="100339"/>
            </a:xfrm>
            <a:custGeom>
              <a:avLst/>
              <a:gdLst/>
              <a:ahLst/>
              <a:cxnLst/>
              <a:rect l="l" t="t" r="r" b="b"/>
              <a:pathLst>
                <a:path w="568" h="1423" extrusionOk="0">
                  <a:moveTo>
                    <a:pt x="289" y="1"/>
                  </a:moveTo>
                  <a:cubicBezTo>
                    <a:pt x="131" y="1"/>
                    <a:pt x="1" y="131"/>
                    <a:pt x="1" y="289"/>
                  </a:cubicBezTo>
                  <a:lnTo>
                    <a:pt x="1" y="1144"/>
                  </a:lnTo>
                  <a:cubicBezTo>
                    <a:pt x="1" y="1292"/>
                    <a:pt x="131" y="1422"/>
                    <a:pt x="289" y="1422"/>
                  </a:cubicBezTo>
                  <a:cubicBezTo>
                    <a:pt x="447" y="1422"/>
                    <a:pt x="568" y="1292"/>
                    <a:pt x="568" y="1144"/>
                  </a:cubicBezTo>
                  <a:lnTo>
                    <a:pt x="568" y="289"/>
                  </a:lnTo>
                  <a:cubicBezTo>
                    <a:pt x="568" y="131"/>
                    <a:pt x="447" y="1"/>
                    <a:pt x="28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54"/>
            <p:cNvSpPr/>
            <p:nvPr/>
          </p:nvSpPr>
          <p:spPr>
            <a:xfrm>
              <a:off x="6181727" y="2983764"/>
              <a:ext cx="152609" cy="110775"/>
            </a:xfrm>
            <a:custGeom>
              <a:avLst/>
              <a:gdLst/>
              <a:ahLst/>
              <a:cxnLst/>
              <a:rect l="l" t="t" r="r" b="b"/>
              <a:pathLst>
                <a:path w="2175" h="1571" extrusionOk="0">
                  <a:moveTo>
                    <a:pt x="353" y="0"/>
                  </a:moveTo>
                  <a:cubicBezTo>
                    <a:pt x="158" y="0"/>
                    <a:pt x="0" y="168"/>
                    <a:pt x="0" y="363"/>
                  </a:cubicBezTo>
                  <a:lnTo>
                    <a:pt x="0" y="595"/>
                  </a:lnTo>
                  <a:cubicBezTo>
                    <a:pt x="0" y="1134"/>
                    <a:pt x="437" y="1571"/>
                    <a:pt x="966" y="1571"/>
                  </a:cubicBezTo>
                  <a:lnTo>
                    <a:pt x="2174" y="1571"/>
                  </a:lnTo>
                  <a:lnTo>
                    <a:pt x="2174" y="354"/>
                  </a:lnTo>
                  <a:cubicBezTo>
                    <a:pt x="2174" y="158"/>
                    <a:pt x="2016" y="0"/>
                    <a:pt x="1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54"/>
            <p:cNvSpPr/>
            <p:nvPr/>
          </p:nvSpPr>
          <p:spPr>
            <a:xfrm>
              <a:off x="7400703" y="2983764"/>
              <a:ext cx="151977" cy="110775"/>
            </a:xfrm>
            <a:custGeom>
              <a:avLst/>
              <a:gdLst/>
              <a:ahLst/>
              <a:cxnLst/>
              <a:rect l="l" t="t" r="r" b="b"/>
              <a:pathLst>
                <a:path w="2166" h="1571" extrusionOk="0">
                  <a:moveTo>
                    <a:pt x="354" y="0"/>
                  </a:moveTo>
                  <a:cubicBezTo>
                    <a:pt x="159" y="0"/>
                    <a:pt x="1" y="168"/>
                    <a:pt x="1" y="363"/>
                  </a:cubicBezTo>
                  <a:lnTo>
                    <a:pt x="1" y="1571"/>
                  </a:lnTo>
                  <a:lnTo>
                    <a:pt x="1199" y="1571"/>
                  </a:lnTo>
                  <a:cubicBezTo>
                    <a:pt x="1729" y="1571"/>
                    <a:pt x="2166" y="1134"/>
                    <a:pt x="2166" y="595"/>
                  </a:cubicBezTo>
                  <a:lnTo>
                    <a:pt x="2166" y="363"/>
                  </a:lnTo>
                  <a:cubicBezTo>
                    <a:pt x="2166" y="168"/>
                    <a:pt x="2008" y="0"/>
                    <a:pt x="18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54"/>
            <p:cNvSpPr/>
            <p:nvPr/>
          </p:nvSpPr>
          <p:spPr>
            <a:xfrm>
              <a:off x="7448977" y="2810162"/>
              <a:ext cx="68481" cy="112749"/>
            </a:xfrm>
            <a:custGeom>
              <a:avLst/>
              <a:gdLst/>
              <a:ahLst/>
              <a:cxnLst/>
              <a:rect l="l" t="t" r="r" b="b"/>
              <a:pathLst>
                <a:path w="976" h="1599" extrusionOk="0">
                  <a:moveTo>
                    <a:pt x="0" y="0"/>
                  </a:moveTo>
                  <a:lnTo>
                    <a:pt x="0"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54"/>
            <p:cNvSpPr/>
            <p:nvPr/>
          </p:nvSpPr>
          <p:spPr>
            <a:xfrm>
              <a:off x="7448977" y="2810162"/>
              <a:ext cx="68481" cy="32788"/>
            </a:xfrm>
            <a:custGeom>
              <a:avLst/>
              <a:gdLst/>
              <a:ahLst/>
              <a:cxnLst/>
              <a:rect l="l" t="t" r="r" b="b"/>
              <a:pathLst>
                <a:path w="976" h="465" extrusionOk="0">
                  <a:moveTo>
                    <a:pt x="0" y="0"/>
                  </a:moveTo>
                  <a:lnTo>
                    <a:pt x="0"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54"/>
            <p:cNvSpPr/>
            <p:nvPr/>
          </p:nvSpPr>
          <p:spPr>
            <a:xfrm>
              <a:off x="6825771" y="2744656"/>
              <a:ext cx="78936" cy="38077"/>
            </a:xfrm>
            <a:custGeom>
              <a:avLst/>
              <a:gdLst/>
              <a:ahLst/>
              <a:cxnLst/>
              <a:rect l="l" t="t" r="r" b="b"/>
              <a:pathLst>
                <a:path w="1125" h="540" extrusionOk="0">
                  <a:moveTo>
                    <a:pt x="0" y="0"/>
                  </a:moveTo>
                  <a:lnTo>
                    <a:pt x="0"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54"/>
            <p:cNvSpPr/>
            <p:nvPr/>
          </p:nvSpPr>
          <p:spPr>
            <a:xfrm>
              <a:off x="6181727" y="2983764"/>
              <a:ext cx="152609" cy="110775"/>
            </a:xfrm>
            <a:custGeom>
              <a:avLst/>
              <a:gdLst/>
              <a:ahLst/>
              <a:cxnLst/>
              <a:rect l="l" t="t" r="r" b="b"/>
              <a:pathLst>
                <a:path w="2175" h="1571" extrusionOk="0">
                  <a:moveTo>
                    <a:pt x="353" y="0"/>
                  </a:moveTo>
                  <a:cubicBezTo>
                    <a:pt x="158" y="0"/>
                    <a:pt x="0" y="168"/>
                    <a:pt x="0" y="363"/>
                  </a:cubicBezTo>
                  <a:lnTo>
                    <a:pt x="0" y="595"/>
                  </a:lnTo>
                  <a:cubicBezTo>
                    <a:pt x="0" y="1134"/>
                    <a:pt x="437" y="1571"/>
                    <a:pt x="96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54"/>
            <p:cNvSpPr/>
            <p:nvPr/>
          </p:nvSpPr>
          <p:spPr>
            <a:xfrm>
              <a:off x="7400703" y="2983764"/>
              <a:ext cx="151977" cy="110775"/>
            </a:xfrm>
            <a:custGeom>
              <a:avLst/>
              <a:gdLst/>
              <a:ahLst/>
              <a:cxnLst/>
              <a:rect l="l" t="t" r="r" b="b"/>
              <a:pathLst>
                <a:path w="2166" h="1571" extrusionOk="0">
                  <a:moveTo>
                    <a:pt x="354" y="0"/>
                  </a:moveTo>
                  <a:cubicBezTo>
                    <a:pt x="159" y="0"/>
                    <a:pt x="1" y="168"/>
                    <a:pt x="1" y="363"/>
                  </a:cubicBezTo>
                  <a:lnTo>
                    <a:pt x="1" y="1571"/>
                  </a:lnTo>
                  <a:lnTo>
                    <a:pt x="1199" y="1571"/>
                  </a:lnTo>
                  <a:cubicBezTo>
                    <a:pt x="1729" y="1571"/>
                    <a:pt x="2166" y="1134"/>
                    <a:pt x="2166" y="595"/>
                  </a:cubicBezTo>
                  <a:lnTo>
                    <a:pt x="2166" y="363"/>
                  </a:lnTo>
                  <a:cubicBezTo>
                    <a:pt x="2166" y="168"/>
                    <a:pt x="2008" y="0"/>
                    <a:pt x="1813"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54"/>
          <p:cNvGrpSpPr/>
          <p:nvPr/>
        </p:nvGrpSpPr>
        <p:grpSpPr>
          <a:xfrm>
            <a:off x="69884" y="144067"/>
            <a:ext cx="888099" cy="415468"/>
            <a:chOff x="5050430" y="1484210"/>
            <a:chExt cx="1371725" cy="810784"/>
          </a:xfrm>
        </p:grpSpPr>
        <p:sp>
          <p:nvSpPr>
            <p:cNvPr id="1257" name="Google Shape;1257;p54"/>
            <p:cNvSpPr/>
            <p:nvPr/>
          </p:nvSpPr>
          <p:spPr>
            <a:xfrm>
              <a:off x="5051184" y="1484245"/>
              <a:ext cx="1370971" cy="810713"/>
            </a:xfrm>
            <a:custGeom>
              <a:avLst/>
              <a:gdLst/>
              <a:ahLst/>
              <a:cxnLst/>
              <a:rect l="l" t="t" r="r" b="b"/>
              <a:pathLst>
                <a:path w="19549" h="11484" extrusionOk="0">
                  <a:moveTo>
                    <a:pt x="2434" y="0"/>
                  </a:moveTo>
                  <a:cubicBezTo>
                    <a:pt x="1877" y="0"/>
                    <a:pt x="1394" y="391"/>
                    <a:pt x="1292" y="939"/>
                  </a:cubicBezTo>
                  <a:lnTo>
                    <a:pt x="502" y="4915"/>
                  </a:lnTo>
                  <a:lnTo>
                    <a:pt x="502" y="7990"/>
                  </a:lnTo>
                  <a:lnTo>
                    <a:pt x="353" y="7990"/>
                  </a:lnTo>
                  <a:cubicBezTo>
                    <a:pt x="158" y="7990"/>
                    <a:pt x="0" y="8148"/>
                    <a:pt x="0" y="8343"/>
                  </a:cubicBezTo>
                  <a:lnTo>
                    <a:pt x="0" y="8576"/>
                  </a:lnTo>
                  <a:cubicBezTo>
                    <a:pt x="0" y="9115"/>
                    <a:pt x="437" y="9542"/>
                    <a:pt x="976" y="9542"/>
                  </a:cubicBezTo>
                  <a:lnTo>
                    <a:pt x="2945" y="9542"/>
                  </a:lnTo>
                  <a:cubicBezTo>
                    <a:pt x="3215" y="10685"/>
                    <a:pt x="4237" y="11484"/>
                    <a:pt x="5407" y="11484"/>
                  </a:cubicBezTo>
                  <a:cubicBezTo>
                    <a:pt x="6578" y="11484"/>
                    <a:pt x="7591" y="10685"/>
                    <a:pt x="7869" y="9542"/>
                  </a:cubicBezTo>
                  <a:lnTo>
                    <a:pt x="12385" y="9542"/>
                  </a:lnTo>
                  <a:cubicBezTo>
                    <a:pt x="12654" y="10685"/>
                    <a:pt x="13667" y="11484"/>
                    <a:pt x="14838" y="11484"/>
                  </a:cubicBezTo>
                  <a:cubicBezTo>
                    <a:pt x="16008" y="11484"/>
                    <a:pt x="17030" y="10685"/>
                    <a:pt x="17300" y="9542"/>
                  </a:cubicBezTo>
                  <a:lnTo>
                    <a:pt x="18582" y="9542"/>
                  </a:lnTo>
                  <a:cubicBezTo>
                    <a:pt x="19121" y="9542"/>
                    <a:pt x="19548" y="9115"/>
                    <a:pt x="19548" y="8576"/>
                  </a:cubicBezTo>
                  <a:lnTo>
                    <a:pt x="19548" y="8343"/>
                  </a:lnTo>
                  <a:cubicBezTo>
                    <a:pt x="19548" y="8145"/>
                    <a:pt x="19390" y="7990"/>
                    <a:pt x="19202" y="7990"/>
                  </a:cubicBezTo>
                  <a:cubicBezTo>
                    <a:pt x="19197" y="7990"/>
                    <a:pt x="19191" y="7990"/>
                    <a:pt x="19186" y="7990"/>
                  </a:cubicBezTo>
                  <a:lnTo>
                    <a:pt x="19149" y="7990"/>
                  </a:lnTo>
                  <a:lnTo>
                    <a:pt x="19149" y="4776"/>
                  </a:lnTo>
                  <a:lnTo>
                    <a:pt x="18396" y="1682"/>
                  </a:lnTo>
                  <a:cubicBezTo>
                    <a:pt x="18164" y="697"/>
                    <a:pt x="17281" y="0"/>
                    <a:pt x="1626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8" name="Google Shape;1258;p54"/>
            <p:cNvGrpSpPr/>
            <p:nvPr/>
          </p:nvGrpSpPr>
          <p:grpSpPr>
            <a:xfrm>
              <a:off x="5050430" y="1484210"/>
              <a:ext cx="1370971" cy="810784"/>
              <a:chOff x="5050430" y="792322"/>
              <a:chExt cx="1370971" cy="810784"/>
            </a:xfrm>
          </p:grpSpPr>
          <p:sp>
            <p:nvSpPr>
              <p:cNvPr id="1259" name="Google Shape;1259;p54"/>
              <p:cNvSpPr/>
              <p:nvPr/>
            </p:nvSpPr>
            <p:spPr>
              <a:xfrm>
                <a:off x="5086266" y="792322"/>
                <a:ext cx="1307784" cy="673688"/>
              </a:xfrm>
              <a:custGeom>
                <a:avLst/>
                <a:gdLst/>
                <a:ahLst/>
                <a:cxnLst/>
                <a:rect l="l" t="t" r="r" b="b"/>
                <a:pathLst>
                  <a:path w="18648" h="9543" extrusionOk="0">
                    <a:moveTo>
                      <a:pt x="1914" y="1"/>
                    </a:moveTo>
                    <a:cubicBezTo>
                      <a:pt x="1365" y="1"/>
                      <a:pt x="892" y="397"/>
                      <a:pt x="791" y="939"/>
                    </a:cubicBezTo>
                    <a:lnTo>
                      <a:pt x="1" y="4906"/>
                    </a:lnTo>
                    <a:lnTo>
                      <a:pt x="1" y="8836"/>
                    </a:lnTo>
                    <a:cubicBezTo>
                      <a:pt x="1" y="9227"/>
                      <a:pt x="317" y="9542"/>
                      <a:pt x="707" y="9542"/>
                    </a:cubicBezTo>
                    <a:lnTo>
                      <a:pt x="17941" y="9542"/>
                    </a:lnTo>
                    <a:cubicBezTo>
                      <a:pt x="18332" y="9542"/>
                      <a:pt x="18648" y="9227"/>
                      <a:pt x="18648" y="8836"/>
                    </a:cubicBezTo>
                    <a:lnTo>
                      <a:pt x="18648" y="4767"/>
                    </a:lnTo>
                    <a:lnTo>
                      <a:pt x="17895" y="1673"/>
                    </a:lnTo>
                    <a:cubicBezTo>
                      <a:pt x="17655" y="695"/>
                      <a:pt x="16782" y="1"/>
                      <a:pt x="15778" y="1"/>
                    </a:cubicBezTo>
                    <a:cubicBezTo>
                      <a:pt x="15771" y="1"/>
                      <a:pt x="15765" y="1"/>
                      <a:pt x="15758" y="1"/>
                    </a:cubicBezTo>
                    <a:lnTo>
                      <a:pt x="1933" y="1"/>
                    </a:lnTo>
                    <a:cubicBezTo>
                      <a:pt x="1927" y="1"/>
                      <a:pt x="1921" y="1"/>
                      <a:pt x="19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54"/>
              <p:cNvSpPr/>
              <p:nvPr/>
            </p:nvSpPr>
            <p:spPr>
              <a:xfrm>
                <a:off x="5988068" y="859246"/>
                <a:ext cx="325193" cy="229646"/>
              </a:xfrm>
              <a:custGeom>
                <a:avLst/>
                <a:gdLst/>
                <a:ahLst/>
                <a:cxnLst/>
                <a:rect l="l" t="t" r="r" b="b"/>
                <a:pathLst>
                  <a:path w="4637" h="3253" extrusionOk="0">
                    <a:moveTo>
                      <a:pt x="0" y="0"/>
                    </a:moveTo>
                    <a:lnTo>
                      <a:pt x="0" y="3252"/>
                    </a:lnTo>
                    <a:lnTo>
                      <a:pt x="4636" y="3252"/>
                    </a:lnTo>
                    <a:lnTo>
                      <a:pt x="4088" y="967"/>
                    </a:lnTo>
                    <a:cubicBezTo>
                      <a:pt x="3949" y="400"/>
                      <a:pt x="3447" y="0"/>
                      <a:pt x="2862"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4"/>
              <p:cNvSpPr/>
              <p:nvPr/>
            </p:nvSpPr>
            <p:spPr>
              <a:xfrm>
                <a:off x="5913800" y="1245542"/>
                <a:ext cx="355138" cy="357564"/>
              </a:xfrm>
              <a:custGeom>
                <a:avLst/>
                <a:gdLst/>
                <a:ahLst/>
                <a:cxnLst/>
                <a:rect l="l" t="t" r="r" b="b"/>
                <a:pathLst>
                  <a:path w="5064" h="5065" extrusionOk="0">
                    <a:moveTo>
                      <a:pt x="2527" y="1"/>
                    </a:moveTo>
                    <a:cubicBezTo>
                      <a:pt x="1134" y="1"/>
                      <a:pt x="0" y="1134"/>
                      <a:pt x="0" y="2528"/>
                    </a:cubicBezTo>
                    <a:cubicBezTo>
                      <a:pt x="0" y="3931"/>
                      <a:pt x="1134" y="5064"/>
                      <a:pt x="2527" y="5064"/>
                    </a:cubicBezTo>
                    <a:cubicBezTo>
                      <a:pt x="3930" y="5064"/>
                      <a:pt x="5064" y="3931"/>
                      <a:pt x="5064" y="2528"/>
                    </a:cubicBezTo>
                    <a:cubicBezTo>
                      <a:pt x="5064" y="1134"/>
                      <a:pt x="3930" y="1"/>
                      <a:pt x="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54"/>
              <p:cNvSpPr/>
              <p:nvPr/>
            </p:nvSpPr>
            <p:spPr>
              <a:xfrm>
                <a:off x="6001112" y="1333433"/>
                <a:ext cx="211161" cy="182206"/>
              </a:xfrm>
              <a:custGeom>
                <a:avLst/>
                <a:gdLst/>
                <a:ahLst/>
                <a:cxnLst/>
                <a:rect l="l" t="t" r="r" b="b"/>
                <a:pathLst>
                  <a:path w="3011" h="2581" extrusionOk="0">
                    <a:moveTo>
                      <a:pt x="1292" y="1"/>
                    </a:moveTo>
                    <a:cubicBezTo>
                      <a:pt x="576" y="1"/>
                      <a:pt x="0" y="577"/>
                      <a:pt x="0" y="1292"/>
                    </a:cubicBezTo>
                    <a:cubicBezTo>
                      <a:pt x="0" y="2066"/>
                      <a:pt x="635" y="2580"/>
                      <a:pt x="1299" y="2580"/>
                    </a:cubicBezTo>
                    <a:cubicBezTo>
                      <a:pt x="1615" y="2580"/>
                      <a:pt x="1938" y="2463"/>
                      <a:pt x="2202" y="2203"/>
                    </a:cubicBezTo>
                    <a:cubicBezTo>
                      <a:pt x="3010" y="1385"/>
                      <a:pt x="2434"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54"/>
              <p:cNvSpPr/>
              <p:nvPr/>
            </p:nvSpPr>
            <p:spPr>
              <a:xfrm>
                <a:off x="6063668" y="1396403"/>
                <a:ext cx="54772" cy="55135"/>
              </a:xfrm>
              <a:custGeom>
                <a:avLst/>
                <a:gdLst/>
                <a:ahLst/>
                <a:cxnLst/>
                <a:rect l="l" t="t" r="r" b="b"/>
                <a:pathLst>
                  <a:path w="781" h="781" extrusionOk="0">
                    <a:moveTo>
                      <a:pt x="390" y="1"/>
                    </a:moveTo>
                    <a:cubicBezTo>
                      <a:pt x="177" y="1"/>
                      <a:pt x="0" y="177"/>
                      <a:pt x="0" y="391"/>
                    </a:cubicBezTo>
                    <a:cubicBezTo>
                      <a:pt x="0" y="614"/>
                      <a:pt x="177" y="781"/>
                      <a:pt x="390" y="781"/>
                    </a:cubicBezTo>
                    <a:cubicBezTo>
                      <a:pt x="613" y="781"/>
                      <a:pt x="781" y="614"/>
                      <a:pt x="781" y="391"/>
                    </a:cubicBezTo>
                    <a:cubicBezTo>
                      <a:pt x="781" y="177"/>
                      <a:pt x="613" y="1"/>
                      <a:pt x="3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4"/>
              <p:cNvSpPr/>
              <p:nvPr/>
            </p:nvSpPr>
            <p:spPr>
              <a:xfrm>
                <a:off x="5251773" y="1245542"/>
                <a:ext cx="355208" cy="357564"/>
              </a:xfrm>
              <a:custGeom>
                <a:avLst/>
                <a:gdLst/>
                <a:ahLst/>
                <a:cxnLst/>
                <a:rect l="l" t="t" r="r" b="b"/>
                <a:pathLst>
                  <a:path w="5065" h="5065" extrusionOk="0">
                    <a:moveTo>
                      <a:pt x="2537" y="1"/>
                    </a:moveTo>
                    <a:cubicBezTo>
                      <a:pt x="1143" y="1"/>
                      <a:pt x="1" y="1134"/>
                      <a:pt x="1" y="2528"/>
                    </a:cubicBezTo>
                    <a:cubicBezTo>
                      <a:pt x="1" y="3931"/>
                      <a:pt x="1143" y="5064"/>
                      <a:pt x="2537" y="5064"/>
                    </a:cubicBezTo>
                    <a:cubicBezTo>
                      <a:pt x="3931" y="5064"/>
                      <a:pt x="5064" y="3931"/>
                      <a:pt x="5064" y="2528"/>
                    </a:cubicBezTo>
                    <a:cubicBezTo>
                      <a:pt x="5064" y="1134"/>
                      <a:pt x="3931"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54"/>
              <p:cNvSpPr/>
              <p:nvPr/>
            </p:nvSpPr>
            <p:spPr>
              <a:xfrm>
                <a:off x="5339085" y="1333433"/>
                <a:ext cx="211161" cy="182206"/>
              </a:xfrm>
              <a:custGeom>
                <a:avLst/>
                <a:gdLst/>
                <a:ahLst/>
                <a:cxnLst/>
                <a:rect l="l" t="t" r="r" b="b"/>
                <a:pathLst>
                  <a:path w="3011" h="2581" extrusionOk="0">
                    <a:moveTo>
                      <a:pt x="1292" y="1"/>
                    </a:moveTo>
                    <a:cubicBezTo>
                      <a:pt x="577" y="1"/>
                      <a:pt x="1" y="577"/>
                      <a:pt x="1" y="1292"/>
                    </a:cubicBezTo>
                    <a:cubicBezTo>
                      <a:pt x="1" y="2066"/>
                      <a:pt x="640" y="2580"/>
                      <a:pt x="1304" y="2580"/>
                    </a:cubicBezTo>
                    <a:cubicBezTo>
                      <a:pt x="1620" y="2580"/>
                      <a:pt x="1942" y="2463"/>
                      <a:pt x="2203" y="2203"/>
                    </a:cubicBezTo>
                    <a:cubicBezTo>
                      <a:pt x="3011" y="1385"/>
                      <a:pt x="2444"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54"/>
              <p:cNvSpPr/>
              <p:nvPr/>
            </p:nvSpPr>
            <p:spPr>
              <a:xfrm>
                <a:off x="5401641" y="1396403"/>
                <a:ext cx="64590" cy="55629"/>
              </a:xfrm>
              <a:custGeom>
                <a:avLst/>
                <a:gdLst/>
                <a:ahLst/>
                <a:cxnLst/>
                <a:rect l="l" t="t" r="r" b="b"/>
                <a:pathLst>
                  <a:path w="921" h="788" extrusionOk="0">
                    <a:moveTo>
                      <a:pt x="400" y="1"/>
                    </a:moveTo>
                    <a:cubicBezTo>
                      <a:pt x="177" y="1"/>
                      <a:pt x="1" y="177"/>
                      <a:pt x="1" y="400"/>
                    </a:cubicBezTo>
                    <a:cubicBezTo>
                      <a:pt x="1" y="632"/>
                      <a:pt x="195" y="788"/>
                      <a:pt x="395" y="788"/>
                    </a:cubicBezTo>
                    <a:cubicBezTo>
                      <a:pt x="492" y="788"/>
                      <a:pt x="591" y="751"/>
                      <a:pt x="670" y="670"/>
                    </a:cubicBezTo>
                    <a:cubicBezTo>
                      <a:pt x="920" y="428"/>
                      <a:pt x="744" y="10"/>
                      <a:pt x="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54"/>
              <p:cNvSpPr/>
              <p:nvPr/>
            </p:nvSpPr>
            <p:spPr>
              <a:xfrm>
                <a:off x="6336614" y="1185818"/>
                <a:ext cx="39834" cy="99821"/>
              </a:xfrm>
              <a:custGeom>
                <a:avLst/>
                <a:gdLst/>
                <a:ahLst/>
                <a:cxnLst/>
                <a:rect l="l" t="t" r="r" b="b"/>
                <a:pathLst>
                  <a:path w="568" h="1414" extrusionOk="0">
                    <a:moveTo>
                      <a:pt x="273" y="1"/>
                    </a:moveTo>
                    <a:cubicBezTo>
                      <a:pt x="122" y="1"/>
                      <a:pt x="1" y="127"/>
                      <a:pt x="1" y="280"/>
                    </a:cubicBezTo>
                    <a:lnTo>
                      <a:pt x="1" y="1135"/>
                    </a:lnTo>
                    <a:cubicBezTo>
                      <a:pt x="10" y="1283"/>
                      <a:pt x="131" y="1413"/>
                      <a:pt x="289" y="1413"/>
                    </a:cubicBezTo>
                    <a:cubicBezTo>
                      <a:pt x="447" y="1413"/>
                      <a:pt x="568" y="1283"/>
                      <a:pt x="568" y="1125"/>
                    </a:cubicBezTo>
                    <a:lnTo>
                      <a:pt x="568" y="280"/>
                    </a:lnTo>
                    <a:cubicBezTo>
                      <a:pt x="568" y="122"/>
                      <a:pt x="447" y="1"/>
                      <a:pt x="289" y="1"/>
                    </a:cubicBezTo>
                    <a:cubicBezTo>
                      <a:pt x="284" y="1"/>
                      <a:pt x="278"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54"/>
              <p:cNvSpPr/>
              <p:nvPr/>
            </p:nvSpPr>
            <p:spPr>
              <a:xfrm>
                <a:off x="6268868" y="1355741"/>
                <a:ext cx="152533" cy="110269"/>
              </a:xfrm>
              <a:custGeom>
                <a:avLst/>
                <a:gdLst/>
                <a:ahLst/>
                <a:cxnLst/>
                <a:rect l="l" t="t" r="r" b="b"/>
                <a:pathLst>
                  <a:path w="2175" h="1562" extrusionOk="0">
                    <a:moveTo>
                      <a:pt x="354" y="1"/>
                    </a:moveTo>
                    <a:cubicBezTo>
                      <a:pt x="159" y="1"/>
                      <a:pt x="1" y="158"/>
                      <a:pt x="1" y="354"/>
                    </a:cubicBezTo>
                    <a:lnTo>
                      <a:pt x="1" y="1561"/>
                    </a:lnTo>
                    <a:lnTo>
                      <a:pt x="1199" y="1561"/>
                    </a:lnTo>
                    <a:cubicBezTo>
                      <a:pt x="1738" y="1561"/>
                      <a:pt x="2175" y="1134"/>
                      <a:pt x="2175" y="595"/>
                    </a:cubicBezTo>
                    <a:lnTo>
                      <a:pt x="2175" y="354"/>
                    </a:lnTo>
                    <a:cubicBezTo>
                      <a:pt x="2175" y="158"/>
                      <a:pt x="2017" y="1"/>
                      <a:pt x="1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54"/>
              <p:cNvSpPr/>
              <p:nvPr/>
            </p:nvSpPr>
            <p:spPr>
              <a:xfrm>
                <a:off x="5050430" y="1355741"/>
                <a:ext cx="152533" cy="110269"/>
              </a:xfrm>
              <a:custGeom>
                <a:avLst/>
                <a:gdLst/>
                <a:ahLst/>
                <a:cxnLst/>
                <a:rect l="l" t="t" r="r" b="b"/>
                <a:pathLst>
                  <a:path w="2175" h="1562" extrusionOk="0">
                    <a:moveTo>
                      <a:pt x="363" y="1"/>
                    </a:moveTo>
                    <a:cubicBezTo>
                      <a:pt x="168" y="1"/>
                      <a:pt x="1" y="158"/>
                      <a:pt x="10" y="363"/>
                    </a:cubicBezTo>
                    <a:lnTo>
                      <a:pt x="10" y="595"/>
                    </a:lnTo>
                    <a:cubicBezTo>
                      <a:pt x="10" y="1134"/>
                      <a:pt x="437" y="1561"/>
                      <a:pt x="976" y="1561"/>
                    </a:cubicBezTo>
                    <a:lnTo>
                      <a:pt x="2175" y="1561"/>
                    </a:lnTo>
                    <a:lnTo>
                      <a:pt x="2175" y="354"/>
                    </a:lnTo>
                    <a:cubicBezTo>
                      <a:pt x="2175" y="158"/>
                      <a:pt x="2017" y="1"/>
                      <a:pt x="1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54"/>
              <p:cNvSpPr/>
              <p:nvPr/>
            </p:nvSpPr>
            <p:spPr>
              <a:xfrm>
                <a:off x="5086266" y="1181300"/>
                <a:ext cx="68517" cy="113517"/>
              </a:xfrm>
              <a:custGeom>
                <a:avLst/>
                <a:gdLst/>
                <a:ahLst/>
                <a:cxnLst/>
                <a:rect l="l" t="t" r="r" b="b"/>
                <a:pathLst>
                  <a:path w="977" h="1608" extrusionOk="0">
                    <a:moveTo>
                      <a:pt x="1" y="0"/>
                    </a:moveTo>
                    <a:lnTo>
                      <a:pt x="1"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54"/>
              <p:cNvSpPr/>
              <p:nvPr/>
            </p:nvSpPr>
            <p:spPr>
              <a:xfrm>
                <a:off x="5086266" y="1181300"/>
                <a:ext cx="68517" cy="33533"/>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54"/>
              <p:cNvSpPr/>
              <p:nvPr/>
            </p:nvSpPr>
            <p:spPr>
              <a:xfrm>
                <a:off x="5988068" y="1116353"/>
                <a:ext cx="79527" cy="38121"/>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54"/>
              <p:cNvSpPr/>
              <p:nvPr/>
            </p:nvSpPr>
            <p:spPr>
              <a:xfrm>
                <a:off x="5668135" y="1116353"/>
                <a:ext cx="79598" cy="38121"/>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54"/>
              <p:cNvSpPr/>
              <p:nvPr/>
            </p:nvSpPr>
            <p:spPr>
              <a:xfrm>
                <a:off x="5350797" y="859246"/>
                <a:ext cx="288094" cy="229646"/>
              </a:xfrm>
              <a:custGeom>
                <a:avLst/>
                <a:gdLst/>
                <a:ahLst/>
                <a:cxnLst/>
                <a:rect l="l" t="t" r="r" b="b"/>
                <a:pathLst>
                  <a:path w="4108" h="3253" extrusionOk="0">
                    <a:moveTo>
                      <a:pt x="1" y="0"/>
                    </a:moveTo>
                    <a:lnTo>
                      <a:pt x="1" y="3252"/>
                    </a:lnTo>
                    <a:lnTo>
                      <a:pt x="4107" y="3252"/>
                    </a:lnTo>
                    <a:lnTo>
                      <a:pt x="410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54"/>
              <p:cNvSpPr/>
              <p:nvPr/>
            </p:nvSpPr>
            <p:spPr>
              <a:xfrm>
                <a:off x="5668135" y="859246"/>
                <a:ext cx="288094" cy="229646"/>
              </a:xfrm>
              <a:custGeom>
                <a:avLst/>
                <a:gdLst/>
                <a:ahLst/>
                <a:cxnLst/>
                <a:rect l="l" t="t" r="r" b="b"/>
                <a:pathLst>
                  <a:path w="4108" h="3253" extrusionOk="0">
                    <a:moveTo>
                      <a:pt x="1" y="0"/>
                    </a:moveTo>
                    <a:lnTo>
                      <a:pt x="1" y="3252"/>
                    </a:lnTo>
                    <a:lnTo>
                      <a:pt x="4107" y="3252"/>
                    </a:lnTo>
                    <a:lnTo>
                      <a:pt x="410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54"/>
              <p:cNvSpPr/>
              <p:nvPr/>
            </p:nvSpPr>
            <p:spPr>
              <a:xfrm>
                <a:off x="5154713" y="859246"/>
                <a:ext cx="163613" cy="229646"/>
              </a:xfrm>
              <a:custGeom>
                <a:avLst/>
                <a:gdLst/>
                <a:ahLst/>
                <a:cxnLst/>
                <a:rect l="l" t="t" r="r" b="b"/>
                <a:pathLst>
                  <a:path w="2333" h="3253" extrusionOk="0">
                    <a:moveTo>
                      <a:pt x="1022" y="0"/>
                    </a:moveTo>
                    <a:cubicBezTo>
                      <a:pt x="790" y="0"/>
                      <a:pt x="586" y="168"/>
                      <a:pt x="539" y="400"/>
                    </a:cubicBezTo>
                    <a:lnTo>
                      <a:pt x="0" y="3252"/>
                    </a:lnTo>
                    <a:lnTo>
                      <a:pt x="2332" y="3252"/>
                    </a:lnTo>
                    <a:lnTo>
                      <a:pt x="2332"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54"/>
              <p:cNvSpPr/>
              <p:nvPr/>
            </p:nvSpPr>
            <p:spPr>
              <a:xfrm>
                <a:off x="6268868" y="1355741"/>
                <a:ext cx="152533" cy="110269"/>
              </a:xfrm>
              <a:custGeom>
                <a:avLst/>
                <a:gdLst/>
                <a:ahLst/>
                <a:cxnLst/>
                <a:rect l="l" t="t" r="r" b="b"/>
                <a:pathLst>
                  <a:path w="2175" h="1562" extrusionOk="0">
                    <a:moveTo>
                      <a:pt x="354" y="1"/>
                    </a:moveTo>
                    <a:cubicBezTo>
                      <a:pt x="159" y="1"/>
                      <a:pt x="1" y="158"/>
                      <a:pt x="1" y="354"/>
                    </a:cubicBezTo>
                    <a:lnTo>
                      <a:pt x="1" y="1561"/>
                    </a:lnTo>
                    <a:lnTo>
                      <a:pt x="1199" y="1561"/>
                    </a:lnTo>
                    <a:cubicBezTo>
                      <a:pt x="1738" y="1561"/>
                      <a:pt x="2175" y="1134"/>
                      <a:pt x="2175" y="595"/>
                    </a:cubicBezTo>
                    <a:lnTo>
                      <a:pt x="2175" y="354"/>
                    </a:lnTo>
                    <a:cubicBezTo>
                      <a:pt x="2175" y="158"/>
                      <a:pt x="2017" y="1"/>
                      <a:pt x="182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54"/>
              <p:cNvSpPr/>
              <p:nvPr/>
            </p:nvSpPr>
            <p:spPr>
              <a:xfrm>
                <a:off x="5050430" y="1355741"/>
                <a:ext cx="152533" cy="110269"/>
              </a:xfrm>
              <a:custGeom>
                <a:avLst/>
                <a:gdLst/>
                <a:ahLst/>
                <a:cxnLst/>
                <a:rect l="l" t="t" r="r" b="b"/>
                <a:pathLst>
                  <a:path w="2175" h="1562" extrusionOk="0">
                    <a:moveTo>
                      <a:pt x="363" y="1"/>
                    </a:moveTo>
                    <a:cubicBezTo>
                      <a:pt x="168" y="1"/>
                      <a:pt x="1" y="158"/>
                      <a:pt x="10" y="363"/>
                    </a:cubicBezTo>
                    <a:lnTo>
                      <a:pt x="10" y="595"/>
                    </a:lnTo>
                    <a:cubicBezTo>
                      <a:pt x="10" y="1134"/>
                      <a:pt x="437" y="1561"/>
                      <a:pt x="976" y="1561"/>
                    </a:cubicBezTo>
                    <a:lnTo>
                      <a:pt x="2175" y="1561"/>
                    </a:lnTo>
                    <a:lnTo>
                      <a:pt x="2175" y="354"/>
                    </a:lnTo>
                    <a:cubicBezTo>
                      <a:pt x="2175" y="158"/>
                      <a:pt x="2017" y="1"/>
                      <a:pt x="182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79" name="Google Shape;1279;p54"/>
          <p:cNvGrpSpPr/>
          <p:nvPr/>
        </p:nvGrpSpPr>
        <p:grpSpPr>
          <a:xfrm rot="600240">
            <a:off x="8564990" y="85205"/>
            <a:ext cx="546540" cy="421665"/>
            <a:chOff x="4941650" y="3575258"/>
            <a:chExt cx="731625" cy="711059"/>
          </a:xfrm>
        </p:grpSpPr>
        <p:sp>
          <p:nvSpPr>
            <p:cNvPr id="1280" name="Google Shape;1280;p54"/>
            <p:cNvSpPr/>
            <p:nvPr/>
          </p:nvSpPr>
          <p:spPr>
            <a:xfrm>
              <a:off x="4941650" y="3575258"/>
              <a:ext cx="731336" cy="711059"/>
            </a:xfrm>
            <a:custGeom>
              <a:avLst/>
              <a:gdLst/>
              <a:ahLst/>
              <a:cxnLst/>
              <a:rect l="l" t="t" r="r" b="b"/>
              <a:pathLst>
                <a:path w="14096" h="13928" extrusionOk="0">
                  <a:moveTo>
                    <a:pt x="7048" y="0"/>
                  </a:moveTo>
                  <a:cubicBezTo>
                    <a:pt x="6837" y="0"/>
                    <a:pt x="6625" y="79"/>
                    <a:pt x="6467" y="237"/>
                  </a:cubicBezTo>
                  <a:lnTo>
                    <a:pt x="326" y="6388"/>
                  </a:lnTo>
                  <a:cubicBezTo>
                    <a:pt x="1" y="6704"/>
                    <a:pt x="1" y="7224"/>
                    <a:pt x="326" y="7549"/>
                  </a:cubicBezTo>
                  <a:lnTo>
                    <a:pt x="6467" y="13690"/>
                  </a:lnTo>
                  <a:cubicBezTo>
                    <a:pt x="6625" y="13848"/>
                    <a:pt x="6837" y="13927"/>
                    <a:pt x="7048" y="13927"/>
                  </a:cubicBezTo>
                  <a:cubicBezTo>
                    <a:pt x="7259" y="13927"/>
                    <a:pt x="7471" y="13848"/>
                    <a:pt x="7629" y="13690"/>
                  </a:cubicBezTo>
                  <a:lnTo>
                    <a:pt x="13770" y="7549"/>
                  </a:lnTo>
                  <a:cubicBezTo>
                    <a:pt x="14095" y="7224"/>
                    <a:pt x="14095" y="6704"/>
                    <a:pt x="13770" y="6388"/>
                  </a:cubicBezTo>
                  <a:lnTo>
                    <a:pt x="7629" y="237"/>
                  </a:lnTo>
                  <a:cubicBezTo>
                    <a:pt x="7471" y="79"/>
                    <a:pt x="7259" y="0"/>
                    <a:pt x="704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1" name="Google Shape;1281;p54"/>
            <p:cNvGrpSpPr/>
            <p:nvPr/>
          </p:nvGrpSpPr>
          <p:grpSpPr>
            <a:xfrm>
              <a:off x="4942459" y="3575335"/>
              <a:ext cx="730817" cy="710906"/>
              <a:chOff x="2749900" y="2173675"/>
              <a:chExt cx="352150" cy="348125"/>
            </a:xfrm>
          </p:grpSpPr>
          <p:sp>
            <p:nvSpPr>
              <p:cNvPr id="1282" name="Google Shape;1282;p54"/>
              <p:cNvSpPr/>
              <p:nvPr/>
            </p:nvSpPr>
            <p:spPr>
              <a:xfrm>
                <a:off x="2749900" y="2173675"/>
                <a:ext cx="352150" cy="348125"/>
              </a:xfrm>
              <a:custGeom>
                <a:avLst/>
                <a:gdLst/>
                <a:ahLst/>
                <a:cxnLst/>
                <a:rect l="l" t="t" r="r" b="b"/>
                <a:pathLst>
                  <a:path w="14086" h="13925" extrusionOk="0">
                    <a:moveTo>
                      <a:pt x="7042" y="0"/>
                    </a:moveTo>
                    <a:cubicBezTo>
                      <a:pt x="6832" y="0"/>
                      <a:pt x="6620" y="81"/>
                      <a:pt x="6458" y="244"/>
                    </a:cubicBezTo>
                    <a:lnTo>
                      <a:pt x="316" y="6385"/>
                    </a:lnTo>
                    <a:cubicBezTo>
                      <a:pt x="0" y="6701"/>
                      <a:pt x="0" y="7221"/>
                      <a:pt x="316" y="7547"/>
                    </a:cubicBezTo>
                    <a:lnTo>
                      <a:pt x="6458" y="13688"/>
                    </a:lnTo>
                    <a:cubicBezTo>
                      <a:pt x="6620" y="13846"/>
                      <a:pt x="6832" y="13925"/>
                      <a:pt x="7042" y="13925"/>
                    </a:cubicBezTo>
                    <a:cubicBezTo>
                      <a:pt x="7252" y="13925"/>
                      <a:pt x="7461" y="13846"/>
                      <a:pt x="7619" y="13688"/>
                    </a:cubicBezTo>
                    <a:lnTo>
                      <a:pt x="13770" y="7547"/>
                    </a:lnTo>
                    <a:cubicBezTo>
                      <a:pt x="14085" y="7221"/>
                      <a:pt x="14085" y="6701"/>
                      <a:pt x="13770" y="6385"/>
                    </a:cubicBezTo>
                    <a:lnTo>
                      <a:pt x="7619" y="244"/>
                    </a:lnTo>
                    <a:cubicBezTo>
                      <a:pt x="7461" y="81"/>
                      <a:pt x="7252" y="0"/>
                      <a:pt x="7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54"/>
              <p:cNvSpPr/>
              <p:nvPr/>
            </p:nvSpPr>
            <p:spPr>
              <a:xfrm>
                <a:off x="2781500" y="2205775"/>
                <a:ext cx="288950" cy="283850"/>
              </a:xfrm>
              <a:custGeom>
                <a:avLst/>
                <a:gdLst/>
                <a:ahLst/>
                <a:cxnLst/>
                <a:rect l="l" t="t" r="r" b="b"/>
                <a:pathLst>
                  <a:path w="11558" h="11354" extrusionOk="0">
                    <a:moveTo>
                      <a:pt x="5779" y="316"/>
                    </a:moveTo>
                    <a:cubicBezTo>
                      <a:pt x="5955" y="316"/>
                      <a:pt x="6123" y="382"/>
                      <a:pt x="6253" y="512"/>
                    </a:cubicBezTo>
                    <a:lnTo>
                      <a:pt x="10945" y="5203"/>
                    </a:lnTo>
                    <a:cubicBezTo>
                      <a:pt x="11205" y="5464"/>
                      <a:pt x="11205" y="5882"/>
                      <a:pt x="10945" y="6142"/>
                    </a:cubicBezTo>
                    <a:lnTo>
                      <a:pt x="6253" y="10843"/>
                    </a:lnTo>
                    <a:cubicBezTo>
                      <a:pt x="6118" y="10968"/>
                      <a:pt x="5949" y="11031"/>
                      <a:pt x="5780" y="11031"/>
                    </a:cubicBezTo>
                    <a:cubicBezTo>
                      <a:pt x="5612" y="11031"/>
                      <a:pt x="5444" y="10968"/>
                      <a:pt x="5314" y="10843"/>
                    </a:cubicBezTo>
                    <a:lnTo>
                      <a:pt x="613" y="6151"/>
                    </a:lnTo>
                    <a:cubicBezTo>
                      <a:pt x="353" y="5891"/>
                      <a:pt x="353" y="5464"/>
                      <a:pt x="613" y="5203"/>
                    </a:cubicBezTo>
                    <a:lnTo>
                      <a:pt x="5314" y="512"/>
                    </a:lnTo>
                    <a:cubicBezTo>
                      <a:pt x="5435" y="391"/>
                      <a:pt x="5602" y="316"/>
                      <a:pt x="5779" y="316"/>
                    </a:cubicBezTo>
                    <a:close/>
                    <a:moveTo>
                      <a:pt x="5779" y="1"/>
                    </a:moveTo>
                    <a:cubicBezTo>
                      <a:pt x="5528" y="1"/>
                      <a:pt x="5277" y="94"/>
                      <a:pt x="5082" y="279"/>
                    </a:cubicBezTo>
                    <a:lnTo>
                      <a:pt x="390" y="4971"/>
                    </a:lnTo>
                    <a:cubicBezTo>
                      <a:pt x="0" y="5361"/>
                      <a:pt x="0" y="5984"/>
                      <a:pt x="390" y="6365"/>
                    </a:cubicBezTo>
                    <a:lnTo>
                      <a:pt x="5082" y="11066"/>
                    </a:lnTo>
                    <a:cubicBezTo>
                      <a:pt x="5268" y="11252"/>
                      <a:pt x="5519" y="11354"/>
                      <a:pt x="5779" y="11354"/>
                    </a:cubicBezTo>
                    <a:cubicBezTo>
                      <a:pt x="6039" y="11354"/>
                      <a:pt x="6290" y="11252"/>
                      <a:pt x="6476" y="11066"/>
                    </a:cubicBezTo>
                    <a:lnTo>
                      <a:pt x="11168" y="6374"/>
                    </a:lnTo>
                    <a:cubicBezTo>
                      <a:pt x="11558" y="5984"/>
                      <a:pt x="11558" y="5361"/>
                      <a:pt x="11168" y="4980"/>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4"/>
              <p:cNvSpPr/>
              <p:nvPr/>
            </p:nvSpPr>
            <p:spPr>
              <a:xfrm>
                <a:off x="2880675" y="2304725"/>
                <a:ext cx="74800" cy="101750"/>
              </a:xfrm>
              <a:custGeom>
                <a:avLst/>
                <a:gdLst/>
                <a:ahLst/>
                <a:cxnLst/>
                <a:rect l="l" t="t" r="r" b="b"/>
                <a:pathLst>
                  <a:path w="2992" h="4070" extrusionOk="0">
                    <a:moveTo>
                      <a:pt x="0" y="0"/>
                    </a:moveTo>
                    <a:lnTo>
                      <a:pt x="0" y="948"/>
                    </a:lnTo>
                    <a:lnTo>
                      <a:pt x="2035" y="948"/>
                    </a:lnTo>
                    <a:lnTo>
                      <a:pt x="2035" y="4070"/>
                    </a:lnTo>
                    <a:lnTo>
                      <a:pt x="2992" y="4070"/>
                    </a:lnTo>
                    <a:lnTo>
                      <a:pt x="2992" y="697"/>
                    </a:lnTo>
                    <a:cubicBezTo>
                      <a:pt x="2992" y="307"/>
                      <a:pt x="2676" y="0"/>
                      <a:pt x="2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4"/>
              <p:cNvSpPr/>
              <p:nvPr/>
            </p:nvSpPr>
            <p:spPr>
              <a:xfrm>
                <a:off x="2863950" y="2281725"/>
                <a:ext cx="37175" cy="69700"/>
              </a:xfrm>
              <a:custGeom>
                <a:avLst/>
                <a:gdLst/>
                <a:ahLst/>
                <a:cxnLst/>
                <a:rect l="l" t="t" r="r" b="b"/>
                <a:pathLst>
                  <a:path w="1487" h="2788" extrusionOk="0">
                    <a:moveTo>
                      <a:pt x="1487" y="1"/>
                    </a:moveTo>
                    <a:lnTo>
                      <a:pt x="0" y="1394"/>
                    </a:lnTo>
                    <a:lnTo>
                      <a:pt x="1487" y="2788"/>
                    </a:lnTo>
                    <a:lnTo>
                      <a:pt x="1487" y="1394"/>
                    </a:lnTo>
                    <a:lnTo>
                      <a:pt x="14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4" name="Subtitle 2"/>
          <p:cNvSpPr>
            <a:spLocks noGrp="1"/>
          </p:cNvSpPr>
          <p:nvPr>
            <p:ph type="subTitle" idx="4294967295"/>
          </p:nvPr>
        </p:nvSpPr>
        <p:spPr>
          <a:xfrm>
            <a:off x="510111" y="1407299"/>
            <a:ext cx="7897249" cy="461696"/>
          </a:xfrm>
          <a:prstGeom prst="rect">
            <a:avLst/>
          </a:prstGeom>
        </p:spPr>
        <p:txBody>
          <a:bodyPr/>
          <a:lstStyle/>
          <a:p>
            <a:pPr marL="139700" indent="0">
              <a:buNone/>
            </a:pPr>
            <a:r>
              <a:rPr lang="en-US" sz="2000" b="1" dirty="0">
                <a:solidFill>
                  <a:srgbClr val="0070C0"/>
                </a:solidFill>
                <a:latin typeface="Delius" panose="020B0604020202020204" charset="0"/>
              </a:rPr>
              <a:t>It is about 400 </a:t>
            </a:r>
            <a:r>
              <a:rPr lang="en-US" sz="2000" b="1" dirty="0" err="1">
                <a:solidFill>
                  <a:srgbClr val="0070C0"/>
                </a:solidFill>
                <a:latin typeface="Delius" panose="020B0604020202020204" charset="0"/>
              </a:rPr>
              <a:t>metres</a:t>
            </a:r>
            <a:r>
              <a:rPr lang="en-US" sz="2000" b="1" dirty="0">
                <a:solidFill>
                  <a:srgbClr val="0070C0"/>
                </a:solidFill>
                <a:latin typeface="Delius" panose="020B0604020202020204" charset="0"/>
              </a:rPr>
              <a:t> (from here to the theatre).</a:t>
            </a:r>
            <a:endParaRPr lang="en-US" sz="2000" b="1" dirty="0">
              <a:solidFill>
                <a:srgbClr val="0070C0"/>
              </a:solidFill>
              <a:latin typeface="Delius" panose="020B0604020202020204" charset="0"/>
            </a:endParaRPr>
          </a:p>
        </p:txBody>
      </p:sp>
      <p:sp>
        <p:nvSpPr>
          <p:cNvPr id="75" name="Subtitle 2"/>
          <p:cNvSpPr>
            <a:spLocks noGrp="1"/>
          </p:cNvSpPr>
          <p:nvPr>
            <p:ph type="subTitle" idx="4294967295"/>
          </p:nvPr>
        </p:nvSpPr>
        <p:spPr>
          <a:xfrm>
            <a:off x="538001" y="2081654"/>
            <a:ext cx="7897249" cy="461696"/>
          </a:xfrm>
          <a:prstGeom prst="rect">
            <a:avLst/>
          </a:prstGeom>
        </p:spPr>
        <p:txBody>
          <a:bodyPr/>
          <a:lstStyle/>
          <a:p>
            <a:pPr marL="139700" indent="0">
              <a:buNone/>
            </a:pPr>
            <a:r>
              <a:rPr lang="en-US" sz="2000" b="1" dirty="0">
                <a:solidFill>
                  <a:srgbClr val="0070C0"/>
                </a:solidFill>
                <a:latin typeface="Delius" panose="020B0604020202020204" charset="0"/>
              </a:rPr>
              <a:t>It is about 100 </a:t>
            </a:r>
            <a:r>
              <a:rPr lang="en-US" sz="2000" b="1" dirty="0" err="1">
                <a:solidFill>
                  <a:srgbClr val="0070C0"/>
                </a:solidFill>
                <a:latin typeface="Delius" panose="020B0604020202020204" charset="0"/>
              </a:rPr>
              <a:t>kilometres</a:t>
            </a:r>
            <a:r>
              <a:rPr lang="en-US" sz="2000" b="1" dirty="0">
                <a:solidFill>
                  <a:srgbClr val="0070C0"/>
                </a:solidFill>
                <a:latin typeface="Delius" panose="020B0604020202020204" charset="0"/>
              </a:rPr>
              <a:t> (from my hometown to Ha </a:t>
            </a:r>
            <a:r>
              <a:rPr lang="en-US" sz="2000" b="1" dirty="0" err="1">
                <a:solidFill>
                  <a:srgbClr val="0070C0"/>
                </a:solidFill>
                <a:latin typeface="Delius" panose="020B0604020202020204" charset="0"/>
              </a:rPr>
              <a:t>Noi</a:t>
            </a:r>
            <a:r>
              <a:rPr lang="en-US" sz="2000" b="1" dirty="0">
                <a:solidFill>
                  <a:srgbClr val="0070C0"/>
                </a:solidFill>
                <a:latin typeface="Delius" panose="020B0604020202020204" charset="0"/>
              </a:rPr>
              <a:t>).</a:t>
            </a:r>
            <a:endParaRPr lang="en-US" sz="2000" b="1" dirty="0">
              <a:solidFill>
                <a:srgbClr val="0070C0"/>
              </a:solidFill>
              <a:latin typeface="Delius" panose="020B0604020202020204" charset="0"/>
            </a:endParaRPr>
          </a:p>
        </p:txBody>
      </p:sp>
      <p:sp>
        <p:nvSpPr>
          <p:cNvPr id="76" name="Subtitle 2"/>
          <p:cNvSpPr>
            <a:spLocks noGrp="1"/>
          </p:cNvSpPr>
          <p:nvPr>
            <p:ph type="subTitle" idx="4294967295"/>
          </p:nvPr>
        </p:nvSpPr>
        <p:spPr>
          <a:xfrm>
            <a:off x="518140" y="2680985"/>
            <a:ext cx="7897249" cy="461696"/>
          </a:xfrm>
          <a:prstGeom prst="rect">
            <a:avLst/>
          </a:prstGeom>
        </p:spPr>
        <p:txBody>
          <a:bodyPr/>
          <a:lstStyle/>
          <a:p>
            <a:pPr marL="139700" indent="0">
              <a:buNone/>
            </a:pPr>
            <a:r>
              <a:rPr lang="en-US" sz="2000" b="1" dirty="0">
                <a:solidFill>
                  <a:srgbClr val="0070C0"/>
                </a:solidFill>
                <a:latin typeface="Delius" panose="020B0604020202020204" charset="0"/>
              </a:rPr>
              <a:t>It is about 2 </a:t>
            </a:r>
            <a:r>
              <a:rPr lang="en-US" sz="2000" b="1" dirty="0" err="1">
                <a:solidFill>
                  <a:srgbClr val="0070C0"/>
                </a:solidFill>
                <a:latin typeface="Delius" panose="020B0604020202020204" charset="0"/>
              </a:rPr>
              <a:t>kilometres</a:t>
            </a:r>
            <a:r>
              <a:rPr lang="en-US" sz="2000" b="1" dirty="0">
                <a:solidFill>
                  <a:srgbClr val="0070C0"/>
                </a:solidFill>
                <a:latin typeface="Delius" panose="020B0604020202020204" charset="0"/>
              </a:rPr>
              <a:t> (from the park to the zoo</a:t>
            </a:r>
            <a:r>
              <a:rPr lang="en-US" sz="2000" b="1" dirty="0" smtClean="0">
                <a:solidFill>
                  <a:srgbClr val="0070C0"/>
                </a:solidFill>
                <a:latin typeface="Delius" panose="020B0604020202020204" charset="0"/>
              </a:rPr>
              <a:t>)</a:t>
            </a:r>
            <a:endParaRPr lang="en-US" sz="2000" b="1" dirty="0">
              <a:solidFill>
                <a:srgbClr val="0070C0"/>
              </a:solidFill>
              <a:latin typeface="Delius" panose="020B0604020202020204" charset="0"/>
            </a:endParaRPr>
          </a:p>
        </p:txBody>
      </p:sp>
      <p:sp>
        <p:nvSpPr>
          <p:cNvPr id="77" name="Subtitle 2"/>
          <p:cNvSpPr>
            <a:spLocks noGrp="1"/>
          </p:cNvSpPr>
          <p:nvPr>
            <p:ph type="subTitle" idx="4294967295"/>
          </p:nvPr>
        </p:nvSpPr>
        <p:spPr>
          <a:xfrm>
            <a:off x="510111" y="3291314"/>
            <a:ext cx="6657605" cy="461696"/>
          </a:xfrm>
          <a:prstGeom prst="rect">
            <a:avLst/>
          </a:prstGeom>
        </p:spPr>
        <p:txBody>
          <a:bodyPr/>
          <a:lstStyle/>
          <a:p>
            <a:pPr marL="139700" indent="0">
              <a:buNone/>
            </a:pPr>
            <a:r>
              <a:rPr lang="en-US" sz="2000" b="1" dirty="0">
                <a:solidFill>
                  <a:srgbClr val="0070C0"/>
                </a:solidFill>
                <a:latin typeface="Delius" panose="020B0604020202020204" charset="0"/>
              </a:rPr>
              <a:t>It is about 50 </a:t>
            </a:r>
            <a:r>
              <a:rPr lang="en-US" sz="2000" b="1" dirty="0" err="1">
                <a:solidFill>
                  <a:srgbClr val="0070C0"/>
                </a:solidFill>
                <a:latin typeface="Delius" panose="020B0604020202020204" charset="0"/>
              </a:rPr>
              <a:t>kilometres</a:t>
            </a:r>
            <a:r>
              <a:rPr lang="en-US" sz="2000" b="1" dirty="0">
                <a:solidFill>
                  <a:srgbClr val="0070C0"/>
                </a:solidFill>
                <a:latin typeface="Delius" panose="020B0604020202020204" charset="0"/>
              </a:rPr>
              <a:t> (from here to the city </a:t>
            </a:r>
            <a:r>
              <a:rPr lang="en-US" sz="2000" b="1" dirty="0" err="1">
                <a:solidFill>
                  <a:srgbClr val="0070C0"/>
                </a:solidFill>
                <a:latin typeface="Delius" panose="020B0604020202020204" charset="0"/>
              </a:rPr>
              <a:t>centre</a:t>
            </a:r>
            <a:r>
              <a:rPr lang="en-US" sz="2000" b="1" dirty="0" smtClean="0">
                <a:solidFill>
                  <a:srgbClr val="0070C0"/>
                </a:solidFill>
                <a:latin typeface="Delius" panose="020B0604020202020204" charset="0"/>
              </a:rPr>
              <a:t>).</a:t>
            </a:r>
            <a:endParaRPr lang="en-US" sz="2000" b="1" dirty="0">
              <a:solidFill>
                <a:srgbClr val="0070C0"/>
              </a:solidFill>
              <a:latin typeface="Delius" panose="020B0604020202020204" charset="0"/>
            </a:endParaRPr>
          </a:p>
        </p:txBody>
      </p:sp>
      <p:sp>
        <p:nvSpPr>
          <p:cNvPr id="78" name="Subtitle 2"/>
          <p:cNvSpPr>
            <a:spLocks noGrp="1"/>
          </p:cNvSpPr>
          <p:nvPr>
            <p:ph type="subTitle" idx="4294967295"/>
          </p:nvPr>
        </p:nvSpPr>
        <p:spPr>
          <a:xfrm>
            <a:off x="495573" y="3915141"/>
            <a:ext cx="7897249" cy="461696"/>
          </a:xfrm>
          <a:prstGeom prst="rect">
            <a:avLst/>
          </a:prstGeom>
        </p:spPr>
        <p:txBody>
          <a:bodyPr/>
          <a:lstStyle/>
          <a:p>
            <a:pPr marL="139700" indent="0">
              <a:buNone/>
            </a:pPr>
            <a:r>
              <a:rPr lang="en-US" sz="2000" b="1" dirty="0">
                <a:solidFill>
                  <a:srgbClr val="0070C0"/>
                </a:solidFill>
                <a:latin typeface="Delius" panose="020B0604020202020204" charset="0"/>
              </a:rPr>
              <a:t>It is about 1 </a:t>
            </a:r>
            <a:r>
              <a:rPr lang="en-US" sz="2000" b="1" dirty="0" err="1">
                <a:solidFill>
                  <a:srgbClr val="0070C0"/>
                </a:solidFill>
                <a:latin typeface="Delius" panose="020B0604020202020204" charset="0"/>
              </a:rPr>
              <a:t>kilometre</a:t>
            </a:r>
            <a:r>
              <a:rPr lang="en-US" sz="2000" b="1" dirty="0">
                <a:solidFill>
                  <a:srgbClr val="0070C0"/>
                </a:solidFill>
                <a:latin typeface="Delius" panose="020B0604020202020204" charset="0"/>
              </a:rPr>
              <a:t> (from my house to school).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19">
                                            <p:txEl>
                                              <p:pRg st="0" end="0"/>
                                            </p:txEl>
                                          </p:spTgt>
                                        </p:tgtEl>
                                        <p:attrNameLst>
                                          <p:attrName>style.visibility</p:attrName>
                                        </p:attrNameLst>
                                      </p:cBhvr>
                                      <p:to>
                                        <p:strVal val="visible"/>
                                      </p:to>
                                    </p:set>
                                    <p:anim calcmode="lin" valueType="num">
                                      <p:cBhvr additive="base">
                                        <p:cTn id="7" dur="500" fill="hold"/>
                                        <p:tgtEl>
                                          <p:spTgt spid="1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19">
                                            <p:txEl>
                                              <p:pRg st="1" end="1"/>
                                            </p:txEl>
                                          </p:spTgt>
                                        </p:tgtEl>
                                        <p:attrNameLst>
                                          <p:attrName>style.visibility</p:attrName>
                                        </p:attrNameLst>
                                      </p:cBhvr>
                                      <p:to>
                                        <p:strVal val="visible"/>
                                      </p:to>
                                    </p:set>
                                    <p:anim calcmode="lin" valueType="num">
                                      <p:cBhvr additive="base">
                                        <p:cTn id="13" dur="500" fill="hold"/>
                                        <p:tgtEl>
                                          <p:spTgt spid="1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19">
                                            <p:txEl>
                                              <p:pRg st="2" end="2"/>
                                            </p:txEl>
                                          </p:spTgt>
                                        </p:tgtEl>
                                        <p:attrNameLst>
                                          <p:attrName>style.visibility</p:attrName>
                                        </p:attrNameLst>
                                      </p:cBhvr>
                                      <p:to>
                                        <p:strVal val="visible"/>
                                      </p:to>
                                    </p:set>
                                    <p:anim calcmode="lin" valueType="num">
                                      <p:cBhvr additive="base">
                                        <p:cTn id="19" dur="500" fill="hold"/>
                                        <p:tgtEl>
                                          <p:spTgt spid="1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19">
                                            <p:txEl>
                                              <p:pRg st="3" end="3"/>
                                            </p:txEl>
                                          </p:spTgt>
                                        </p:tgtEl>
                                        <p:attrNameLst>
                                          <p:attrName>style.visibility</p:attrName>
                                        </p:attrNameLst>
                                      </p:cBhvr>
                                      <p:to>
                                        <p:strVal val="visible"/>
                                      </p:to>
                                    </p:set>
                                    <p:anim calcmode="lin" valueType="num">
                                      <p:cBhvr additive="base">
                                        <p:cTn id="25" dur="500" fill="hold"/>
                                        <p:tgtEl>
                                          <p:spTgt spid="1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19">
                                            <p:txEl>
                                              <p:pRg st="4" end="4"/>
                                            </p:txEl>
                                          </p:spTgt>
                                        </p:tgtEl>
                                        <p:attrNameLst>
                                          <p:attrName>style.visibility</p:attrName>
                                        </p:attrNameLst>
                                      </p:cBhvr>
                                      <p:to>
                                        <p:strVal val="visible"/>
                                      </p:to>
                                    </p:set>
                                    <p:anim calcmode="lin" valueType="num">
                                      <p:cBhvr additive="base">
                                        <p:cTn id="31" dur="500" fill="hold"/>
                                        <p:tgtEl>
                                          <p:spTgt spid="1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19">
                                            <p:txEl>
                                              <p:pRg st="5" end="5"/>
                                            </p:txEl>
                                          </p:spTgt>
                                        </p:tgtEl>
                                        <p:attrNameLst>
                                          <p:attrName>style.visibility</p:attrName>
                                        </p:attrNameLst>
                                      </p:cBhvr>
                                      <p:to>
                                        <p:strVal val="visible"/>
                                      </p:to>
                                    </p:set>
                                    <p:anim calcmode="lin" valueType="num">
                                      <p:cBhvr additive="base">
                                        <p:cTn id="37" dur="500" fill="hold"/>
                                        <p:tgtEl>
                                          <p:spTgt spid="1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19">
                                            <p:txEl>
                                              <p:pRg st="6" end="6"/>
                                            </p:txEl>
                                          </p:spTgt>
                                        </p:tgtEl>
                                        <p:attrNameLst>
                                          <p:attrName>style.visibility</p:attrName>
                                        </p:attrNameLst>
                                      </p:cBhvr>
                                      <p:to>
                                        <p:strVal val="visible"/>
                                      </p:to>
                                    </p:set>
                                    <p:anim calcmode="lin" valueType="num">
                                      <p:cBhvr additive="base">
                                        <p:cTn id="43" dur="500" fill="hold"/>
                                        <p:tgtEl>
                                          <p:spTgt spid="1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19">
                                            <p:txEl>
                                              <p:pRg st="7" end="7"/>
                                            </p:txEl>
                                          </p:spTgt>
                                        </p:tgtEl>
                                        <p:attrNameLst>
                                          <p:attrName>style.visibility</p:attrName>
                                        </p:attrNameLst>
                                      </p:cBhvr>
                                      <p:to>
                                        <p:strVal val="visible"/>
                                      </p:to>
                                    </p:set>
                                    <p:anim calcmode="lin" valueType="num">
                                      <p:cBhvr additive="base">
                                        <p:cTn id="49" dur="500" fill="hold"/>
                                        <p:tgtEl>
                                          <p:spTgt spid="1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19">
                                            <p:txEl>
                                              <p:pRg st="8" end="8"/>
                                            </p:txEl>
                                          </p:spTgt>
                                        </p:tgtEl>
                                        <p:attrNameLst>
                                          <p:attrName>style.visibility</p:attrName>
                                        </p:attrNameLst>
                                      </p:cBhvr>
                                      <p:to>
                                        <p:strVal val="visible"/>
                                      </p:to>
                                    </p:set>
                                    <p:anim calcmode="lin" valueType="num">
                                      <p:cBhvr additive="base">
                                        <p:cTn id="55" dur="500" fill="hold"/>
                                        <p:tgtEl>
                                          <p:spTgt spid="1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19">
                                            <p:txEl>
                                              <p:pRg st="9" end="9"/>
                                            </p:txEl>
                                          </p:spTgt>
                                        </p:tgtEl>
                                        <p:attrNameLst>
                                          <p:attrName>style.visibility</p:attrName>
                                        </p:attrNameLst>
                                      </p:cBhvr>
                                      <p:to>
                                        <p:strVal val="visible"/>
                                      </p:to>
                                    </p:set>
                                    <p:anim calcmode="lin" valueType="num">
                                      <p:cBhvr additive="base">
                                        <p:cTn id="61" dur="500" fill="hold"/>
                                        <p:tgtEl>
                                          <p:spTgt spid="1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19">
                                            <p:txEl>
                                              <p:pRg st="10" end="10"/>
                                            </p:txEl>
                                          </p:spTgt>
                                        </p:tgtEl>
                                        <p:attrNameLst>
                                          <p:attrName>style.visibility</p:attrName>
                                        </p:attrNameLst>
                                      </p:cBhvr>
                                      <p:to>
                                        <p:strVal val="visible"/>
                                      </p:to>
                                    </p:set>
                                    <p:anim calcmode="lin" valueType="num">
                                      <p:cBhvr additive="base">
                                        <p:cTn id="67" dur="500" fill="hold"/>
                                        <p:tgtEl>
                                          <p:spTgt spid="1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74">
                                            <p:txEl>
                                              <p:pRg st="0" end="0"/>
                                            </p:txEl>
                                          </p:spTgt>
                                        </p:tgtEl>
                                        <p:attrNameLst>
                                          <p:attrName>style.visibility</p:attrName>
                                        </p:attrNameLst>
                                      </p:cBhvr>
                                      <p:to>
                                        <p:strVal val="visible"/>
                                      </p:to>
                                    </p:set>
                                    <p:anim calcmode="lin" valueType="num">
                                      <p:cBhvr additive="base">
                                        <p:cTn id="73"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75">
                                            <p:txEl>
                                              <p:pRg st="0" end="0"/>
                                            </p:txEl>
                                          </p:spTgt>
                                        </p:tgtEl>
                                        <p:attrNameLst>
                                          <p:attrName>style.visibility</p:attrName>
                                        </p:attrNameLst>
                                      </p:cBhvr>
                                      <p:to>
                                        <p:strVal val="visible"/>
                                      </p:to>
                                    </p:set>
                                    <p:anim calcmode="lin" valueType="num">
                                      <p:cBhvr additive="base">
                                        <p:cTn id="79" dur="500" fill="hold"/>
                                        <p:tgtEl>
                                          <p:spTgt spid="75">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76">
                                            <p:txEl>
                                              <p:pRg st="0" end="0"/>
                                            </p:txEl>
                                          </p:spTgt>
                                        </p:tgtEl>
                                        <p:attrNameLst>
                                          <p:attrName>style.visibility</p:attrName>
                                        </p:attrNameLst>
                                      </p:cBhvr>
                                      <p:to>
                                        <p:strVal val="visible"/>
                                      </p:to>
                                    </p:set>
                                    <p:anim calcmode="lin" valueType="num">
                                      <p:cBhvr additive="base">
                                        <p:cTn id="85" dur="500" fill="hold"/>
                                        <p:tgtEl>
                                          <p:spTgt spid="76">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77">
                                            <p:txEl>
                                              <p:pRg st="0" end="0"/>
                                            </p:txEl>
                                          </p:spTgt>
                                        </p:tgtEl>
                                        <p:attrNameLst>
                                          <p:attrName>style.visibility</p:attrName>
                                        </p:attrNameLst>
                                      </p:cBhvr>
                                      <p:to>
                                        <p:strVal val="visible"/>
                                      </p:to>
                                    </p:set>
                                    <p:anim calcmode="lin" valueType="num">
                                      <p:cBhvr additive="base">
                                        <p:cTn id="91" dur="500" fill="hold"/>
                                        <p:tgtEl>
                                          <p:spTgt spid="77">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7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78">
                                            <p:txEl>
                                              <p:pRg st="0" end="0"/>
                                            </p:txEl>
                                          </p:spTgt>
                                        </p:tgtEl>
                                        <p:attrNameLst>
                                          <p:attrName>style.visibility</p:attrName>
                                        </p:attrNameLst>
                                      </p:cBhvr>
                                      <p:to>
                                        <p:strVal val="visible"/>
                                      </p:to>
                                    </p:set>
                                    <p:anim calcmode="lin" valueType="num">
                                      <p:cBhvr additive="base">
                                        <p:cTn id="97"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7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9" grpId="0" build="p"/>
      <p:bldP spid="74" grpId="0" build="p"/>
      <p:bldP spid="75" grpId="0" build="p"/>
      <p:bldP spid="76" grpId="0" build="p"/>
      <p:bldP spid="77" grpId="0" build="p"/>
      <p:bldP spid="7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grpSp>
        <p:nvGrpSpPr>
          <p:cNvPr id="1323" name="Google Shape;1323;p56"/>
          <p:cNvGrpSpPr/>
          <p:nvPr/>
        </p:nvGrpSpPr>
        <p:grpSpPr>
          <a:xfrm>
            <a:off x="7580671" y="4148376"/>
            <a:ext cx="1395830" cy="848824"/>
            <a:chOff x="4919973" y="1518650"/>
            <a:chExt cx="3509100" cy="2106609"/>
          </a:xfrm>
        </p:grpSpPr>
        <p:sp>
          <p:nvSpPr>
            <p:cNvPr id="1324" name="Google Shape;1324;p56"/>
            <p:cNvSpPr/>
            <p:nvPr/>
          </p:nvSpPr>
          <p:spPr>
            <a:xfrm>
              <a:off x="5053731" y="1518650"/>
              <a:ext cx="3241500" cy="1956600"/>
            </a:xfrm>
            <a:prstGeom prst="round2SameRect">
              <a:avLst>
                <a:gd name="adj1" fmla="val 4232"/>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56"/>
            <p:cNvSpPr/>
            <p:nvPr/>
          </p:nvSpPr>
          <p:spPr>
            <a:xfrm rot="10800000">
              <a:off x="4919973" y="3475259"/>
              <a:ext cx="3509100" cy="150000"/>
            </a:xfrm>
            <a:prstGeom prst="round2SameRect">
              <a:avLst>
                <a:gd name="adj1" fmla="val 449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56"/>
            <p:cNvSpPr/>
            <p:nvPr/>
          </p:nvSpPr>
          <p:spPr>
            <a:xfrm>
              <a:off x="6653781" y="1582000"/>
              <a:ext cx="41400" cy="414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27" name="Google Shape;1327;p56"/>
          <p:cNvPicPr preferRelativeResize="0"/>
          <p:nvPr/>
        </p:nvPicPr>
        <p:blipFill rotWithShape="1">
          <a:blip r:embed="rId3">
            <a:alphaModFix/>
          </a:blip>
          <a:srcRect/>
          <a:stretch/>
        </p:blipFill>
        <p:spPr>
          <a:xfrm>
            <a:off x="7708490" y="4251024"/>
            <a:ext cx="1056150" cy="592579"/>
          </a:xfrm>
          <a:prstGeom prst="rect">
            <a:avLst/>
          </a:prstGeom>
          <a:noFill/>
          <a:ln w="19050" cap="flat" cmpd="sng">
            <a:solidFill>
              <a:schemeClr val="dk1"/>
            </a:solidFill>
            <a:prstDash val="solid"/>
            <a:round/>
            <a:headEnd type="none" w="sm" len="sm"/>
            <a:tailEnd type="none" w="sm" len="sm"/>
          </a:ln>
        </p:spPr>
      </p:pic>
      <p:grpSp>
        <p:nvGrpSpPr>
          <p:cNvPr id="1328" name="Google Shape;1328;p56"/>
          <p:cNvGrpSpPr/>
          <p:nvPr/>
        </p:nvGrpSpPr>
        <p:grpSpPr>
          <a:xfrm>
            <a:off x="7963410" y="4290112"/>
            <a:ext cx="467385" cy="313880"/>
            <a:chOff x="7171686" y="3822740"/>
            <a:chExt cx="984610" cy="624632"/>
          </a:xfrm>
        </p:grpSpPr>
        <p:sp>
          <p:nvSpPr>
            <p:cNvPr id="1329" name="Google Shape;1329;p56"/>
            <p:cNvSpPr/>
            <p:nvPr/>
          </p:nvSpPr>
          <p:spPr>
            <a:xfrm>
              <a:off x="7171686" y="394649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56"/>
            <p:cNvSpPr/>
            <p:nvPr/>
          </p:nvSpPr>
          <p:spPr>
            <a:xfrm>
              <a:off x="7616139" y="4306082"/>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56"/>
            <p:cNvSpPr/>
            <p:nvPr/>
          </p:nvSpPr>
          <p:spPr>
            <a:xfrm rot="1800110">
              <a:off x="7932761" y="385851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2" name="Google Shape;1332;p56"/>
          <p:cNvSpPr/>
          <p:nvPr/>
        </p:nvSpPr>
        <p:spPr>
          <a:xfrm>
            <a:off x="1376074" y="4251024"/>
            <a:ext cx="82466" cy="90235"/>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56"/>
          <p:cNvSpPr/>
          <p:nvPr/>
        </p:nvSpPr>
        <p:spPr>
          <a:xfrm>
            <a:off x="4204638" y="1220398"/>
            <a:ext cx="82254" cy="90235"/>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56"/>
          <p:cNvSpPr/>
          <p:nvPr/>
        </p:nvSpPr>
        <p:spPr>
          <a:xfrm>
            <a:off x="3867741" y="946911"/>
            <a:ext cx="83735" cy="91958"/>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5" name="Google Shape;1335;p56"/>
          <p:cNvGrpSpPr/>
          <p:nvPr/>
        </p:nvGrpSpPr>
        <p:grpSpPr>
          <a:xfrm rot="599471">
            <a:off x="7205822" y="4631576"/>
            <a:ext cx="347261" cy="334906"/>
            <a:chOff x="906275" y="1599452"/>
            <a:chExt cx="823099" cy="746106"/>
          </a:xfrm>
        </p:grpSpPr>
        <p:sp>
          <p:nvSpPr>
            <p:cNvPr id="1336" name="Google Shape;1336;p56"/>
            <p:cNvSpPr/>
            <p:nvPr/>
          </p:nvSpPr>
          <p:spPr>
            <a:xfrm>
              <a:off x="906275" y="1599479"/>
              <a:ext cx="820929" cy="746053"/>
            </a:xfrm>
            <a:custGeom>
              <a:avLst/>
              <a:gdLst/>
              <a:ahLst/>
              <a:cxnLst/>
              <a:rect l="l" t="t" r="r" b="b"/>
              <a:pathLst>
                <a:path w="15303" h="13941" extrusionOk="0">
                  <a:moveTo>
                    <a:pt x="7652" y="0"/>
                  </a:moveTo>
                  <a:cubicBezTo>
                    <a:pt x="5868" y="0"/>
                    <a:pt x="4084" y="681"/>
                    <a:pt x="2723" y="2042"/>
                  </a:cubicBezTo>
                  <a:cubicBezTo>
                    <a:pt x="1" y="4764"/>
                    <a:pt x="1" y="9177"/>
                    <a:pt x="2723" y="11899"/>
                  </a:cubicBezTo>
                  <a:cubicBezTo>
                    <a:pt x="4084" y="13260"/>
                    <a:pt x="5868" y="13941"/>
                    <a:pt x="7652" y="13941"/>
                  </a:cubicBezTo>
                  <a:cubicBezTo>
                    <a:pt x="9436" y="13941"/>
                    <a:pt x="11220" y="13260"/>
                    <a:pt x="12581" y="11899"/>
                  </a:cubicBezTo>
                  <a:cubicBezTo>
                    <a:pt x="15303" y="9177"/>
                    <a:pt x="15303" y="4764"/>
                    <a:pt x="12581" y="2042"/>
                  </a:cubicBezTo>
                  <a:cubicBezTo>
                    <a:pt x="11220" y="681"/>
                    <a:pt x="9436" y="0"/>
                    <a:pt x="765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7" name="Google Shape;1337;p56"/>
            <p:cNvGrpSpPr/>
            <p:nvPr/>
          </p:nvGrpSpPr>
          <p:grpSpPr>
            <a:xfrm>
              <a:off x="908928" y="1599452"/>
              <a:ext cx="820447" cy="746106"/>
              <a:chOff x="6335250" y="2173325"/>
              <a:chExt cx="382350" cy="348550"/>
            </a:xfrm>
          </p:grpSpPr>
          <p:sp>
            <p:nvSpPr>
              <p:cNvPr id="1338" name="Google Shape;1338;p56"/>
              <p:cNvSpPr/>
              <p:nvPr/>
            </p:nvSpPr>
            <p:spPr>
              <a:xfrm>
                <a:off x="6335250" y="2173325"/>
                <a:ext cx="382350" cy="348550"/>
              </a:xfrm>
              <a:custGeom>
                <a:avLst/>
                <a:gdLst/>
                <a:ahLst/>
                <a:cxnLst/>
                <a:rect l="l" t="t" r="r" b="b"/>
                <a:pathLst>
                  <a:path w="15294" h="13942" extrusionOk="0">
                    <a:moveTo>
                      <a:pt x="7643" y="0"/>
                    </a:moveTo>
                    <a:cubicBezTo>
                      <a:pt x="5861" y="0"/>
                      <a:pt x="4079" y="681"/>
                      <a:pt x="2723" y="2042"/>
                    </a:cubicBezTo>
                    <a:cubicBezTo>
                      <a:pt x="0" y="4764"/>
                      <a:pt x="0" y="9177"/>
                      <a:pt x="2723" y="11899"/>
                    </a:cubicBezTo>
                    <a:cubicBezTo>
                      <a:pt x="4079" y="13261"/>
                      <a:pt x="5861" y="13941"/>
                      <a:pt x="7643" y="13941"/>
                    </a:cubicBezTo>
                    <a:cubicBezTo>
                      <a:pt x="9426" y="13941"/>
                      <a:pt x="11210" y="13261"/>
                      <a:pt x="12571" y="11899"/>
                    </a:cubicBezTo>
                    <a:cubicBezTo>
                      <a:pt x="15293" y="9177"/>
                      <a:pt x="15293" y="4764"/>
                      <a:pt x="12571" y="2042"/>
                    </a:cubicBezTo>
                    <a:cubicBezTo>
                      <a:pt x="11210" y="681"/>
                      <a:pt x="9426" y="0"/>
                      <a:pt x="76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56"/>
              <p:cNvSpPr/>
              <p:nvPr/>
            </p:nvSpPr>
            <p:spPr>
              <a:xfrm>
                <a:off x="6361950" y="2195175"/>
                <a:ext cx="316850" cy="304925"/>
              </a:xfrm>
              <a:custGeom>
                <a:avLst/>
                <a:gdLst/>
                <a:ahLst/>
                <a:cxnLst/>
                <a:rect l="l" t="t" r="r" b="b"/>
                <a:pathLst>
                  <a:path w="12674" h="12197" extrusionOk="0">
                    <a:moveTo>
                      <a:pt x="6579" y="1001"/>
                    </a:moveTo>
                    <a:cubicBezTo>
                      <a:pt x="9394" y="1001"/>
                      <a:pt x="11670" y="3286"/>
                      <a:pt x="11670" y="6101"/>
                    </a:cubicBezTo>
                    <a:cubicBezTo>
                      <a:pt x="11670" y="8155"/>
                      <a:pt x="10434" y="10013"/>
                      <a:pt x="8530" y="10802"/>
                    </a:cubicBezTo>
                    <a:cubicBezTo>
                      <a:pt x="7899" y="11064"/>
                      <a:pt x="7237" y="11191"/>
                      <a:pt x="6580" y="11191"/>
                    </a:cubicBezTo>
                    <a:cubicBezTo>
                      <a:pt x="5254" y="11191"/>
                      <a:pt x="3950" y="10673"/>
                      <a:pt x="2974" y="9697"/>
                    </a:cubicBezTo>
                    <a:cubicBezTo>
                      <a:pt x="1515" y="8247"/>
                      <a:pt x="1079" y="6055"/>
                      <a:pt x="1868" y="4150"/>
                    </a:cubicBezTo>
                    <a:cubicBezTo>
                      <a:pt x="2658" y="2246"/>
                      <a:pt x="4516" y="1001"/>
                      <a:pt x="6579" y="1001"/>
                    </a:cubicBezTo>
                    <a:close/>
                    <a:moveTo>
                      <a:pt x="6582" y="1"/>
                    </a:moveTo>
                    <a:cubicBezTo>
                      <a:pt x="4993" y="1"/>
                      <a:pt x="3431" y="618"/>
                      <a:pt x="2268" y="1781"/>
                    </a:cubicBezTo>
                    <a:cubicBezTo>
                      <a:pt x="521" y="3528"/>
                      <a:pt x="1" y="6157"/>
                      <a:pt x="939" y="8433"/>
                    </a:cubicBezTo>
                    <a:cubicBezTo>
                      <a:pt x="1887" y="10710"/>
                      <a:pt x="4107" y="12196"/>
                      <a:pt x="6579" y="12196"/>
                    </a:cubicBezTo>
                    <a:cubicBezTo>
                      <a:pt x="9942" y="12187"/>
                      <a:pt x="12674" y="9465"/>
                      <a:pt x="12674" y="6101"/>
                    </a:cubicBezTo>
                    <a:cubicBezTo>
                      <a:pt x="12674" y="3630"/>
                      <a:pt x="11187" y="1409"/>
                      <a:pt x="8911" y="462"/>
                    </a:cubicBezTo>
                    <a:cubicBezTo>
                      <a:pt x="8158" y="151"/>
                      <a:pt x="7367" y="1"/>
                      <a:pt x="65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56"/>
              <p:cNvSpPr/>
              <p:nvPr/>
            </p:nvSpPr>
            <p:spPr>
              <a:xfrm>
                <a:off x="6428375" y="2323075"/>
                <a:ext cx="195850" cy="49025"/>
              </a:xfrm>
              <a:custGeom>
                <a:avLst/>
                <a:gdLst/>
                <a:ahLst/>
                <a:cxnLst/>
                <a:rect l="l" t="t" r="r" b="b"/>
                <a:pathLst>
                  <a:path w="7834" h="1961" extrusionOk="0">
                    <a:moveTo>
                      <a:pt x="614" y="0"/>
                    </a:moveTo>
                    <a:cubicBezTo>
                      <a:pt x="280" y="0"/>
                      <a:pt x="1" y="158"/>
                      <a:pt x="1" y="354"/>
                    </a:cubicBezTo>
                    <a:lnTo>
                      <a:pt x="1" y="1608"/>
                    </a:lnTo>
                    <a:cubicBezTo>
                      <a:pt x="1" y="1803"/>
                      <a:pt x="280" y="1961"/>
                      <a:pt x="614" y="1961"/>
                    </a:cubicBezTo>
                    <a:lnTo>
                      <a:pt x="7220" y="1961"/>
                    </a:lnTo>
                    <a:cubicBezTo>
                      <a:pt x="7564" y="1961"/>
                      <a:pt x="7833" y="1803"/>
                      <a:pt x="7833" y="1608"/>
                    </a:cubicBezTo>
                    <a:lnTo>
                      <a:pt x="7833" y="354"/>
                    </a:lnTo>
                    <a:cubicBezTo>
                      <a:pt x="7833" y="158"/>
                      <a:pt x="7564" y="0"/>
                      <a:pt x="7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Title 1"/>
          <p:cNvSpPr>
            <a:spLocks noGrp="1"/>
          </p:cNvSpPr>
          <p:nvPr>
            <p:ph type="title"/>
          </p:nvPr>
        </p:nvSpPr>
        <p:spPr>
          <a:xfrm>
            <a:off x="489690" y="3340697"/>
            <a:ext cx="8654310" cy="1188600"/>
          </a:xfrm>
        </p:spPr>
        <p:txBody>
          <a:bodyPr/>
          <a:lstStyle/>
          <a:p>
            <a:r>
              <a:rPr lang="en-US" sz="2000" dirty="0"/>
              <a:t/>
            </a:r>
            <a:br>
              <a:rPr lang="en-US" sz="2000" dirty="0"/>
            </a:br>
            <a:r>
              <a:rPr lang="en-US" sz="2000" dirty="0"/>
              <a:t>1. Young children are expected to show to their parents. (obey)</a:t>
            </a:r>
            <a:br>
              <a:rPr lang="en-US" sz="2000" dirty="0"/>
            </a:br>
            <a:r>
              <a:rPr lang="en-US" sz="2000" dirty="0" smtClean="0"/>
              <a:t>_______________________________________________________</a:t>
            </a:r>
            <a:r>
              <a:rPr lang="en-US" sz="2000" dirty="0"/>
              <a:t/>
            </a:r>
            <a:br>
              <a:rPr lang="en-US" sz="2000" dirty="0"/>
            </a:br>
            <a:r>
              <a:rPr lang="en-US" sz="2000" dirty="0"/>
              <a:t>2. When cycling on the roads, remember: first. (safe)</a:t>
            </a:r>
            <a:br>
              <a:rPr lang="en-US" sz="2000" dirty="0"/>
            </a:br>
            <a:r>
              <a:rPr lang="en-US" sz="2000" dirty="0" smtClean="0"/>
              <a:t>_______________________________________________________</a:t>
            </a:r>
            <a:r>
              <a:rPr lang="en-US" sz="2000" dirty="0"/>
              <a:t/>
            </a:r>
            <a:br>
              <a:rPr lang="en-US" sz="2000" dirty="0"/>
            </a:br>
            <a:r>
              <a:rPr lang="en-US" sz="2000" dirty="0"/>
              <a:t>3. Children should avoid foods such as hamburgers and chips. (health)</a:t>
            </a:r>
            <a:br>
              <a:rPr lang="en-US" sz="2000" dirty="0"/>
            </a:br>
            <a:r>
              <a:rPr lang="en-US" sz="2000" dirty="0" smtClean="0"/>
              <a:t>_______________________________________________________</a:t>
            </a:r>
            <a:r>
              <a:rPr lang="en-US" sz="2000" dirty="0"/>
              <a:t/>
            </a:r>
            <a:br>
              <a:rPr lang="en-US" sz="2000" dirty="0"/>
            </a:br>
            <a:r>
              <a:rPr lang="en-US" sz="2000" dirty="0"/>
              <a:t>4. Most road accidents happen because the motorists drive. (care)</a:t>
            </a:r>
            <a:br>
              <a:rPr lang="en-US" sz="2000" dirty="0"/>
            </a:br>
            <a:r>
              <a:rPr lang="en-US" sz="2000" dirty="0" smtClean="0"/>
              <a:t>_______________________________________________________</a:t>
            </a:r>
            <a:r>
              <a:rPr lang="en-US" sz="2000" dirty="0"/>
              <a:t/>
            </a:r>
            <a:br>
              <a:rPr lang="en-US" sz="2000" dirty="0"/>
            </a:br>
            <a:r>
              <a:rPr lang="en-US" sz="2000" dirty="0"/>
              <a:t>5. It is unsafe and to pass another vehicle on the left. (legal)</a:t>
            </a:r>
            <a:br>
              <a:rPr lang="en-US" sz="2000" dirty="0"/>
            </a:br>
            <a:r>
              <a:rPr lang="en-US" sz="2000" dirty="0" smtClean="0"/>
              <a:t>_______________________________________________________</a:t>
            </a:r>
            <a:endParaRPr lang="en-US" sz="2000" dirty="0"/>
          </a:p>
        </p:txBody>
      </p:sp>
      <p:sp>
        <p:nvSpPr>
          <p:cNvPr id="4" name="TextBox 3"/>
          <p:cNvSpPr txBox="1"/>
          <p:nvPr/>
        </p:nvSpPr>
        <p:spPr>
          <a:xfrm>
            <a:off x="280675" y="389310"/>
            <a:ext cx="8204200" cy="830997"/>
          </a:xfrm>
          <a:prstGeom prst="rect">
            <a:avLst/>
          </a:prstGeom>
          <a:noFill/>
        </p:spPr>
        <p:txBody>
          <a:bodyPr wrap="square" rtlCol="0">
            <a:spAutoFit/>
          </a:bodyPr>
          <a:lstStyle/>
          <a:p>
            <a:pPr algn="ctr"/>
            <a:r>
              <a:rPr lang="en-US" sz="2400" b="1" dirty="0">
                <a:solidFill>
                  <a:srgbClr val="FF0000"/>
                </a:solidFill>
                <a:latin typeface="Delius" panose="020B0604020202020204" charset="0"/>
              </a:rPr>
              <a:t>Exercise 5. Give the correct form of the word given to complete the sentence.</a:t>
            </a:r>
            <a:endParaRPr lang="en-US" sz="2400" b="1" dirty="0">
              <a:latin typeface="Delius" panose="020B0604020202020204" charset="0"/>
            </a:endParaRPr>
          </a:p>
        </p:txBody>
      </p:sp>
      <p:sp>
        <p:nvSpPr>
          <p:cNvPr id="25" name="Subtitle 2"/>
          <p:cNvSpPr>
            <a:spLocks noGrp="1"/>
          </p:cNvSpPr>
          <p:nvPr>
            <p:ph type="subTitle" idx="4294967295"/>
          </p:nvPr>
        </p:nvSpPr>
        <p:spPr>
          <a:xfrm>
            <a:off x="534802" y="1566290"/>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obedience</a:t>
            </a:r>
            <a:endParaRPr lang="en-US" sz="2200" b="1" dirty="0">
              <a:solidFill>
                <a:srgbClr val="0070C0"/>
              </a:solidFill>
              <a:latin typeface="Delius" panose="020B0604020202020204" charset="0"/>
            </a:endParaRPr>
          </a:p>
        </p:txBody>
      </p:sp>
      <p:sp>
        <p:nvSpPr>
          <p:cNvPr id="26" name="Subtitle 2"/>
          <p:cNvSpPr>
            <a:spLocks noGrp="1"/>
          </p:cNvSpPr>
          <p:nvPr>
            <p:ph type="subTitle" idx="4294967295"/>
          </p:nvPr>
        </p:nvSpPr>
        <p:spPr>
          <a:xfrm>
            <a:off x="534802" y="2222645"/>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safety</a:t>
            </a:r>
            <a:endParaRPr lang="en-US" sz="2200" b="1" dirty="0">
              <a:solidFill>
                <a:srgbClr val="0070C0"/>
              </a:solidFill>
              <a:latin typeface="Delius" panose="020B0604020202020204" charset="0"/>
            </a:endParaRPr>
          </a:p>
        </p:txBody>
      </p:sp>
      <p:sp>
        <p:nvSpPr>
          <p:cNvPr id="27" name="Subtitle 2"/>
          <p:cNvSpPr>
            <a:spLocks noGrp="1"/>
          </p:cNvSpPr>
          <p:nvPr>
            <p:ph type="subTitle" idx="4294967295"/>
          </p:nvPr>
        </p:nvSpPr>
        <p:spPr>
          <a:xfrm>
            <a:off x="534802" y="2804113"/>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unhealthy</a:t>
            </a:r>
            <a:endParaRPr lang="en-US" sz="2200" b="1" dirty="0">
              <a:solidFill>
                <a:srgbClr val="0070C0"/>
              </a:solidFill>
              <a:latin typeface="Delius" panose="020B0604020202020204" charset="0"/>
            </a:endParaRPr>
          </a:p>
        </p:txBody>
      </p:sp>
      <p:sp>
        <p:nvSpPr>
          <p:cNvPr id="28" name="Subtitle 2"/>
          <p:cNvSpPr>
            <a:spLocks noGrp="1"/>
          </p:cNvSpPr>
          <p:nvPr>
            <p:ph type="subTitle" idx="4294967295"/>
          </p:nvPr>
        </p:nvSpPr>
        <p:spPr>
          <a:xfrm>
            <a:off x="534802" y="3422917"/>
            <a:ext cx="2011754" cy="461696"/>
          </a:xfrm>
          <a:prstGeom prst="rect">
            <a:avLst/>
          </a:prstGeom>
        </p:spPr>
        <p:txBody>
          <a:bodyPr/>
          <a:lstStyle/>
          <a:p>
            <a:pPr marL="139700" indent="0">
              <a:buNone/>
            </a:pPr>
            <a:r>
              <a:rPr lang="vi-VN" sz="2200" b="1" dirty="0">
                <a:solidFill>
                  <a:srgbClr val="0070C0"/>
                </a:solidFill>
                <a:latin typeface="Delius" panose="020B0604020202020204" charset="0"/>
              </a:rPr>
              <a:t>c</a:t>
            </a:r>
            <a:r>
              <a:rPr lang="vi-VN" sz="2200" b="1" dirty="0" smtClean="0">
                <a:solidFill>
                  <a:srgbClr val="0070C0"/>
                </a:solidFill>
                <a:latin typeface="Delius" panose="020B0604020202020204" charset="0"/>
              </a:rPr>
              <a:t>arelessly</a:t>
            </a:r>
            <a:endParaRPr lang="en-US" sz="2200" b="1" dirty="0">
              <a:solidFill>
                <a:srgbClr val="0070C0"/>
              </a:solidFill>
              <a:latin typeface="Delius" panose="020B0604020202020204" charset="0"/>
            </a:endParaRPr>
          </a:p>
        </p:txBody>
      </p:sp>
      <p:sp>
        <p:nvSpPr>
          <p:cNvPr id="29" name="Subtitle 2"/>
          <p:cNvSpPr>
            <a:spLocks noGrp="1"/>
          </p:cNvSpPr>
          <p:nvPr>
            <p:ph type="subTitle" idx="4294967295"/>
          </p:nvPr>
        </p:nvSpPr>
        <p:spPr>
          <a:xfrm>
            <a:off x="548685" y="4019959"/>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illegal</a:t>
            </a:r>
            <a:endParaRPr lang="en-US" sz="2200" b="1" dirty="0">
              <a:solidFill>
                <a:srgbClr val="0070C0"/>
              </a:solidFill>
              <a:latin typeface="Delius" panose="020B060402020202020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xEl>
                                              <p:pRg st="0" end="0"/>
                                            </p:txEl>
                                          </p:spTgt>
                                        </p:tgtEl>
                                        <p:attrNameLst>
                                          <p:attrName>style.visibility</p:attrName>
                                        </p:attrNameLst>
                                      </p:cBhvr>
                                      <p:to>
                                        <p:strVal val="visible"/>
                                      </p:to>
                                    </p:set>
                                    <p:anim calcmode="lin" valueType="num">
                                      <p:cBhvr additive="base">
                                        <p:cTn id="1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xEl>
                                              <p:pRg st="0" end="0"/>
                                            </p:txEl>
                                          </p:spTgt>
                                        </p:tgtEl>
                                        <p:attrNameLst>
                                          <p:attrName>style.visibility</p:attrName>
                                        </p:attrNameLst>
                                      </p:cBhvr>
                                      <p:to>
                                        <p:strVal val="visible"/>
                                      </p:to>
                                    </p:set>
                                    <p:anim calcmode="lin" valueType="num">
                                      <p:cBhvr additive="base">
                                        <p:cTn id="19"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anim calcmode="lin" valueType="num">
                                      <p:cBhvr additive="base">
                                        <p:cTn id="25"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anim calcmode="lin" valueType="num">
                                      <p:cBhvr additive="base">
                                        <p:cTn id="31"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6" grpId="0" build="p"/>
      <p:bldP spid="27" grpId="0" build="p"/>
      <p:bldP spid="28" grpId="0" build="p"/>
      <p:bldP spid="2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Google Shape;1375;p58"/>
          <p:cNvSpPr txBox="1">
            <a:spLocks noGrp="1"/>
          </p:cNvSpPr>
          <p:nvPr>
            <p:ph type="title"/>
          </p:nvPr>
        </p:nvSpPr>
        <p:spPr>
          <a:xfrm>
            <a:off x="416088" y="2964781"/>
            <a:ext cx="8759366" cy="1251023"/>
          </a:xfrm>
          <a:prstGeom prst="rect">
            <a:avLst/>
          </a:prstGeom>
        </p:spPr>
        <p:txBody>
          <a:bodyPr spcFirstLastPara="1" wrap="square" lIns="91425" tIns="91425" rIns="91425" bIns="91425" anchor="b" anchorCtr="0">
            <a:noAutofit/>
          </a:bodyPr>
          <a:lstStyle/>
          <a:p>
            <a:r>
              <a:rPr lang="en-US" sz="2000" dirty="0"/>
              <a:t>6. My was delayed for over two hours due to bad weather. (fly)</a:t>
            </a:r>
            <a:br>
              <a:rPr lang="en-US" sz="2000" dirty="0"/>
            </a:br>
            <a:r>
              <a:rPr lang="en-US" sz="2000" dirty="0" smtClean="0"/>
              <a:t>_____________________________________________________</a:t>
            </a:r>
            <a:r>
              <a:rPr lang="en-US" sz="2000" dirty="0"/>
              <a:t/>
            </a:r>
            <a:br>
              <a:rPr lang="en-US" sz="2000" dirty="0"/>
            </a:br>
            <a:r>
              <a:rPr lang="en-US" sz="2000" dirty="0"/>
              <a:t>7. Everyone should obey traffic rules for their own safety. (strict)</a:t>
            </a:r>
            <a:br>
              <a:rPr lang="en-US" sz="2000" dirty="0"/>
            </a:br>
            <a:r>
              <a:rPr lang="en-US" sz="2000" dirty="0" smtClean="0"/>
              <a:t>_____________________________________________________</a:t>
            </a:r>
            <a:r>
              <a:rPr lang="en-US" sz="2000" dirty="0"/>
              <a:t/>
            </a:r>
            <a:br>
              <a:rPr lang="en-US" sz="2000" dirty="0"/>
            </a:br>
            <a:r>
              <a:rPr lang="en-US" sz="2000" dirty="0"/>
              <a:t>8. The policeman the car to stop with a flashlight. (sign)</a:t>
            </a:r>
            <a:br>
              <a:rPr lang="en-US" sz="2000" dirty="0"/>
            </a:br>
            <a:r>
              <a:rPr lang="en-US" sz="2000" dirty="0" smtClean="0"/>
              <a:t>_____________________________________________________</a:t>
            </a:r>
            <a:r>
              <a:rPr lang="en-US" sz="2000" dirty="0"/>
              <a:t/>
            </a:r>
            <a:br>
              <a:rPr lang="en-US" sz="2000" dirty="0"/>
            </a:br>
            <a:r>
              <a:rPr lang="en-US" sz="2000" dirty="0"/>
              <a:t>9. Signs with red circles are mostly - that means you can’t do something. (prohibit)</a:t>
            </a:r>
            <a:br>
              <a:rPr lang="en-US" sz="2000" dirty="0"/>
            </a:br>
            <a:r>
              <a:rPr lang="en-US" sz="2000" dirty="0" smtClean="0"/>
              <a:t>_____________________________________________________</a:t>
            </a:r>
            <a:r>
              <a:rPr lang="en-US" sz="2000" dirty="0"/>
              <a:t/>
            </a:r>
            <a:br>
              <a:rPr lang="en-US" sz="2000" dirty="0"/>
            </a:br>
            <a:r>
              <a:rPr lang="en-US" sz="2000" dirty="0"/>
              <a:t>10. This sign indicates that traffic lights are ahead. (warn</a:t>
            </a:r>
            <a:r>
              <a:rPr lang="en-US" sz="2000" dirty="0" smtClean="0"/>
              <a:t>)</a:t>
            </a:r>
            <a:r>
              <a:rPr lang="vi-VN" sz="2000" dirty="0" smtClean="0"/>
              <a:t/>
            </a:r>
            <a:br>
              <a:rPr lang="vi-VN" sz="2000" dirty="0" smtClean="0"/>
            </a:br>
            <a:r>
              <a:rPr lang="en-US" sz="2000" dirty="0" smtClean="0"/>
              <a:t>_____________________________________________________</a:t>
            </a:r>
            <a:endParaRPr lang="en-US" sz="2000" dirty="0"/>
          </a:p>
        </p:txBody>
      </p:sp>
      <p:sp>
        <p:nvSpPr>
          <p:cNvPr id="1381" name="Google Shape;1381;p58"/>
          <p:cNvSpPr/>
          <p:nvPr/>
        </p:nvSpPr>
        <p:spPr>
          <a:xfrm>
            <a:off x="4216811" y="1070586"/>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2" name="Google Shape;1382;p58"/>
          <p:cNvGrpSpPr/>
          <p:nvPr/>
        </p:nvGrpSpPr>
        <p:grpSpPr>
          <a:xfrm>
            <a:off x="7671293" y="737623"/>
            <a:ext cx="458870" cy="841366"/>
            <a:chOff x="5001076" y="1730390"/>
            <a:chExt cx="458870" cy="841366"/>
          </a:xfrm>
        </p:grpSpPr>
        <p:sp>
          <p:nvSpPr>
            <p:cNvPr id="1383" name="Google Shape;1383;p58"/>
            <p:cNvSpPr/>
            <p:nvPr/>
          </p:nvSpPr>
          <p:spPr>
            <a:xfrm>
              <a:off x="5245425" y="239218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8"/>
            <p:cNvSpPr/>
            <p:nvPr/>
          </p:nvSpPr>
          <p:spPr>
            <a:xfrm>
              <a:off x="5001076" y="2058032"/>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8"/>
            <p:cNvSpPr/>
            <p:nvPr/>
          </p:nvSpPr>
          <p:spPr>
            <a:xfrm rot="1800110">
              <a:off x="5236411" y="176616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6" name="Google Shape;1386;p58"/>
          <p:cNvGrpSpPr/>
          <p:nvPr/>
        </p:nvGrpSpPr>
        <p:grpSpPr>
          <a:xfrm>
            <a:off x="7100497" y="4313165"/>
            <a:ext cx="437439" cy="559954"/>
            <a:chOff x="7749513" y="2891704"/>
            <a:chExt cx="437439" cy="559954"/>
          </a:xfrm>
        </p:grpSpPr>
        <p:sp>
          <p:nvSpPr>
            <p:cNvPr id="1387" name="Google Shape;1387;p58"/>
            <p:cNvSpPr/>
            <p:nvPr/>
          </p:nvSpPr>
          <p:spPr>
            <a:xfrm>
              <a:off x="7749513" y="3272088"/>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8"/>
            <p:cNvSpPr/>
            <p:nvPr/>
          </p:nvSpPr>
          <p:spPr>
            <a:xfrm>
              <a:off x="8010552" y="28917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9" name="Google Shape;1389;p58"/>
          <p:cNvGrpSpPr/>
          <p:nvPr/>
        </p:nvGrpSpPr>
        <p:grpSpPr>
          <a:xfrm rot="-1199779">
            <a:off x="8161893" y="87250"/>
            <a:ext cx="731544" cy="666485"/>
            <a:chOff x="622045" y="1908289"/>
            <a:chExt cx="731244" cy="665138"/>
          </a:xfrm>
        </p:grpSpPr>
        <p:sp>
          <p:nvSpPr>
            <p:cNvPr id="1390" name="Google Shape;1390;p58"/>
            <p:cNvSpPr/>
            <p:nvPr/>
          </p:nvSpPr>
          <p:spPr>
            <a:xfrm>
              <a:off x="622045" y="1908456"/>
              <a:ext cx="731244" cy="664804"/>
            </a:xfrm>
            <a:custGeom>
              <a:avLst/>
              <a:gdLst/>
              <a:ahLst/>
              <a:cxnLst/>
              <a:rect l="l" t="t" r="r" b="b"/>
              <a:pathLst>
                <a:path w="15294" h="13935" extrusionOk="0">
                  <a:moveTo>
                    <a:pt x="7651" y="0"/>
                  </a:moveTo>
                  <a:cubicBezTo>
                    <a:pt x="5868" y="0"/>
                    <a:pt x="4084" y="681"/>
                    <a:pt x="2723" y="2042"/>
                  </a:cubicBezTo>
                  <a:cubicBezTo>
                    <a:pt x="0" y="4764"/>
                    <a:pt x="0" y="9177"/>
                    <a:pt x="2723" y="11899"/>
                  </a:cubicBezTo>
                  <a:cubicBezTo>
                    <a:pt x="4084" y="13256"/>
                    <a:pt x="5868" y="13934"/>
                    <a:pt x="7651" y="13934"/>
                  </a:cubicBezTo>
                  <a:cubicBezTo>
                    <a:pt x="9435" y="13934"/>
                    <a:pt x="11219" y="13256"/>
                    <a:pt x="12580" y="11899"/>
                  </a:cubicBezTo>
                  <a:cubicBezTo>
                    <a:pt x="15293" y="9177"/>
                    <a:pt x="15293" y="4764"/>
                    <a:pt x="12580" y="2042"/>
                  </a:cubicBezTo>
                  <a:cubicBezTo>
                    <a:pt x="11219" y="681"/>
                    <a:pt x="9435" y="0"/>
                    <a:pt x="76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1" name="Google Shape;1391;p58"/>
            <p:cNvGrpSpPr/>
            <p:nvPr/>
          </p:nvGrpSpPr>
          <p:grpSpPr>
            <a:xfrm>
              <a:off x="622045" y="1908289"/>
              <a:ext cx="731244" cy="665138"/>
              <a:chOff x="1477975" y="2173325"/>
              <a:chExt cx="382350" cy="348550"/>
            </a:xfrm>
          </p:grpSpPr>
          <p:sp>
            <p:nvSpPr>
              <p:cNvPr id="1392" name="Google Shape;1392;p58"/>
              <p:cNvSpPr/>
              <p:nvPr/>
            </p:nvSpPr>
            <p:spPr>
              <a:xfrm>
                <a:off x="1477975" y="2173325"/>
                <a:ext cx="382350" cy="348550"/>
              </a:xfrm>
              <a:custGeom>
                <a:avLst/>
                <a:gdLst/>
                <a:ahLst/>
                <a:cxnLst/>
                <a:rect l="l" t="t" r="r" b="b"/>
                <a:pathLst>
                  <a:path w="15294" h="13942" extrusionOk="0">
                    <a:moveTo>
                      <a:pt x="7651" y="0"/>
                    </a:moveTo>
                    <a:cubicBezTo>
                      <a:pt x="5868" y="0"/>
                      <a:pt x="4084" y="681"/>
                      <a:pt x="2723" y="2042"/>
                    </a:cubicBezTo>
                    <a:cubicBezTo>
                      <a:pt x="1" y="4764"/>
                      <a:pt x="1" y="9177"/>
                      <a:pt x="2723" y="11899"/>
                    </a:cubicBezTo>
                    <a:cubicBezTo>
                      <a:pt x="4084" y="13261"/>
                      <a:pt x="5868" y="13941"/>
                      <a:pt x="7651" y="13941"/>
                    </a:cubicBezTo>
                    <a:cubicBezTo>
                      <a:pt x="9433" y="13941"/>
                      <a:pt x="11215" y="13261"/>
                      <a:pt x="12571" y="11899"/>
                    </a:cubicBezTo>
                    <a:cubicBezTo>
                      <a:pt x="15293" y="9177"/>
                      <a:pt x="15293" y="4764"/>
                      <a:pt x="12571" y="2042"/>
                    </a:cubicBezTo>
                    <a:cubicBezTo>
                      <a:pt x="11215" y="681"/>
                      <a:pt x="9433" y="0"/>
                      <a:pt x="76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8"/>
              <p:cNvSpPr/>
              <p:nvPr/>
            </p:nvSpPr>
            <p:spPr>
              <a:xfrm>
                <a:off x="1504700" y="2195175"/>
                <a:ext cx="316825" cy="304925"/>
              </a:xfrm>
              <a:custGeom>
                <a:avLst/>
                <a:gdLst/>
                <a:ahLst/>
                <a:cxnLst/>
                <a:rect l="l" t="t" r="r" b="b"/>
                <a:pathLst>
                  <a:path w="12673" h="12197" extrusionOk="0">
                    <a:moveTo>
                      <a:pt x="6578" y="1001"/>
                    </a:moveTo>
                    <a:cubicBezTo>
                      <a:pt x="9393" y="1001"/>
                      <a:pt x="11669" y="3286"/>
                      <a:pt x="11679" y="6101"/>
                    </a:cubicBezTo>
                    <a:cubicBezTo>
                      <a:pt x="11679" y="8155"/>
                      <a:pt x="10434" y="10013"/>
                      <a:pt x="8529" y="10802"/>
                    </a:cubicBezTo>
                    <a:cubicBezTo>
                      <a:pt x="7899" y="11064"/>
                      <a:pt x="7236" y="11191"/>
                      <a:pt x="6580" y="11191"/>
                    </a:cubicBezTo>
                    <a:cubicBezTo>
                      <a:pt x="5253" y="11191"/>
                      <a:pt x="3949" y="10673"/>
                      <a:pt x="2973" y="9697"/>
                    </a:cubicBezTo>
                    <a:cubicBezTo>
                      <a:pt x="1515" y="8247"/>
                      <a:pt x="1078" y="6055"/>
                      <a:pt x="1868" y="4150"/>
                    </a:cubicBezTo>
                    <a:cubicBezTo>
                      <a:pt x="2657" y="2246"/>
                      <a:pt x="4515" y="1001"/>
                      <a:pt x="6578" y="1001"/>
                    </a:cubicBezTo>
                    <a:close/>
                    <a:moveTo>
                      <a:pt x="6583" y="1"/>
                    </a:moveTo>
                    <a:cubicBezTo>
                      <a:pt x="4996" y="1"/>
                      <a:pt x="3436" y="618"/>
                      <a:pt x="2267" y="1781"/>
                    </a:cubicBezTo>
                    <a:cubicBezTo>
                      <a:pt x="520" y="3528"/>
                      <a:pt x="0" y="6148"/>
                      <a:pt x="948" y="8433"/>
                    </a:cubicBezTo>
                    <a:cubicBezTo>
                      <a:pt x="1886" y="10710"/>
                      <a:pt x="4116" y="12196"/>
                      <a:pt x="6578" y="12196"/>
                    </a:cubicBezTo>
                    <a:cubicBezTo>
                      <a:pt x="9941" y="12187"/>
                      <a:pt x="12673" y="9465"/>
                      <a:pt x="12673" y="6101"/>
                    </a:cubicBezTo>
                    <a:cubicBezTo>
                      <a:pt x="12673" y="3630"/>
                      <a:pt x="11186" y="1409"/>
                      <a:pt x="8910" y="462"/>
                    </a:cubicBezTo>
                    <a:cubicBezTo>
                      <a:pt x="8157" y="151"/>
                      <a:pt x="7367" y="1"/>
                      <a:pt x="65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8"/>
              <p:cNvSpPr/>
              <p:nvPr/>
            </p:nvSpPr>
            <p:spPr>
              <a:xfrm>
                <a:off x="1601550" y="2271750"/>
                <a:ext cx="136825" cy="153075"/>
              </a:xfrm>
              <a:custGeom>
                <a:avLst/>
                <a:gdLst/>
                <a:ahLst/>
                <a:cxnLst/>
                <a:rect l="l" t="t" r="r" b="b"/>
                <a:pathLst>
                  <a:path w="5473" h="6123" extrusionOk="0">
                    <a:moveTo>
                      <a:pt x="2741" y="0"/>
                    </a:moveTo>
                    <a:cubicBezTo>
                      <a:pt x="1245" y="0"/>
                      <a:pt x="38" y="1189"/>
                      <a:pt x="0" y="2676"/>
                    </a:cubicBezTo>
                    <a:lnTo>
                      <a:pt x="0" y="4200"/>
                    </a:lnTo>
                    <a:lnTo>
                      <a:pt x="1338" y="4200"/>
                    </a:lnTo>
                    <a:lnTo>
                      <a:pt x="1338" y="2676"/>
                    </a:lnTo>
                    <a:cubicBezTo>
                      <a:pt x="1338" y="1905"/>
                      <a:pt x="1961" y="1282"/>
                      <a:pt x="2732" y="1282"/>
                    </a:cubicBezTo>
                    <a:cubicBezTo>
                      <a:pt x="3503" y="1282"/>
                      <a:pt x="4135" y="1905"/>
                      <a:pt x="4135" y="2676"/>
                    </a:cubicBezTo>
                    <a:lnTo>
                      <a:pt x="4135" y="6123"/>
                    </a:lnTo>
                    <a:lnTo>
                      <a:pt x="5473" y="6123"/>
                    </a:lnTo>
                    <a:lnTo>
                      <a:pt x="5473" y="2676"/>
                    </a:lnTo>
                    <a:cubicBezTo>
                      <a:pt x="5445" y="1189"/>
                      <a:pt x="4228" y="0"/>
                      <a:pt x="27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8"/>
              <p:cNvSpPr/>
              <p:nvPr/>
            </p:nvSpPr>
            <p:spPr>
              <a:xfrm>
                <a:off x="1586925" y="2376275"/>
                <a:ext cx="62725" cy="48550"/>
              </a:xfrm>
              <a:custGeom>
                <a:avLst/>
                <a:gdLst/>
                <a:ahLst/>
                <a:cxnLst/>
                <a:rect l="l" t="t" r="r" b="b"/>
                <a:pathLst>
                  <a:path w="2509" h="1942" extrusionOk="0">
                    <a:moveTo>
                      <a:pt x="0" y="0"/>
                    </a:moveTo>
                    <a:lnTo>
                      <a:pt x="1254" y="1942"/>
                    </a:lnTo>
                    <a:lnTo>
                      <a:pt x="250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8"/>
              <p:cNvSpPr/>
              <p:nvPr/>
            </p:nvSpPr>
            <p:spPr>
              <a:xfrm>
                <a:off x="1558800" y="2239925"/>
                <a:ext cx="215575" cy="215325"/>
              </a:xfrm>
              <a:custGeom>
                <a:avLst/>
                <a:gdLst/>
                <a:ahLst/>
                <a:cxnLst/>
                <a:rect l="l" t="t" r="r" b="b"/>
                <a:pathLst>
                  <a:path w="8623" h="8613" extrusionOk="0">
                    <a:moveTo>
                      <a:pt x="716" y="0"/>
                    </a:moveTo>
                    <a:lnTo>
                      <a:pt x="1" y="706"/>
                    </a:lnTo>
                    <a:lnTo>
                      <a:pt x="7917" y="8613"/>
                    </a:lnTo>
                    <a:lnTo>
                      <a:pt x="8623" y="7907"/>
                    </a:lnTo>
                    <a:lnTo>
                      <a:pt x="71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97" name="Google Shape;1397;p58"/>
          <p:cNvGrpSpPr/>
          <p:nvPr/>
        </p:nvGrpSpPr>
        <p:grpSpPr>
          <a:xfrm flipH="1">
            <a:off x="7768710" y="4402948"/>
            <a:ext cx="1188772" cy="704735"/>
            <a:chOff x="6762300" y="1797494"/>
            <a:chExt cx="1371607" cy="811066"/>
          </a:xfrm>
        </p:grpSpPr>
        <p:sp>
          <p:nvSpPr>
            <p:cNvPr id="1398" name="Google Shape;1398;p58"/>
            <p:cNvSpPr/>
            <p:nvPr/>
          </p:nvSpPr>
          <p:spPr>
            <a:xfrm>
              <a:off x="6762300" y="1797670"/>
              <a:ext cx="1371607" cy="810713"/>
            </a:xfrm>
            <a:custGeom>
              <a:avLst/>
              <a:gdLst/>
              <a:ahLst/>
              <a:cxnLst/>
              <a:rect l="l" t="t" r="r" b="b"/>
              <a:pathLst>
                <a:path w="19549" h="11484" extrusionOk="0">
                  <a:moveTo>
                    <a:pt x="1617" y="0"/>
                  </a:moveTo>
                  <a:cubicBezTo>
                    <a:pt x="1003" y="0"/>
                    <a:pt x="511" y="493"/>
                    <a:pt x="511" y="1106"/>
                  </a:cubicBezTo>
                  <a:lnTo>
                    <a:pt x="511" y="7990"/>
                  </a:lnTo>
                  <a:lnTo>
                    <a:pt x="353" y="7990"/>
                  </a:lnTo>
                  <a:cubicBezTo>
                    <a:pt x="158" y="7990"/>
                    <a:pt x="0" y="8148"/>
                    <a:pt x="0" y="8343"/>
                  </a:cubicBezTo>
                  <a:lnTo>
                    <a:pt x="0" y="8576"/>
                  </a:lnTo>
                  <a:cubicBezTo>
                    <a:pt x="0" y="9115"/>
                    <a:pt x="437" y="9542"/>
                    <a:pt x="976" y="9542"/>
                  </a:cubicBezTo>
                  <a:lnTo>
                    <a:pt x="2945" y="9542"/>
                  </a:lnTo>
                  <a:cubicBezTo>
                    <a:pt x="3224" y="10685"/>
                    <a:pt x="4237" y="11484"/>
                    <a:pt x="5407" y="11484"/>
                  </a:cubicBezTo>
                  <a:cubicBezTo>
                    <a:pt x="6578" y="11484"/>
                    <a:pt x="7600" y="10685"/>
                    <a:pt x="7869" y="9542"/>
                  </a:cubicBezTo>
                  <a:lnTo>
                    <a:pt x="12385" y="9542"/>
                  </a:lnTo>
                  <a:cubicBezTo>
                    <a:pt x="12654" y="10685"/>
                    <a:pt x="13676" y="11484"/>
                    <a:pt x="14847" y="11484"/>
                  </a:cubicBezTo>
                  <a:cubicBezTo>
                    <a:pt x="16017" y="11484"/>
                    <a:pt x="17030" y="10685"/>
                    <a:pt x="17309" y="9542"/>
                  </a:cubicBezTo>
                  <a:lnTo>
                    <a:pt x="18582" y="9542"/>
                  </a:lnTo>
                  <a:cubicBezTo>
                    <a:pt x="19121" y="9542"/>
                    <a:pt x="19548" y="9115"/>
                    <a:pt x="19548" y="8576"/>
                  </a:cubicBezTo>
                  <a:lnTo>
                    <a:pt x="19548" y="8343"/>
                  </a:lnTo>
                  <a:cubicBezTo>
                    <a:pt x="19548" y="8145"/>
                    <a:pt x="19390" y="7990"/>
                    <a:pt x="19202" y="7990"/>
                  </a:cubicBezTo>
                  <a:cubicBezTo>
                    <a:pt x="19197" y="7990"/>
                    <a:pt x="19191" y="7990"/>
                    <a:pt x="19186" y="7990"/>
                  </a:cubicBezTo>
                  <a:lnTo>
                    <a:pt x="19158" y="7990"/>
                  </a:lnTo>
                  <a:lnTo>
                    <a:pt x="19158" y="5287"/>
                  </a:lnTo>
                  <a:cubicBezTo>
                    <a:pt x="19158" y="4980"/>
                    <a:pt x="18953" y="4711"/>
                    <a:pt x="18665" y="4618"/>
                  </a:cubicBezTo>
                  <a:lnTo>
                    <a:pt x="17365" y="4209"/>
                  </a:lnTo>
                  <a:lnTo>
                    <a:pt x="16668" y="1097"/>
                  </a:lnTo>
                  <a:cubicBezTo>
                    <a:pt x="16528" y="456"/>
                    <a:pt x="15952" y="0"/>
                    <a:pt x="1530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9" name="Google Shape;1399;p58"/>
            <p:cNvGrpSpPr/>
            <p:nvPr/>
          </p:nvGrpSpPr>
          <p:grpSpPr>
            <a:xfrm>
              <a:off x="6762651" y="1797494"/>
              <a:ext cx="1370905" cy="811066"/>
              <a:chOff x="6762437" y="1105747"/>
              <a:chExt cx="1370905" cy="811066"/>
            </a:xfrm>
          </p:grpSpPr>
          <p:sp>
            <p:nvSpPr>
              <p:cNvPr id="1400" name="Google Shape;1400;p58"/>
              <p:cNvSpPr/>
              <p:nvPr/>
            </p:nvSpPr>
            <p:spPr>
              <a:xfrm>
                <a:off x="6798290" y="1105747"/>
                <a:ext cx="1308320" cy="673688"/>
              </a:xfrm>
              <a:custGeom>
                <a:avLst/>
                <a:gdLst/>
                <a:ahLst/>
                <a:cxnLst/>
                <a:rect l="l" t="t" r="r" b="b"/>
                <a:pathLst>
                  <a:path w="18647" h="9543" extrusionOk="0">
                    <a:moveTo>
                      <a:pt x="1106" y="1"/>
                    </a:moveTo>
                    <a:cubicBezTo>
                      <a:pt x="492" y="1"/>
                      <a:pt x="0" y="493"/>
                      <a:pt x="0" y="1097"/>
                    </a:cubicBezTo>
                    <a:lnTo>
                      <a:pt x="0" y="8846"/>
                    </a:lnTo>
                    <a:cubicBezTo>
                      <a:pt x="0" y="9236"/>
                      <a:pt x="316" y="9542"/>
                      <a:pt x="706" y="9542"/>
                    </a:cubicBezTo>
                    <a:lnTo>
                      <a:pt x="17941" y="9542"/>
                    </a:lnTo>
                    <a:cubicBezTo>
                      <a:pt x="18331" y="9542"/>
                      <a:pt x="18647" y="9236"/>
                      <a:pt x="18647" y="8846"/>
                    </a:cubicBezTo>
                    <a:lnTo>
                      <a:pt x="18647" y="5278"/>
                    </a:lnTo>
                    <a:cubicBezTo>
                      <a:pt x="18647" y="4981"/>
                      <a:pt x="18452" y="4711"/>
                      <a:pt x="18154" y="4618"/>
                    </a:cubicBezTo>
                    <a:lnTo>
                      <a:pt x="16863" y="4200"/>
                    </a:lnTo>
                    <a:lnTo>
                      <a:pt x="16166" y="1097"/>
                    </a:lnTo>
                    <a:cubicBezTo>
                      <a:pt x="16017" y="456"/>
                      <a:pt x="15451" y="1"/>
                      <a:pt x="147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8"/>
              <p:cNvSpPr/>
              <p:nvPr/>
            </p:nvSpPr>
            <p:spPr>
              <a:xfrm>
                <a:off x="7583127" y="1172671"/>
                <a:ext cx="325344" cy="229646"/>
              </a:xfrm>
              <a:custGeom>
                <a:avLst/>
                <a:gdLst/>
                <a:ahLst/>
                <a:cxnLst/>
                <a:rect l="l" t="t" r="r" b="b"/>
                <a:pathLst>
                  <a:path w="4637" h="3253" extrusionOk="0">
                    <a:moveTo>
                      <a:pt x="0" y="0"/>
                    </a:moveTo>
                    <a:lnTo>
                      <a:pt x="0" y="3252"/>
                    </a:lnTo>
                    <a:lnTo>
                      <a:pt x="4636" y="3252"/>
                    </a:lnTo>
                    <a:lnTo>
                      <a:pt x="4181" y="818"/>
                    </a:lnTo>
                    <a:cubicBezTo>
                      <a:pt x="4088" y="344"/>
                      <a:pt x="3670" y="0"/>
                      <a:pt x="3196"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8"/>
              <p:cNvSpPr/>
              <p:nvPr/>
            </p:nvSpPr>
            <p:spPr>
              <a:xfrm>
                <a:off x="7626137" y="1558967"/>
                <a:ext cx="415292" cy="357846"/>
              </a:xfrm>
              <a:custGeom>
                <a:avLst/>
                <a:gdLst/>
                <a:ahLst/>
                <a:cxnLst/>
                <a:rect l="l" t="t" r="r" b="b"/>
                <a:pathLst>
                  <a:path w="5919" h="5069" extrusionOk="0">
                    <a:moveTo>
                      <a:pt x="2528" y="1"/>
                    </a:moveTo>
                    <a:cubicBezTo>
                      <a:pt x="1134" y="1"/>
                      <a:pt x="0" y="1134"/>
                      <a:pt x="0" y="2537"/>
                    </a:cubicBezTo>
                    <a:cubicBezTo>
                      <a:pt x="0" y="4058"/>
                      <a:pt x="1246" y="5069"/>
                      <a:pt x="2547" y="5069"/>
                    </a:cubicBezTo>
                    <a:cubicBezTo>
                      <a:pt x="3169" y="5069"/>
                      <a:pt x="3804" y="4838"/>
                      <a:pt x="4321" y="4321"/>
                    </a:cubicBezTo>
                    <a:cubicBezTo>
                      <a:pt x="5919" y="2732"/>
                      <a:pt x="4785" y="1"/>
                      <a:pt x="25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8"/>
              <p:cNvSpPr/>
              <p:nvPr/>
            </p:nvSpPr>
            <p:spPr>
              <a:xfrm>
                <a:off x="7713489" y="1646858"/>
                <a:ext cx="211259" cy="182206"/>
              </a:xfrm>
              <a:custGeom>
                <a:avLst/>
                <a:gdLst/>
                <a:ahLst/>
                <a:cxnLst/>
                <a:rect l="l" t="t" r="r" b="b"/>
                <a:pathLst>
                  <a:path w="3011" h="2581" extrusionOk="0">
                    <a:moveTo>
                      <a:pt x="1283" y="1"/>
                    </a:moveTo>
                    <a:cubicBezTo>
                      <a:pt x="576" y="1"/>
                      <a:pt x="0" y="577"/>
                      <a:pt x="0" y="1292"/>
                    </a:cubicBezTo>
                    <a:cubicBezTo>
                      <a:pt x="0" y="2066"/>
                      <a:pt x="635" y="2580"/>
                      <a:pt x="1296" y="2580"/>
                    </a:cubicBezTo>
                    <a:cubicBezTo>
                      <a:pt x="1611" y="2580"/>
                      <a:pt x="1932" y="2463"/>
                      <a:pt x="2193" y="2203"/>
                    </a:cubicBezTo>
                    <a:cubicBezTo>
                      <a:pt x="3011" y="1385"/>
                      <a:pt x="2435" y="1"/>
                      <a:pt x="12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8"/>
              <p:cNvSpPr/>
              <p:nvPr/>
            </p:nvSpPr>
            <p:spPr>
              <a:xfrm>
                <a:off x="7776074" y="1709828"/>
                <a:ext cx="64620" cy="55629"/>
              </a:xfrm>
              <a:custGeom>
                <a:avLst/>
                <a:gdLst/>
                <a:ahLst/>
                <a:cxnLst/>
                <a:rect l="l" t="t" r="r" b="b"/>
                <a:pathLst>
                  <a:path w="921" h="788" extrusionOk="0">
                    <a:moveTo>
                      <a:pt x="391" y="1"/>
                    </a:moveTo>
                    <a:cubicBezTo>
                      <a:pt x="177" y="1"/>
                      <a:pt x="0" y="177"/>
                      <a:pt x="0" y="400"/>
                    </a:cubicBezTo>
                    <a:cubicBezTo>
                      <a:pt x="0" y="632"/>
                      <a:pt x="190" y="788"/>
                      <a:pt x="391" y="788"/>
                    </a:cubicBezTo>
                    <a:cubicBezTo>
                      <a:pt x="488" y="788"/>
                      <a:pt x="588" y="751"/>
                      <a:pt x="669" y="670"/>
                    </a:cubicBezTo>
                    <a:cubicBezTo>
                      <a:pt x="920" y="428"/>
                      <a:pt x="744" y="10"/>
                      <a:pt x="3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8"/>
              <p:cNvSpPr/>
              <p:nvPr/>
            </p:nvSpPr>
            <p:spPr>
              <a:xfrm>
                <a:off x="6963803" y="1558967"/>
                <a:ext cx="355373" cy="357564"/>
              </a:xfrm>
              <a:custGeom>
                <a:avLst/>
                <a:gdLst/>
                <a:ahLst/>
                <a:cxnLst/>
                <a:rect l="l" t="t" r="r" b="b"/>
                <a:pathLst>
                  <a:path w="5065" h="5065" extrusionOk="0">
                    <a:moveTo>
                      <a:pt x="2537" y="1"/>
                    </a:moveTo>
                    <a:cubicBezTo>
                      <a:pt x="1134" y="1"/>
                      <a:pt x="1" y="1134"/>
                      <a:pt x="1" y="2528"/>
                    </a:cubicBezTo>
                    <a:cubicBezTo>
                      <a:pt x="1" y="3931"/>
                      <a:pt x="1134" y="5064"/>
                      <a:pt x="2537" y="5064"/>
                    </a:cubicBezTo>
                    <a:cubicBezTo>
                      <a:pt x="3931" y="5064"/>
                      <a:pt x="5064" y="3931"/>
                      <a:pt x="5064" y="2528"/>
                    </a:cubicBezTo>
                    <a:cubicBezTo>
                      <a:pt x="5064" y="1134"/>
                      <a:pt x="3931"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8"/>
              <p:cNvSpPr/>
              <p:nvPr/>
            </p:nvSpPr>
            <p:spPr>
              <a:xfrm>
                <a:off x="7051155" y="1646858"/>
                <a:ext cx="211329" cy="182206"/>
              </a:xfrm>
              <a:custGeom>
                <a:avLst/>
                <a:gdLst/>
                <a:ahLst/>
                <a:cxnLst/>
                <a:rect l="l" t="t" r="r" b="b"/>
                <a:pathLst>
                  <a:path w="3012" h="2581" extrusionOk="0">
                    <a:moveTo>
                      <a:pt x="1292" y="1"/>
                    </a:moveTo>
                    <a:cubicBezTo>
                      <a:pt x="577" y="1"/>
                      <a:pt x="1" y="577"/>
                      <a:pt x="1" y="1292"/>
                    </a:cubicBezTo>
                    <a:cubicBezTo>
                      <a:pt x="1" y="2066"/>
                      <a:pt x="636" y="2580"/>
                      <a:pt x="1300" y="2580"/>
                    </a:cubicBezTo>
                    <a:cubicBezTo>
                      <a:pt x="1616" y="2580"/>
                      <a:pt x="1939" y="2463"/>
                      <a:pt x="2203" y="2203"/>
                    </a:cubicBezTo>
                    <a:cubicBezTo>
                      <a:pt x="3011" y="1385"/>
                      <a:pt x="2435"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8"/>
              <p:cNvSpPr/>
              <p:nvPr/>
            </p:nvSpPr>
            <p:spPr>
              <a:xfrm>
                <a:off x="7114442" y="1709828"/>
                <a:ext cx="63918" cy="55629"/>
              </a:xfrm>
              <a:custGeom>
                <a:avLst/>
                <a:gdLst/>
                <a:ahLst/>
                <a:cxnLst/>
                <a:rect l="l" t="t" r="r" b="b"/>
                <a:pathLst>
                  <a:path w="911" h="788" extrusionOk="0">
                    <a:moveTo>
                      <a:pt x="390" y="1"/>
                    </a:moveTo>
                    <a:cubicBezTo>
                      <a:pt x="177" y="1"/>
                      <a:pt x="0" y="177"/>
                      <a:pt x="0" y="400"/>
                    </a:cubicBezTo>
                    <a:cubicBezTo>
                      <a:pt x="0" y="632"/>
                      <a:pt x="190" y="788"/>
                      <a:pt x="391" y="788"/>
                    </a:cubicBezTo>
                    <a:cubicBezTo>
                      <a:pt x="488" y="788"/>
                      <a:pt x="587" y="751"/>
                      <a:pt x="669" y="670"/>
                    </a:cubicBezTo>
                    <a:cubicBezTo>
                      <a:pt x="911" y="428"/>
                      <a:pt x="743" y="10"/>
                      <a:pt x="3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8"/>
              <p:cNvSpPr/>
              <p:nvPr/>
            </p:nvSpPr>
            <p:spPr>
              <a:xfrm>
                <a:off x="8049217" y="1499243"/>
                <a:ext cx="39782" cy="99821"/>
              </a:xfrm>
              <a:custGeom>
                <a:avLst/>
                <a:gdLst/>
                <a:ahLst/>
                <a:cxnLst/>
                <a:rect l="l" t="t" r="r" b="b"/>
                <a:pathLst>
                  <a:path w="567" h="1414" extrusionOk="0">
                    <a:moveTo>
                      <a:pt x="272" y="1"/>
                    </a:moveTo>
                    <a:cubicBezTo>
                      <a:pt x="122" y="1"/>
                      <a:pt x="0" y="127"/>
                      <a:pt x="0" y="280"/>
                    </a:cubicBezTo>
                    <a:lnTo>
                      <a:pt x="0" y="1135"/>
                    </a:lnTo>
                    <a:cubicBezTo>
                      <a:pt x="0" y="1283"/>
                      <a:pt x="130" y="1413"/>
                      <a:pt x="288" y="1413"/>
                    </a:cubicBezTo>
                    <a:cubicBezTo>
                      <a:pt x="437" y="1413"/>
                      <a:pt x="567" y="1283"/>
                      <a:pt x="567" y="1125"/>
                    </a:cubicBezTo>
                    <a:lnTo>
                      <a:pt x="567" y="280"/>
                    </a:lnTo>
                    <a:cubicBezTo>
                      <a:pt x="567" y="122"/>
                      <a:pt x="437" y="1"/>
                      <a:pt x="288" y="1"/>
                    </a:cubicBezTo>
                    <a:cubicBezTo>
                      <a:pt x="283" y="1"/>
                      <a:pt x="278" y="1"/>
                      <a:pt x="2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8"/>
              <p:cNvSpPr/>
              <p:nvPr/>
            </p:nvSpPr>
            <p:spPr>
              <a:xfrm>
                <a:off x="7981370" y="1669166"/>
                <a:ext cx="151972" cy="110269"/>
              </a:xfrm>
              <a:custGeom>
                <a:avLst/>
                <a:gdLst/>
                <a:ahLst/>
                <a:cxnLst/>
                <a:rect l="l" t="t" r="r" b="b"/>
                <a:pathLst>
                  <a:path w="2166" h="1562" extrusionOk="0">
                    <a:moveTo>
                      <a:pt x="354" y="1"/>
                    </a:moveTo>
                    <a:cubicBezTo>
                      <a:pt x="159" y="1"/>
                      <a:pt x="1" y="158"/>
                      <a:pt x="1" y="354"/>
                    </a:cubicBezTo>
                    <a:lnTo>
                      <a:pt x="1" y="1561"/>
                    </a:lnTo>
                    <a:lnTo>
                      <a:pt x="1199" y="1561"/>
                    </a:lnTo>
                    <a:cubicBezTo>
                      <a:pt x="1738" y="1561"/>
                      <a:pt x="2166" y="1134"/>
                      <a:pt x="2166" y="595"/>
                    </a:cubicBezTo>
                    <a:lnTo>
                      <a:pt x="2166" y="354"/>
                    </a:lnTo>
                    <a:cubicBezTo>
                      <a:pt x="2166" y="158"/>
                      <a:pt x="2008" y="1"/>
                      <a:pt x="18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8"/>
              <p:cNvSpPr/>
              <p:nvPr/>
            </p:nvSpPr>
            <p:spPr>
              <a:xfrm>
                <a:off x="6762437" y="1669166"/>
                <a:ext cx="152603" cy="110269"/>
              </a:xfrm>
              <a:custGeom>
                <a:avLst/>
                <a:gdLst/>
                <a:ahLst/>
                <a:cxnLst/>
                <a:rect l="l" t="t" r="r" b="b"/>
                <a:pathLst>
                  <a:path w="2175" h="1562" extrusionOk="0">
                    <a:moveTo>
                      <a:pt x="362" y="1"/>
                    </a:moveTo>
                    <a:cubicBezTo>
                      <a:pt x="158" y="1"/>
                      <a:pt x="0" y="158"/>
                      <a:pt x="0" y="363"/>
                    </a:cubicBezTo>
                    <a:lnTo>
                      <a:pt x="0" y="595"/>
                    </a:lnTo>
                    <a:cubicBezTo>
                      <a:pt x="0" y="1119"/>
                      <a:pt x="428" y="1562"/>
                      <a:pt x="959" y="1562"/>
                    </a:cubicBezTo>
                    <a:cubicBezTo>
                      <a:pt x="965" y="1562"/>
                      <a:pt x="970" y="1561"/>
                      <a:pt x="976" y="1561"/>
                    </a:cubicBezTo>
                    <a:lnTo>
                      <a:pt x="2174" y="1561"/>
                    </a:lnTo>
                    <a:lnTo>
                      <a:pt x="2174" y="354"/>
                    </a:lnTo>
                    <a:cubicBezTo>
                      <a:pt x="2174" y="158"/>
                      <a:pt x="2016"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8"/>
              <p:cNvSpPr/>
              <p:nvPr/>
            </p:nvSpPr>
            <p:spPr>
              <a:xfrm>
                <a:off x="6798290" y="1494725"/>
                <a:ext cx="68479" cy="113517"/>
              </a:xfrm>
              <a:custGeom>
                <a:avLst/>
                <a:gdLst/>
                <a:ahLst/>
                <a:cxnLst/>
                <a:rect l="l" t="t" r="r" b="b"/>
                <a:pathLst>
                  <a:path w="976" h="1608" extrusionOk="0">
                    <a:moveTo>
                      <a:pt x="0" y="0"/>
                    </a:moveTo>
                    <a:lnTo>
                      <a:pt x="0" y="1607"/>
                    </a:lnTo>
                    <a:lnTo>
                      <a:pt x="976" y="1607"/>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8"/>
              <p:cNvSpPr/>
              <p:nvPr/>
            </p:nvSpPr>
            <p:spPr>
              <a:xfrm>
                <a:off x="6798290" y="1494725"/>
                <a:ext cx="68479" cy="33533"/>
              </a:xfrm>
              <a:custGeom>
                <a:avLst/>
                <a:gdLst/>
                <a:ahLst/>
                <a:cxnLst/>
                <a:rect l="l" t="t" r="r" b="b"/>
                <a:pathLst>
                  <a:path w="976" h="475" extrusionOk="0">
                    <a:moveTo>
                      <a:pt x="0" y="0"/>
                    </a:moveTo>
                    <a:lnTo>
                      <a:pt x="0" y="474"/>
                    </a:lnTo>
                    <a:lnTo>
                      <a:pt x="976" y="474"/>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8"/>
              <p:cNvSpPr/>
              <p:nvPr/>
            </p:nvSpPr>
            <p:spPr>
              <a:xfrm>
                <a:off x="7583127" y="1429778"/>
                <a:ext cx="79564" cy="38121"/>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8"/>
              <p:cNvSpPr/>
              <p:nvPr/>
            </p:nvSpPr>
            <p:spPr>
              <a:xfrm>
                <a:off x="7981370" y="1669166"/>
                <a:ext cx="151972" cy="110269"/>
              </a:xfrm>
              <a:custGeom>
                <a:avLst/>
                <a:gdLst/>
                <a:ahLst/>
                <a:cxnLst/>
                <a:rect l="l" t="t" r="r" b="b"/>
                <a:pathLst>
                  <a:path w="2166" h="1562" extrusionOk="0">
                    <a:moveTo>
                      <a:pt x="354" y="1"/>
                    </a:moveTo>
                    <a:cubicBezTo>
                      <a:pt x="159" y="1"/>
                      <a:pt x="1" y="158"/>
                      <a:pt x="1" y="354"/>
                    </a:cubicBezTo>
                    <a:lnTo>
                      <a:pt x="1" y="1561"/>
                    </a:lnTo>
                    <a:lnTo>
                      <a:pt x="1199" y="1561"/>
                    </a:lnTo>
                    <a:cubicBezTo>
                      <a:pt x="1738" y="1561"/>
                      <a:pt x="2166" y="1134"/>
                      <a:pt x="2166" y="595"/>
                    </a:cubicBezTo>
                    <a:lnTo>
                      <a:pt x="2166" y="354"/>
                    </a:lnTo>
                    <a:cubicBezTo>
                      <a:pt x="2166" y="158"/>
                      <a:pt x="2008" y="1"/>
                      <a:pt x="1813"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8"/>
              <p:cNvSpPr/>
              <p:nvPr/>
            </p:nvSpPr>
            <p:spPr>
              <a:xfrm>
                <a:off x="6762437" y="1669166"/>
                <a:ext cx="152603" cy="110269"/>
              </a:xfrm>
              <a:custGeom>
                <a:avLst/>
                <a:gdLst/>
                <a:ahLst/>
                <a:cxnLst/>
                <a:rect l="l" t="t" r="r" b="b"/>
                <a:pathLst>
                  <a:path w="2175" h="1562" extrusionOk="0">
                    <a:moveTo>
                      <a:pt x="362" y="1"/>
                    </a:moveTo>
                    <a:cubicBezTo>
                      <a:pt x="158" y="1"/>
                      <a:pt x="0" y="158"/>
                      <a:pt x="0" y="363"/>
                    </a:cubicBezTo>
                    <a:lnTo>
                      <a:pt x="0" y="595"/>
                    </a:lnTo>
                    <a:cubicBezTo>
                      <a:pt x="0" y="1119"/>
                      <a:pt x="428" y="1562"/>
                      <a:pt x="959" y="1562"/>
                    </a:cubicBezTo>
                    <a:cubicBezTo>
                      <a:pt x="965" y="1562"/>
                      <a:pt x="970" y="1561"/>
                      <a:pt x="976" y="1561"/>
                    </a:cubicBezTo>
                    <a:lnTo>
                      <a:pt x="2174" y="1561"/>
                    </a:lnTo>
                    <a:lnTo>
                      <a:pt x="2174" y="354"/>
                    </a:lnTo>
                    <a:cubicBezTo>
                      <a:pt x="2174" y="158"/>
                      <a:pt x="2016"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4" name="Subtitle 2"/>
          <p:cNvSpPr>
            <a:spLocks noGrp="1"/>
          </p:cNvSpPr>
          <p:nvPr>
            <p:ph type="subTitle" idx="4294967295"/>
          </p:nvPr>
        </p:nvSpPr>
        <p:spPr>
          <a:xfrm>
            <a:off x="563982" y="959374"/>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flight</a:t>
            </a:r>
            <a:endParaRPr lang="en-US" sz="2200" b="1" dirty="0">
              <a:solidFill>
                <a:srgbClr val="0070C0"/>
              </a:solidFill>
              <a:latin typeface="Delius" panose="020B0604020202020204" charset="0"/>
            </a:endParaRPr>
          </a:p>
        </p:txBody>
      </p:sp>
      <p:sp>
        <p:nvSpPr>
          <p:cNvPr id="45" name="Subtitle 2"/>
          <p:cNvSpPr>
            <a:spLocks noGrp="1"/>
          </p:cNvSpPr>
          <p:nvPr>
            <p:ph type="subTitle" idx="4294967295"/>
          </p:nvPr>
        </p:nvSpPr>
        <p:spPr>
          <a:xfrm>
            <a:off x="534802" y="1566290"/>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strictly</a:t>
            </a:r>
            <a:endParaRPr lang="en-US" sz="2200" b="1" dirty="0">
              <a:solidFill>
                <a:srgbClr val="0070C0"/>
              </a:solidFill>
              <a:latin typeface="Delius" panose="020B0604020202020204" charset="0"/>
            </a:endParaRPr>
          </a:p>
        </p:txBody>
      </p:sp>
      <p:sp>
        <p:nvSpPr>
          <p:cNvPr id="46" name="Subtitle 2"/>
          <p:cNvSpPr>
            <a:spLocks noGrp="1"/>
          </p:cNvSpPr>
          <p:nvPr>
            <p:ph type="subTitle" idx="4294967295"/>
          </p:nvPr>
        </p:nvSpPr>
        <p:spPr>
          <a:xfrm>
            <a:off x="534802" y="2204877"/>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signaled</a:t>
            </a:r>
            <a:endParaRPr lang="en-US" sz="2200" b="1" dirty="0">
              <a:solidFill>
                <a:srgbClr val="0070C0"/>
              </a:solidFill>
              <a:latin typeface="Delius" panose="020B0604020202020204" charset="0"/>
            </a:endParaRPr>
          </a:p>
        </p:txBody>
      </p:sp>
      <p:sp>
        <p:nvSpPr>
          <p:cNvPr id="47" name="Subtitle 2"/>
          <p:cNvSpPr>
            <a:spLocks noGrp="1"/>
          </p:cNvSpPr>
          <p:nvPr>
            <p:ph type="subTitle" idx="4294967295"/>
          </p:nvPr>
        </p:nvSpPr>
        <p:spPr>
          <a:xfrm>
            <a:off x="534802" y="3063774"/>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prohibitive</a:t>
            </a:r>
            <a:endParaRPr lang="en-US" sz="2200" b="1" dirty="0">
              <a:solidFill>
                <a:srgbClr val="0070C0"/>
              </a:solidFill>
              <a:latin typeface="Delius" panose="020B0604020202020204" charset="0"/>
            </a:endParaRPr>
          </a:p>
        </p:txBody>
      </p:sp>
      <p:sp>
        <p:nvSpPr>
          <p:cNvPr id="48" name="Subtitle 2"/>
          <p:cNvSpPr>
            <a:spLocks noGrp="1"/>
          </p:cNvSpPr>
          <p:nvPr>
            <p:ph type="subTitle" idx="4294967295"/>
          </p:nvPr>
        </p:nvSpPr>
        <p:spPr>
          <a:xfrm>
            <a:off x="534802" y="3742146"/>
            <a:ext cx="2011754" cy="461696"/>
          </a:xfrm>
          <a:prstGeom prst="rect">
            <a:avLst/>
          </a:prstGeom>
        </p:spPr>
        <p:txBody>
          <a:bodyPr/>
          <a:lstStyle/>
          <a:p>
            <a:pPr marL="139700" indent="0">
              <a:buNone/>
            </a:pPr>
            <a:r>
              <a:rPr lang="vi-VN" sz="2200" b="1" dirty="0" smtClean="0">
                <a:solidFill>
                  <a:srgbClr val="0070C0"/>
                </a:solidFill>
                <a:latin typeface="Delius" panose="020B0604020202020204" charset="0"/>
              </a:rPr>
              <a:t>warning</a:t>
            </a:r>
            <a:endParaRPr lang="en-US" sz="2200" b="1" dirty="0">
              <a:solidFill>
                <a:srgbClr val="0070C0"/>
              </a:solidFill>
              <a:latin typeface="Delius" panose="020B060402020202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 calcmode="lin" valueType="num">
                                      <p:cBhvr additive="base">
                                        <p:cTn id="7"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
                                            <p:txEl>
                                              <p:pRg st="0" end="0"/>
                                            </p:txEl>
                                          </p:spTgt>
                                        </p:tgtEl>
                                        <p:attrNameLst>
                                          <p:attrName>style.visibility</p:attrName>
                                        </p:attrNameLst>
                                      </p:cBhvr>
                                      <p:to>
                                        <p:strVal val="visible"/>
                                      </p:to>
                                    </p:set>
                                    <p:anim calcmode="lin" valueType="num">
                                      <p:cBhvr additive="base">
                                        <p:cTn id="13"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6">
                                            <p:txEl>
                                              <p:pRg st="0" end="0"/>
                                            </p:txEl>
                                          </p:spTgt>
                                        </p:tgtEl>
                                        <p:attrNameLst>
                                          <p:attrName>style.visibility</p:attrName>
                                        </p:attrNameLst>
                                      </p:cBhvr>
                                      <p:to>
                                        <p:strVal val="visible"/>
                                      </p:to>
                                    </p:set>
                                    <p:anim calcmode="lin" valueType="num">
                                      <p:cBhvr additive="base">
                                        <p:cTn id="19"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
                                            <p:txEl>
                                              <p:pRg st="0" end="0"/>
                                            </p:txEl>
                                          </p:spTgt>
                                        </p:tgtEl>
                                        <p:attrNameLst>
                                          <p:attrName>style.visibility</p:attrName>
                                        </p:attrNameLst>
                                      </p:cBhvr>
                                      <p:to>
                                        <p:strVal val="visible"/>
                                      </p:to>
                                    </p:set>
                                    <p:anim calcmode="lin" valueType="num">
                                      <p:cBhvr additive="base">
                                        <p:cTn id="25"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8">
                                            <p:txEl>
                                              <p:pRg st="0" end="0"/>
                                            </p:txEl>
                                          </p:spTgt>
                                        </p:tgtEl>
                                        <p:attrNameLst>
                                          <p:attrName>style.visibility</p:attrName>
                                        </p:attrNameLst>
                                      </p:cBhvr>
                                      <p:to>
                                        <p:strVal val="visible"/>
                                      </p:to>
                                    </p:set>
                                    <p:anim calcmode="lin" valueType="num">
                                      <p:cBhvr additive="base">
                                        <p:cTn id="31"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P spid="45" grpId="0" build="p"/>
      <p:bldP spid="46" grpId="0" build="p"/>
      <p:bldP spid="47" grpId="0" build="p"/>
      <p:bldP spid="48"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1913308" y="1937498"/>
            <a:ext cx="5207668" cy="914400"/>
          </a:xfrm>
          <a:prstGeom prst="rect">
            <a:avLst/>
          </a:prstGeom>
        </p:spPr>
        <p:txBody>
          <a:bodyPr spcFirstLastPara="1" wrap="square" lIns="91425" tIns="91425" rIns="91425" bIns="91425" anchor="b" anchorCtr="0">
            <a:noAutofit/>
          </a:bodyPr>
          <a:lstStyle/>
          <a:p>
            <a:r>
              <a:rPr lang="en-US" sz="6600" dirty="0"/>
              <a:t>PART </a:t>
            </a:r>
            <a:r>
              <a:rPr lang="vi-VN" sz="6600" dirty="0"/>
              <a:t>2</a:t>
            </a:r>
            <a:r>
              <a:rPr lang="en-US" sz="6600" dirty="0" smtClean="0"/>
              <a:t> </a:t>
            </a:r>
            <a:r>
              <a:rPr lang="en-US" dirty="0"/>
              <a:t>LANGUAGE</a:t>
            </a:r>
            <a:endParaRPr lang="en-US" sz="6600" dirty="0"/>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en-US" sz="4400" b="1" dirty="0">
                <a:solidFill>
                  <a:srgbClr val="FF0000"/>
                </a:solidFill>
              </a:rPr>
              <a:t>III. PHONETICS</a:t>
            </a:r>
            <a:endParaRPr lang="en-US" sz="4400" dirty="0">
              <a:solidFill>
                <a:srgbClr val="FF0000"/>
              </a:solidFill>
            </a:endParaRPr>
          </a:p>
        </p:txBody>
      </p:sp>
    </p:spTree>
    <p:extLst>
      <p:ext uri="{BB962C8B-B14F-4D97-AF65-F5344CB8AC3E}">
        <p14:creationId xmlns:p14="http://schemas.microsoft.com/office/powerpoint/2010/main" val="2721879483"/>
      </p:ext>
    </p:extLst>
  </p:cSld>
  <p:clrMapOvr>
    <a:masterClrMapping/>
  </p:clrMapOvr>
  <p:transition spd="med">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1" name="Google Shape;1421;p59"/>
          <p:cNvSpPr txBox="1">
            <a:spLocks noGrp="1"/>
          </p:cNvSpPr>
          <p:nvPr>
            <p:ph type="title"/>
          </p:nvPr>
        </p:nvSpPr>
        <p:spPr>
          <a:xfrm>
            <a:off x="400051" y="389163"/>
            <a:ext cx="8614749" cy="403475"/>
          </a:xfrm>
          <a:prstGeom prst="rect">
            <a:avLst/>
          </a:prstGeom>
        </p:spPr>
        <p:txBody>
          <a:bodyPr spcFirstLastPara="1" wrap="square" lIns="91425" tIns="91425" rIns="91425" bIns="91425" anchor="t" anchorCtr="0">
            <a:noAutofit/>
          </a:bodyPr>
          <a:lstStyle/>
          <a:p>
            <a:pPr lvl="0" algn="l" eaLnBrk="0" fontAlgn="base" hangingPunct="0">
              <a:spcBef>
                <a:spcPct val="0"/>
              </a:spcBef>
              <a:spcAft>
                <a:spcPct val="0"/>
              </a:spcAft>
              <a:buClrTx/>
              <a:buSzTx/>
            </a:pPr>
            <a:r>
              <a:rPr lang="en-US" altLang="en-US" sz="2400" dirty="0">
                <a:solidFill>
                  <a:srgbClr val="FF0000"/>
                </a:solidFill>
                <a:latin typeface="Delius" panose="020B0604020202020204" charset="0"/>
                <a:ea typeface="Calibri" panose="020F0502020204030204" pitchFamily="34" charset="0"/>
                <a:cs typeface="Times New Roman" panose="02020603050405020304" pitchFamily="18" charset="0"/>
              </a:rPr>
              <a:t>Divide these words into two columns as below.</a:t>
            </a:r>
            <a:r>
              <a:rPr lang="en-US" altLang="en-US" sz="2400" dirty="0">
                <a:solidFill>
                  <a:srgbClr val="FF0000"/>
                </a:solidFill>
                <a:latin typeface="Delius" panose="020B0604020202020204" charset="0"/>
                <a:ea typeface="Arial" panose="020B0604020202020204" pitchFamily="34" charset="0"/>
                <a:cs typeface="Calibri" panose="020F0502020204030204" pitchFamily="34" charset="0"/>
              </a:rPr>
              <a:t>  </a:t>
            </a:r>
            <a:r>
              <a:rPr lang="en-US" altLang="en-US" sz="2400" dirty="0">
                <a:solidFill>
                  <a:srgbClr val="FF0000"/>
                </a:solidFill>
                <a:latin typeface="Delius" panose="020B0604020202020204" charset="0"/>
                <a:ea typeface="Arial" panose="020B0604020202020204" pitchFamily="34" charset="0"/>
                <a:cs typeface="Calibri" panose="020F0502020204030204" pitchFamily="34" charset="0"/>
                <a:sym typeface="Wingdings" panose="05000000000000000000" pitchFamily="2" charset="2"/>
              </a:rPr>
              <a:t></a:t>
            </a:r>
            <a:r>
              <a:rPr lang="en-US" altLang="en-US" sz="2400" dirty="0">
                <a:solidFill>
                  <a:srgbClr val="FF0000"/>
                </a:solidFill>
                <a:latin typeface="Delius" panose="020B0604020202020204" charset="0"/>
                <a:ea typeface="Arial" panose="020B0604020202020204" pitchFamily="34" charset="0"/>
                <a:cs typeface="Calibri" panose="020F0502020204030204" pitchFamily="34" charset="0"/>
              </a:rPr>
              <a:t> TRACK 02</a:t>
            </a:r>
            <a:r>
              <a:rPr lang="en-US" altLang="en-US" sz="2400" dirty="0">
                <a:solidFill>
                  <a:srgbClr val="FF0000"/>
                </a:solidFill>
                <a:latin typeface="Delius" panose="020B0604020202020204" charset="0"/>
                <a:sym typeface="Wingdings" panose="05000000000000000000" pitchFamily="2" charset="2"/>
              </a:rPr>
              <a:t/>
            </a:r>
            <a:br>
              <a:rPr lang="en-US" altLang="en-US" sz="2400" dirty="0">
                <a:solidFill>
                  <a:srgbClr val="FF0000"/>
                </a:solidFill>
                <a:latin typeface="Delius" panose="020B0604020202020204" charset="0"/>
                <a:sym typeface="Wingdings" panose="05000000000000000000" pitchFamily="2" charset="2"/>
              </a:rPr>
            </a:br>
            <a:endParaRPr lang="en-US" altLang="en-US" sz="2400" dirty="0">
              <a:solidFill>
                <a:srgbClr val="FF0000"/>
              </a:solidFill>
              <a:latin typeface="Delius" panose="020B0604020202020204" charset="0"/>
              <a:ea typeface="Arial" panose="020B0604020202020204" pitchFamily="34" charset="0"/>
              <a:cs typeface="Calibri" panose="020F0502020204030204" pitchFamily="34" charset="0"/>
              <a:sym typeface="Wingdings" panose="05000000000000000000" pitchFamily="2" charset="2"/>
            </a:endParaRPr>
          </a:p>
        </p:txBody>
      </p:sp>
      <p:sp>
        <p:nvSpPr>
          <p:cNvPr id="1479" name="Google Shape;1479;p59"/>
          <p:cNvSpPr/>
          <p:nvPr/>
        </p:nvSpPr>
        <p:spPr>
          <a:xfrm>
            <a:off x="8816800" y="2754848"/>
            <a:ext cx="198000" cy="198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59"/>
          <p:cNvSpPr/>
          <p:nvPr/>
        </p:nvSpPr>
        <p:spPr>
          <a:xfrm>
            <a:off x="8816800" y="3805372"/>
            <a:ext cx="198000" cy="198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59"/>
          <p:cNvSpPr/>
          <p:nvPr/>
        </p:nvSpPr>
        <p:spPr>
          <a:xfrm>
            <a:off x="8816800" y="4840148"/>
            <a:ext cx="198000" cy="198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59"/>
          <p:cNvSpPr/>
          <p:nvPr/>
        </p:nvSpPr>
        <p:spPr>
          <a:xfrm>
            <a:off x="4989350" y="4911035"/>
            <a:ext cx="228600" cy="228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59"/>
          <p:cNvSpPr/>
          <p:nvPr/>
        </p:nvSpPr>
        <p:spPr>
          <a:xfrm>
            <a:off x="6594300" y="4840148"/>
            <a:ext cx="228600" cy="2286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59"/>
          <p:cNvSpPr/>
          <p:nvPr/>
        </p:nvSpPr>
        <p:spPr>
          <a:xfrm>
            <a:off x="7705550" y="4826060"/>
            <a:ext cx="228600" cy="2286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5" name="Google Shape;1485;p59"/>
          <p:cNvGrpSpPr/>
          <p:nvPr/>
        </p:nvGrpSpPr>
        <p:grpSpPr>
          <a:xfrm>
            <a:off x="556757" y="3614960"/>
            <a:ext cx="667133" cy="989052"/>
            <a:chOff x="713232" y="3420661"/>
            <a:chExt cx="667133" cy="989052"/>
          </a:xfrm>
        </p:grpSpPr>
        <p:sp>
          <p:nvSpPr>
            <p:cNvPr id="1486" name="Google Shape;1486;p59"/>
            <p:cNvSpPr/>
            <p:nvPr/>
          </p:nvSpPr>
          <p:spPr>
            <a:xfrm>
              <a:off x="1206638" y="41179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59"/>
            <p:cNvSpPr/>
            <p:nvPr/>
          </p:nvSpPr>
          <p:spPr>
            <a:xfrm>
              <a:off x="861038" y="3420661"/>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59"/>
            <p:cNvSpPr/>
            <p:nvPr/>
          </p:nvSpPr>
          <p:spPr>
            <a:xfrm rot="1800110">
              <a:off x="745436" y="41938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59"/>
            <p:cNvSpPr/>
            <p:nvPr/>
          </p:nvSpPr>
          <p:spPr>
            <a:xfrm>
              <a:off x="968977" y="38493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2" name="Table 1"/>
          <p:cNvGraphicFramePr>
            <a:graphicFrameLocks noGrp="1"/>
          </p:cNvGraphicFramePr>
          <p:nvPr>
            <p:extLst>
              <p:ext uri="{D42A27DB-BD31-4B8C-83A1-F6EECF244321}">
                <p14:modId xmlns:p14="http://schemas.microsoft.com/office/powerpoint/2010/main" val="889990970"/>
              </p:ext>
            </p:extLst>
          </p:nvPr>
        </p:nvGraphicFramePr>
        <p:xfrm>
          <a:off x="613569" y="978897"/>
          <a:ext cx="7843837" cy="1633728"/>
        </p:xfrm>
        <a:graphic>
          <a:graphicData uri="http://schemas.openxmlformats.org/drawingml/2006/table">
            <a:tbl>
              <a:tblPr firstRow="1" firstCol="1" bandRow="1">
                <a:tableStyleId>{EF22091A-B44B-4E38-BC7A-3FC299EE7DA7}</a:tableStyleId>
              </a:tblPr>
              <a:tblGrid>
                <a:gridCol w="1128711">
                  <a:extLst>
                    <a:ext uri="{9D8B030D-6E8A-4147-A177-3AD203B41FA5}">
                      <a16:colId xmlns:a16="http://schemas.microsoft.com/office/drawing/2014/main" val="3178744289"/>
                    </a:ext>
                  </a:extLst>
                </a:gridCol>
                <a:gridCol w="888216">
                  <a:extLst>
                    <a:ext uri="{9D8B030D-6E8A-4147-A177-3AD203B41FA5}">
                      <a16:colId xmlns:a16="http://schemas.microsoft.com/office/drawing/2014/main" val="471116113"/>
                    </a:ext>
                  </a:extLst>
                </a:gridCol>
                <a:gridCol w="832416">
                  <a:extLst>
                    <a:ext uri="{9D8B030D-6E8A-4147-A177-3AD203B41FA5}">
                      <a16:colId xmlns:a16="http://schemas.microsoft.com/office/drawing/2014/main" val="760645843"/>
                    </a:ext>
                  </a:extLst>
                </a:gridCol>
                <a:gridCol w="710784">
                  <a:extLst>
                    <a:ext uri="{9D8B030D-6E8A-4147-A177-3AD203B41FA5}">
                      <a16:colId xmlns:a16="http://schemas.microsoft.com/office/drawing/2014/main" val="39756252"/>
                    </a:ext>
                  </a:extLst>
                </a:gridCol>
                <a:gridCol w="890030">
                  <a:extLst>
                    <a:ext uri="{9D8B030D-6E8A-4147-A177-3AD203B41FA5}">
                      <a16:colId xmlns:a16="http://schemas.microsoft.com/office/drawing/2014/main" val="2389863092"/>
                    </a:ext>
                  </a:extLst>
                </a:gridCol>
                <a:gridCol w="890030">
                  <a:extLst>
                    <a:ext uri="{9D8B030D-6E8A-4147-A177-3AD203B41FA5}">
                      <a16:colId xmlns:a16="http://schemas.microsoft.com/office/drawing/2014/main" val="3661814071"/>
                    </a:ext>
                  </a:extLst>
                </a:gridCol>
                <a:gridCol w="1240161">
                  <a:extLst>
                    <a:ext uri="{9D8B030D-6E8A-4147-A177-3AD203B41FA5}">
                      <a16:colId xmlns:a16="http://schemas.microsoft.com/office/drawing/2014/main" val="1310720288"/>
                    </a:ext>
                  </a:extLst>
                </a:gridCol>
                <a:gridCol w="1263489">
                  <a:extLst>
                    <a:ext uri="{9D8B030D-6E8A-4147-A177-3AD203B41FA5}">
                      <a16:colId xmlns:a16="http://schemas.microsoft.com/office/drawing/2014/main" val="1773944608"/>
                    </a:ext>
                  </a:extLst>
                </a:gridCol>
              </a:tblGrid>
              <a:tr h="0">
                <a:tc>
                  <a:txBody>
                    <a:bodyPr/>
                    <a:lstStyle/>
                    <a:p>
                      <a:pPr algn="ctr">
                        <a:lnSpc>
                          <a:spcPct val="150000"/>
                        </a:lnSpc>
                        <a:spcAft>
                          <a:spcPts val="0"/>
                        </a:spcAft>
                      </a:pPr>
                      <a:r>
                        <a:rPr lang="en-US" sz="2000">
                          <a:effectLst/>
                          <a:latin typeface="Delius" panose="020B0604020202020204" charset="0"/>
                        </a:rPr>
                        <a:t>wh</a:t>
                      </a:r>
                      <a:r>
                        <a:rPr lang="en-US" sz="2000" u="sng">
                          <a:effectLst/>
                          <a:latin typeface="Delius" panose="020B0604020202020204" charset="0"/>
                        </a:rPr>
                        <a:t>i</a:t>
                      </a:r>
                      <a:r>
                        <a:rPr lang="en-US" sz="2000">
                          <a:effectLst/>
                          <a:latin typeface="Delius" panose="020B0604020202020204" charset="0"/>
                        </a:rPr>
                        <a:t>le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p</a:t>
                      </a:r>
                      <a:r>
                        <a:rPr lang="en-US" sz="2000" u="sng">
                          <a:effectLst/>
                          <a:latin typeface="Delius" panose="020B0604020202020204" charset="0"/>
                        </a:rPr>
                        <a:t>a</a:t>
                      </a:r>
                      <a:r>
                        <a:rPr lang="en-US" sz="2000">
                          <a:effectLst/>
                          <a:latin typeface="Delius" panose="020B0604020202020204" charset="0"/>
                        </a:rPr>
                        <a:t>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effectLst/>
                          <a:latin typeface="Delius" panose="020B0604020202020204" charset="0"/>
                        </a:rPr>
                        <a:t>r</a:t>
                      </a:r>
                      <a:r>
                        <a:rPr lang="en-US" sz="2000" u="sng" dirty="0">
                          <a:effectLst/>
                          <a:latin typeface="Delius" panose="020B0604020202020204" charset="0"/>
                        </a:rPr>
                        <a:t>i</a:t>
                      </a:r>
                      <a:r>
                        <a:rPr lang="en-US" sz="2000" dirty="0">
                          <a:effectLst/>
                          <a:latin typeface="Delius" panose="020B0604020202020204" charset="0"/>
                        </a:rPr>
                        <a:t>ce</a:t>
                      </a:r>
                      <a:endParaRPr lang="en-US" sz="18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f</a:t>
                      </a:r>
                      <a:r>
                        <a:rPr lang="en-US" sz="2000" u="sng">
                          <a:effectLst/>
                          <a:latin typeface="Delius" panose="020B0604020202020204" charset="0"/>
                        </a:rPr>
                        <a:t>i</a:t>
                      </a:r>
                      <a:r>
                        <a:rPr lang="en-US" sz="2000">
                          <a:effectLst/>
                          <a:latin typeface="Delius" panose="020B0604020202020204" charset="0"/>
                        </a:rPr>
                        <a:t>ne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sh</a:t>
                      </a:r>
                      <a:r>
                        <a:rPr lang="en-US" sz="2000" u="sng">
                          <a:effectLst/>
                          <a:latin typeface="Delius" panose="020B0604020202020204" charset="0"/>
                        </a:rPr>
                        <a:t>a</a:t>
                      </a:r>
                      <a:r>
                        <a:rPr lang="en-US" sz="2000">
                          <a:effectLst/>
                          <a:latin typeface="Delius" panose="020B0604020202020204" charset="0"/>
                        </a:rPr>
                        <a:t>de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t</a:t>
                      </a:r>
                      <a:r>
                        <a:rPr lang="en-US" sz="2000" u="sng">
                          <a:effectLst/>
                          <a:latin typeface="Delius" panose="020B0604020202020204" charset="0"/>
                        </a:rPr>
                        <a:t>ai</a:t>
                      </a:r>
                      <a:r>
                        <a:rPr lang="en-US" sz="2000">
                          <a:effectLst/>
                          <a:latin typeface="Delius" panose="020B0604020202020204" charset="0"/>
                        </a:rPr>
                        <a:t>l</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beh</a:t>
                      </a:r>
                      <a:r>
                        <a:rPr lang="en-US" sz="2000" u="sng">
                          <a:effectLst/>
                          <a:latin typeface="Delius" panose="020B0604020202020204" charset="0"/>
                        </a:rPr>
                        <a:t>i</a:t>
                      </a:r>
                      <a:r>
                        <a:rPr lang="en-US" sz="2000">
                          <a:effectLst/>
                          <a:latin typeface="Delius" panose="020B0604020202020204" charset="0"/>
                        </a:rPr>
                        <a:t>nd</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ch</a:t>
                      </a:r>
                      <a:r>
                        <a:rPr lang="en-US" sz="2000" u="sng">
                          <a:effectLst/>
                          <a:latin typeface="Delius" panose="020B0604020202020204" charset="0"/>
                        </a:rPr>
                        <a:t>i</a:t>
                      </a:r>
                      <a:r>
                        <a:rPr lang="en-US" sz="2000">
                          <a:effectLst/>
                          <a:latin typeface="Delius" panose="020B0604020202020204" charset="0"/>
                        </a:rPr>
                        <a:t>ld</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38185006"/>
                  </a:ext>
                </a:extLst>
              </a:tr>
              <a:tr h="0">
                <a:tc>
                  <a:txBody>
                    <a:bodyPr/>
                    <a:lstStyle/>
                    <a:p>
                      <a:pPr algn="ctr">
                        <a:lnSpc>
                          <a:spcPct val="150000"/>
                        </a:lnSpc>
                        <a:spcAft>
                          <a:spcPts val="0"/>
                        </a:spcAft>
                      </a:pPr>
                      <a:r>
                        <a:rPr lang="en-US" sz="2000" u="sng">
                          <a:effectLst/>
                          <a:latin typeface="Delius" panose="020B0604020202020204" charset="0"/>
                        </a:rPr>
                        <a:t>ei</a:t>
                      </a:r>
                      <a:r>
                        <a:rPr lang="en-US" sz="2000">
                          <a:effectLst/>
                          <a:latin typeface="Delius" panose="020B0604020202020204" charset="0"/>
                        </a:rPr>
                        <a:t>ght</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n</a:t>
                      </a:r>
                      <a:r>
                        <a:rPr lang="en-US" sz="2000" u="sng">
                          <a:effectLst/>
                          <a:latin typeface="Delius" panose="020B0604020202020204" charset="0"/>
                        </a:rPr>
                        <a:t>i</a:t>
                      </a:r>
                      <a:r>
                        <a:rPr lang="en-US" sz="2000">
                          <a:effectLst/>
                          <a:latin typeface="Delius" panose="020B0604020202020204" charset="0"/>
                        </a:rPr>
                        <a:t>ce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dirty="0">
                          <a:effectLst/>
                          <a:latin typeface="Delius" panose="020B0604020202020204" charset="0"/>
                        </a:rPr>
                        <a:t>st</a:t>
                      </a:r>
                      <a:r>
                        <a:rPr lang="en-US" sz="2000" u="sng" dirty="0">
                          <a:effectLst/>
                          <a:latin typeface="Delius" panose="020B0604020202020204" charset="0"/>
                        </a:rPr>
                        <a:t>ea</a:t>
                      </a:r>
                      <a:r>
                        <a:rPr lang="en-US" sz="2000" dirty="0">
                          <a:effectLst/>
                          <a:latin typeface="Delius" panose="020B0604020202020204" charset="0"/>
                        </a:rPr>
                        <a:t>k</a:t>
                      </a:r>
                      <a:endParaRPr lang="en-US" sz="18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f</a:t>
                      </a:r>
                      <a:r>
                        <a:rPr lang="en-US" sz="2000" u="sng">
                          <a:effectLst/>
                          <a:latin typeface="Delius" panose="020B0604020202020204" charset="0"/>
                        </a:rPr>
                        <a:t>a</a:t>
                      </a:r>
                      <a:r>
                        <a:rPr lang="en-US" sz="2000">
                          <a:effectLst/>
                          <a:latin typeface="Delius" panose="020B0604020202020204" charset="0"/>
                        </a:rPr>
                        <a:t>ce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dirty="0">
                          <a:effectLst/>
                          <a:latin typeface="Delius" panose="020B0604020202020204" charset="0"/>
                        </a:rPr>
                        <a:t>k</a:t>
                      </a:r>
                      <a:r>
                        <a:rPr lang="en-US" sz="2000" u="sng" dirty="0">
                          <a:effectLst/>
                          <a:latin typeface="Delius" panose="020B0604020202020204" charset="0"/>
                        </a:rPr>
                        <a:t>i</a:t>
                      </a:r>
                      <a:r>
                        <a:rPr lang="en-US" sz="2000" dirty="0">
                          <a:effectLst/>
                          <a:latin typeface="Delius" panose="020B0604020202020204" charset="0"/>
                        </a:rPr>
                        <a:t>nd</a:t>
                      </a:r>
                      <a:endParaRPr lang="en-US" sz="18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dirty="0">
                          <a:effectLst/>
                          <a:latin typeface="Delius" panose="020B0604020202020204" charset="0"/>
                        </a:rPr>
                        <a:t>s</a:t>
                      </a:r>
                      <a:r>
                        <a:rPr lang="en-US" sz="2000" u="sng" dirty="0">
                          <a:effectLst/>
                          <a:latin typeface="Delius" panose="020B0604020202020204" charset="0"/>
                        </a:rPr>
                        <a:t>i</a:t>
                      </a:r>
                      <a:r>
                        <a:rPr lang="en-US" sz="2000" dirty="0">
                          <a:effectLst/>
                          <a:latin typeface="Delius" panose="020B0604020202020204" charset="0"/>
                        </a:rPr>
                        <a:t>lent</a:t>
                      </a:r>
                      <a:endParaRPr lang="en-US" sz="18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r</a:t>
                      </a:r>
                      <a:r>
                        <a:rPr lang="en-US" sz="2000" u="sng">
                          <a:effectLst/>
                          <a:latin typeface="Delius" panose="020B0604020202020204" charset="0"/>
                        </a:rPr>
                        <a:t>ai</a:t>
                      </a:r>
                      <a:r>
                        <a:rPr lang="en-US" sz="2000">
                          <a:effectLst/>
                          <a:latin typeface="Delius" panose="020B0604020202020204" charset="0"/>
                        </a:rPr>
                        <a:t>se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g</a:t>
                      </a:r>
                      <a:r>
                        <a:rPr lang="en-US" sz="2000" u="sng">
                          <a:effectLst/>
                          <a:latin typeface="Delius" panose="020B0604020202020204" charset="0"/>
                        </a:rPr>
                        <a:t>ui</a:t>
                      </a:r>
                      <a:r>
                        <a:rPr lang="en-US" sz="2000">
                          <a:effectLst/>
                          <a:latin typeface="Delius" panose="020B0604020202020204" charset="0"/>
                        </a:rPr>
                        <a:t>de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7551223"/>
                  </a:ext>
                </a:extLst>
              </a:tr>
              <a:tr h="0">
                <a:tc>
                  <a:txBody>
                    <a:bodyPr/>
                    <a:lstStyle/>
                    <a:p>
                      <a:pPr algn="ctr">
                        <a:lnSpc>
                          <a:spcPct val="150000"/>
                        </a:lnSpc>
                        <a:spcAft>
                          <a:spcPts val="0"/>
                        </a:spcAft>
                      </a:pPr>
                      <a:r>
                        <a:rPr lang="en-US" sz="2000">
                          <a:effectLst/>
                          <a:latin typeface="Delius" panose="020B0604020202020204" charset="0"/>
                        </a:rPr>
                        <a:t>am</a:t>
                      </a:r>
                      <a:r>
                        <a:rPr lang="en-US" sz="2000" u="sng">
                          <a:effectLst/>
                          <a:latin typeface="Delius" panose="020B0604020202020204" charset="0"/>
                        </a:rPr>
                        <a:t>a</a:t>
                      </a:r>
                      <a:r>
                        <a:rPr lang="en-US" sz="2000">
                          <a:effectLst/>
                          <a:latin typeface="Delius" panose="020B0604020202020204" charset="0"/>
                        </a:rPr>
                        <a:t>zing</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g</a:t>
                      </a:r>
                      <a:r>
                        <a:rPr lang="en-US" sz="2000" u="sng">
                          <a:effectLst/>
                          <a:latin typeface="Delius" panose="020B0604020202020204" charset="0"/>
                        </a:rPr>
                        <a:t>uy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h</a:t>
                      </a:r>
                      <a:r>
                        <a:rPr lang="en-US" sz="2000" u="sng">
                          <a:effectLst/>
                          <a:latin typeface="Delius" panose="020B0604020202020204" charset="0"/>
                        </a:rPr>
                        <a:t>a</a:t>
                      </a:r>
                      <a:r>
                        <a:rPr lang="en-US" sz="2000">
                          <a:effectLst/>
                          <a:latin typeface="Delius" panose="020B0604020202020204" charset="0"/>
                        </a:rPr>
                        <a:t>te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u="sng">
                          <a:effectLst/>
                          <a:latin typeface="Delius" panose="020B0604020202020204" charset="0"/>
                        </a:rPr>
                        <a:t>e</a:t>
                      </a:r>
                      <a:r>
                        <a:rPr lang="en-US" sz="2000">
                          <a:effectLst/>
                          <a:latin typeface="Delius" panose="020B0604020202020204" charset="0"/>
                        </a:rPr>
                        <a:t>ye</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b</a:t>
                      </a:r>
                      <a:r>
                        <a:rPr lang="en-US" sz="2000" u="sng">
                          <a:effectLst/>
                          <a:latin typeface="Delius" panose="020B0604020202020204" charset="0"/>
                        </a:rPr>
                        <a:t>a</a:t>
                      </a:r>
                      <a:r>
                        <a:rPr lang="en-US" sz="2000">
                          <a:effectLst/>
                          <a:latin typeface="Delius" panose="020B0604020202020204" charset="0"/>
                        </a:rPr>
                        <a:t>by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m</a:t>
                      </a:r>
                      <a:r>
                        <a:rPr lang="en-US" sz="2000" u="sng">
                          <a:effectLst/>
                          <a:latin typeface="Delius" panose="020B0604020202020204" charset="0"/>
                        </a:rPr>
                        <a:t>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l</a:t>
                      </a:r>
                      <a:r>
                        <a:rPr lang="en-US" sz="2000" u="sng">
                          <a:effectLst/>
                          <a:latin typeface="Delius" panose="020B0604020202020204" charset="0"/>
                        </a:rPr>
                        <a:t>i</a:t>
                      </a:r>
                      <a:r>
                        <a:rPr lang="en-US" sz="2000">
                          <a:effectLst/>
                          <a:latin typeface="Delius" panose="020B0604020202020204" charset="0"/>
                        </a:rPr>
                        <a:t>ght</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a:effectLst/>
                          <a:latin typeface="Delius" panose="020B0604020202020204" charset="0"/>
                        </a:rPr>
                        <a:t>p</a:t>
                      </a:r>
                      <a:r>
                        <a:rPr lang="en-US" sz="2000" u="sng">
                          <a:effectLst/>
                          <a:latin typeface="Delius" panose="020B0604020202020204" charset="0"/>
                        </a:rPr>
                        <a:t>a</a:t>
                      </a:r>
                      <a:r>
                        <a:rPr lang="en-US" sz="2000">
                          <a:effectLst/>
                          <a:latin typeface="Delius" panose="020B0604020202020204" charset="0"/>
                        </a:rPr>
                        <a:t>per</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20435642"/>
                  </a:ext>
                </a:extLst>
              </a:tr>
              <a:tr h="0">
                <a:tc>
                  <a:txBody>
                    <a:bodyPr/>
                    <a:lstStyle/>
                    <a:p>
                      <a:pPr algn="ctr">
                        <a:lnSpc>
                          <a:spcPct val="150000"/>
                        </a:lnSpc>
                        <a:spcAft>
                          <a:spcPts val="0"/>
                        </a:spcAft>
                      </a:pPr>
                      <a:r>
                        <a:rPr lang="en-US" sz="2000">
                          <a:effectLst/>
                          <a:latin typeface="Delius" panose="020B0604020202020204" charset="0"/>
                        </a:rPr>
                        <a:t>l</a:t>
                      </a:r>
                      <a:r>
                        <a:rPr lang="en-US" sz="2000" u="sng">
                          <a:effectLst/>
                          <a:latin typeface="Delius" panose="020B0604020202020204" charset="0"/>
                        </a:rPr>
                        <a:t>a</a:t>
                      </a:r>
                      <a:r>
                        <a:rPr lang="en-US" sz="2000">
                          <a:effectLst/>
                          <a:latin typeface="Delius" panose="020B0604020202020204" charset="0"/>
                        </a:rPr>
                        <a:t>ter</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pot</a:t>
                      </a:r>
                      <a:r>
                        <a:rPr lang="en-US" sz="2000" u="sng">
                          <a:effectLst/>
                          <a:latin typeface="Delius" panose="020B0604020202020204" charset="0"/>
                        </a:rPr>
                        <a:t>a</a:t>
                      </a:r>
                      <a:r>
                        <a:rPr lang="en-US" sz="2000">
                          <a:effectLst/>
                          <a:latin typeface="Delius" panose="020B0604020202020204" charset="0"/>
                        </a:rPr>
                        <a:t>to</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s</a:t>
                      </a:r>
                      <a:r>
                        <a:rPr lang="en-US" sz="2000" u="sng">
                          <a:effectLst/>
                          <a:latin typeface="Delius" panose="020B0604020202020204" charset="0"/>
                        </a:rPr>
                        <a:t>i</a:t>
                      </a:r>
                      <a:r>
                        <a:rPr lang="en-US" sz="2000">
                          <a:effectLst/>
                          <a:latin typeface="Delius" panose="020B0604020202020204" charset="0"/>
                        </a:rPr>
                        <a:t>gh</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gr</a:t>
                      </a:r>
                      <a:r>
                        <a:rPr lang="en-US" sz="2000" u="sng">
                          <a:effectLst/>
                          <a:latin typeface="Delius" panose="020B0604020202020204" charset="0"/>
                        </a:rPr>
                        <a:t>a</a:t>
                      </a:r>
                      <a:r>
                        <a:rPr lang="en-US" sz="2000">
                          <a:effectLst/>
                          <a:latin typeface="Delius" panose="020B0604020202020204" charset="0"/>
                        </a:rPr>
                        <a:t>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u="sng">
                          <a:effectLst/>
                          <a:latin typeface="Delius" panose="020B0604020202020204" charset="0"/>
                        </a:rPr>
                        <a:t>i</a:t>
                      </a:r>
                      <a:r>
                        <a:rPr lang="en-US" sz="2000">
                          <a:effectLst/>
                          <a:latin typeface="Delius" panose="020B0604020202020204" charset="0"/>
                        </a:rPr>
                        <a:t>sland</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th</a:t>
                      </a:r>
                      <a:r>
                        <a:rPr lang="en-US" sz="2000" u="sng">
                          <a:effectLst/>
                          <a:latin typeface="Delius" panose="020B0604020202020204" charset="0"/>
                        </a:rPr>
                        <a:t>e</a:t>
                      </a:r>
                      <a:r>
                        <a:rPr lang="en-US" sz="2000">
                          <a:effectLst/>
                          <a:latin typeface="Delius" panose="020B0604020202020204" charset="0"/>
                        </a:rPr>
                        <a:t>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d</a:t>
                      </a:r>
                      <a:r>
                        <a:rPr lang="en-US" sz="2000" u="sng">
                          <a:effectLst/>
                          <a:latin typeface="Delius" panose="020B0604020202020204" charset="0"/>
                        </a:rPr>
                        <a:t>a</a:t>
                      </a:r>
                      <a:r>
                        <a:rPr lang="en-US" sz="2000">
                          <a:effectLst/>
                          <a:latin typeface="Delius" panose="020B0604020202020204" charset="0"/>
                        </a:rPr>
                        <a:t>y</a:t>
                      </a:r>
                      <a:endParaRPr lang="en-US" sz="18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dirty="0">
                          <a:effectLst/>
                          <a:latin typeface="Delius" panose="020B0604020202020204" charset="0"/>
                        </a:rPr>
                        <a:t>b</a:t>
                      </a:r>
                      <a:r>
                        <a:rPr lang="en-US" sz="2000" u="sng" dirty="0">
                          <a:effectLst/>
                          <a:latin typeface="Delius" panose="020B0604020202020204" charset="0"/>
                        </a:rPr>
                        <a:t>uy</a:t>
                      </a:r>
                      <a:endParaRPr lang="en-US" sz="18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7549783"/>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40175969"/>
              </p:ext>
            </p:extLst>
          </p:nvPr>
        </p:nvGraphicFramePr>
        <p:xfrm>
          <a:off x="613569" y="2914763"/>
          <a:ext cx="7843838" cy="1626362"/>
        </p:xfrm>
        <a:graphic>
          <a:graphicData uri="http://schemas.openxmlformats.org/drawingml/2006/table">
            <a:tbl>
              <a:tblPr firstRow="1" firstCol="1" bandRow="1">
                <a:tableStyleId>{EF22091A-B44B-4E38-BC7A-3FC299EE7DA7}</a:tableStyleId>
              </a:tblPr>
              <a:tblGrid>
                <a:gridCol w="3921919">
                  <a:extLst>
                    <a:ext uri="{9D8B030D-6E8A-4147-A177-3AD203B41FA5}">
                      <a16:colId xmlns:a16="http://schemas.microsoft.com/office/drawing/2014/main" val="4182198831"/>
                    </a:ext>
                  </a:extLst>
                </a:gridCol>
                <a:gridCol w="3921919">
                  <a:extLst>
                    <a:ext uri="{9D8B030D-6E8A-4147-A177-3AD203B41FA5}">
                      <a16:colId xmlns:a16="http://schemas.microsoft.com/office/drawing/2014/main" val="1851740483"/>
                    </a:ext>
                  </a:extLst>
                </a:gridCol>
              </a:tblGrid>
              <a:tr h="237642">
                <a:tc>
                  <a:txBody>
                    <a:bodyPr/>
                    <a:lstStyle/>
                    <a:p>
                      <a:pPr algn="ctr">
                        <a:lnSpc>
                          <a:spcPct val="150000"/>
                        </a:lnSpc>
                        <a:spcAft>
                          <a:spcPts val="0"/>
                        </a:spcAft>
                      </a:pPr>
                      <a:r>
                        <a:rPr lang="en-US" sz="2000" dirty="0">
                          <a:effectLst/>
                          <a:latin typeface="Delius" panose="020B0604020202020204" charset="0"/>
                        </a:rPr>
                        <a:t>/</a:t>
                      </a:r>
                      <a:r>
                        <a:rPr lang="en-US" sz="2000" dirty="0" err="1">
                          <a:effectLst/>
                          <a:latin typeface="Delius" panose="020B0604020202020204" charset="0"/>
                        </a:rPr>
                        <a:t>aɪ</a:t>
                      </a:r>
                      <a:r>
                        <a:rPr lang="en-US" sz="2000" dirty="0">
                          <a:effectLst/>
                          <a:latin typeface="Delius" panose="020B0604020202020204" charset="0"/>
                        </a:rPr>
                        <a:t>/</a:t>
                      </a:r>
                      <a:endParaRPr lang="en-US" sz="2000" dirty="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000">
                          <a:effectLst/>
                          <a:latin typeface="Delius" panose="020B0604020202020204" charset="0"/>
                        </a:rPr>
                        <a:t>/eɪ/</a:t>
                      </a:r>
                      <a:endParaRPr lang="en-US" sz="2000">
                        <a:effectLst/>
                        <a:latin typeface="Delius" panose="020B060402020202020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0277093"/>
                  </a:ext>
                </a:extLst>
              </a:tr>
              <a:tr h="1188208">
                <a:tc>
                  <a:txBody>
                    <a:bodyPr/>
                    <a:lstStyle/>
                    <a:p>
                      <a:r>
                        <a:rPr lang="en-US" sz="2000" b="0" i="0" u="none" strike="noStrike" cap="none" dirty="0" smtClean="0">
                          <a:solidFill>
                            <a:srgbClr val="000000"/>
                          </a:solidFill>
                          <a:effectLst/>
                          <a:latin typeface="Delius" panose="020B0604020202020204" charset="0"/>
                          <a:ea typeface="Arial"/>
                          <a:cs typeface="Arial"/>
                          <a:sym typeface="Arial"/>
                        </a:rPr>
                        <a:t>while       guide</a:t>
                      </a:r>
                      <a:r>
                        <a:rPr lang="vi-VN" sz="2000" b="0" i="0" u="none" strike="noStrike" cap="none" baseline="0" dirty="0" smtClean="0">
                          <a:solidFill>
                            <a:srgbClr val="000000"/>
                          </a:solidFill>
                          <a:effectLst/>
                          <a:latin typeface="Delius" panose="020B0604020202020204" charset="0"/>
                          <a:ea typeface="Arial"/>
                          <a:cs typeface="Arial"/>
                          <a:sym typeface="Arial"/>
                        </a:rPr>
                        <a:t>    </a:t>
                      </a:r>
                      <a:r>
                        <a:rPr lang="en-US" sz="2000" b="0" i="0" u="none" strike="noStrike" cap="none" dirty="0" smtClean="0">
                          <a:solidFill>
                            <a:srgbClr val="000000"/>
                          </a:solidFill>
                          <a:effectLst/>
                          <a:latin typeface="Delius" panose="020B0604020202020204" charset="0"/>
                          <a:ea typeface="Arial"/>
                          <a:cs typeface="Arial"/>
                          <a:sym typeface="Arial"/>
                        </a:rPr>
                        <a:t>rice           guy</a:t>
                      </a:r>
                    </a:p>
                    <a:p>
                      <a:r>
                        <a:rPr lang="en-US" sz="2000" b="0" i="0" u="none" strike="noStrike" cap="none" dirty="0" smtClean="0">
                          <a:solidFill>
                            <a:srgbClr val="000000"/>
                          </a:solidFill>
                          <a:effectLst/>
                          <a:latin typeface="Delius" panose="020B0604020202020204" charset="0"/>
                          <a:ea typeface="Arial"/>
                          <a:cs typeface="Arial"/>
                          <a:sym typeface="Arial"/>
                        </a:rPr>
                        <a:t>fine        eye</a:t>
                      </a:r>
                      <a:r>
                        <a:rPr lang="vi-VN" sz="2000" b="0" i="0" u="none" strike="noStrike" cap="none" baseline="0" dirty="0" smtClean="0">
                          <a:solidFill>
                            <a:srgbClr val="000000"/>
                          </a:solidFill>
                          <a:effectLst/>
                          <a:latin typeface="Delius" panose="020B0604020202020204" charset="0"/>
                          <a:ea typeface="Arial"/>
                          <a:cs typeface="Arial"/>
                          <a:sym typeface="Arial"/>
                        </a:rPr>
                        <a:t>         </a:t>
                      </a:r>
                      <a:r>
                        <a:rPr lang="en-US" sz="2000" b="0" i="0" u="none" strike="noStrike" cap="none" dirty="0" smtClean="0">
                          <a:solidFill>
                            <a:srgbClr val="000000"/>
                          </a:solidFill>
                          <a:effectLst/>
                          <a:latin typeface="Delius" panose="020B0604020202020204" charset="0"/>
                          <a:ea typeface="Arial"/>
                          <a:cs typeface="Arial"/>
                          <a:sym typeface="Arial"/>
                        </a:rPr>
                        <a:t>behind      my</a:t>
                      </a:r>
                    </a:p>
                    <a:p>
                      <a:r>
                        <a:rPr lang="en-US" sz="2000" b="0" i="0" u="none" strike="noStrike" cap="none" dirty="0" smtClean="0">
                          <a:solidFill>
                            <a:srgbClr val="000000"/>
                          </a:solidFill>
                          <a:effectLst/>
                          <a:latin typeface="Delius" panose="020B0604020202020204" charset="0"/>
                          <a:ea typeface="Arial"/>
                          <a:cs typeface="Arial"/>
                          <a:sym typeface="Arial"/>
                        </a:rPr>
                        <a:t>child       light</a:t>
                      </a:r>
                      <a:r>
                        <a:rPr lang="vi-VN" sz="2000" b="0" i="0" u="none" strike="noStrike" cap="none" baseline="0" dirty="0" smtClean="0">
                          <a:solidFill>
                            <a:srgbClr val="000000"/>
                          </a:solidFill>
                          <a:effectLst/>
                          <a:latin typeface="Delius" panose="020B0604020202020204" charset="0"/>
                          <a:ea typeface="Arial"/>
                          <a:cs typeface="Arial"/>
                          <a:sym typeface="Arial"/>
                        </a:rPr>
                        <a:t>        </a:t>
                      </a:r>
                      <a:r>
                        <a:rPr lang="en-US" sz="2000" b="0" i="0" u="none" strike="noStrike" cap="none" dirty="0" smtClean="0">
                          <a:solidFill>
                            <a:srgbClr val="000000"/>
                          </a:solidFill>
                          <a:effectLst/>
                          <a:latin typeface="Delius" panose="020B0604020202020204" charset="0"/>
                          <a:ea typeface="Arial"/>
                          <a:cs typeface="Arial"/>
                          <a:sym typeface="Arial"/>
                        </a:rPr>
                        <a:t>nice           sigh</a:t>
                      </a:r>
                    </a:p>
                    <a:p>
                      <a:r>
                        <a:rPr lang="en-US" sz="2000" b="0" i="0" u="none" strike="noStrike" cap="none" dirty="0" smtClean="0">
                          <a:solidFill>
                            <a:srgbClr val="000000"/>
                          </a:solidFill>
                          <a:effectLst/>
                          <a:latin typeface="Delius" panose="020B0604020202020204" charset="0"/>
                          <a:ea typeface="Arial"/>
                          <a:cs typeface="Arial"/>
                          <a:sym typeface="Arial"/>
                        </a:rPr>
                        <a:t>kind         island</a:t>
                      </a:r>
                    </a:p>
                  </a:txBody>
                  <a:tcPr marL="68580" marR="68580" marT="0" marB="0"/>
                </a:tc>
                <a:tc>
                  <a:txBody>
                    <a:bodyPr/>
                    <a:lstStyle/>
                    <a:p>
                      <a:r>
                        <a:rPr lang="en-US" sz="2000" dirty="0">
                          <a:effectLst/>
                          <a:latin typeface="Delius" panose="020B0604020202020204" charset="0"/>
                        </a:rPr>
                        <a:t> </a:t>
                      </a:r>
                      <a:r>
                        <a:rPr lang="vi-VN" sz="2000" b="0" i="0" u="none" strike="noStrike" cap="none" dirty="0" smtClean="0">
                          <a:solidFill>
                            <a:srgbClr val="000000"/>
                          </a:solidFill>
                          <a:effectLst/>
                          <a:latin typeface="Delius" panose="020B0604020202020204" charset="0"/>
                          <a:cs typeface="Arial"/>
                          <a:sym typeface="Arial"/>
                        </a:rPr>
                        <a:t>p</a:t>
                      </a:r>
                      <a:r>
                        <a:rPr lang="en-US" sz="2000" b="0" i="0" u="none" strike="noStrike" cap="none" dirty="0" smtClean="0">
                          <a:solidFill>
                            <a:srgbClr val="000000"/>
                          </a:solidFill>
                          <a:effectLst/>
                          <a:latin typeface="Delius" panose="020B0604020202020204" charset="0"/>
                          <a:ea typeface="Arial"/>
                          <a:cs typeface="Arial"/>
                          <a:sym typeface="Arial"/>
                        </a:rPr>
                        <a:t>ay           hate</a:t>
                      </a:r>
                      <a:r>
                        <a:rPr lang="vi-VN" sz="2000" b="0" i="0" u="none" strike="noStrike" cap="none" baseline="0" dirty="0" smtClean="0">
                          <a:solidFill>
                            <a:srgbClr val="000000"/>
                          </a:solidFill>
                          <a:effectLst/>
                          <a:latin typeface="Delius" panose="020B0604020202020204" charset="0"/>
                          <a:ea typeface="Arial"/>
                          <a:cs typeface="Arial"/>
                          <a:sym typeface="Arial"/>
                        </a:rPr>
                        <a:t>    s</a:t>
                      </a:r>
                      <a:r>
                        <a:rPr lang="en-US" sz="2000" b="0" i="0" u="none" strike="noStrike" cap="none" dirty="0" smtClean="0">
                          <a:solidFill>
                            <a:srgbClr val="000000"/>
                          </a:solidFill>
                          <a:effectLst/>
                          <a:latin typeface="Delius" panose="020B0604020202020204" charset="0"/>
                          <a:ea typeface="Arial"/>
                          <a:cs typeface="Arial"/>
                          <a:sym typeface="Arial"/>
                        </a:rPr>
                        <a:t>hade      baby</a:t>
                      </a:r>
                    </a:p>
                    <a:p>
                      <a:r>
                        <a:rPr lang="vi-VN" sz="2000" b="0" i="0" u="none" strike="noStrike" cap="none" dirty="0" smtClean="0">
                          <a:solidFill>
                            <a:srgbClr val="000000"/>
                          </a:solidFill>
                          <a:effectLst/>
                          <a:latin typeface="Delius" panose="020B0604020202020204" charset="0"/>
                          <a:ea typeface="Arial"/>
                          <a:cs typeface="Arial"/>
                          <a:sym typeface="Arial"/>
                        </a:rPr>
                        <a:t>t</a:t>
                      </a:r>
                      <a:r>
                        <a:rPr lang="en-US" sz="2000" b="0" i="0" u="none" strike="noStrike" cap="none" dirty="0" smtClean="0">
                          <a:solidFill>
                            <a:srgbClr val="000000"/>
                          </a:solidFill>
                          <a:effectLst/>
                          <a:latin typeface="Delius" panose="020B0604020202020204" charset="0"/>
                          <a:ea typeface="Arial"/>
                          <a:cs typeface="Arial"/>
                          <a:sym typeface="Arial"/>
                        </a:rPr>
                        <a:t>ail           day</a:t>
                      </a:r>
                      <a:r>
                        <a:rPr lang="vi-VN" sz="2000" b="0" i="0" u="none" strike="noStrike" cap="none" baseline="0" dirty="0" smtClean="0">
                          <a:solidFill>
                            <a:srgbClr val="000000"/>
                          </a:solidFill>
                          <a:effectLst/>
                          <a:latin typeface="Delius" panose="020B0604020202020204" charset="0"/>
                          <a:ea typeface="Arial"/>
                          <a:cs typeface="Arial"/>
                          <a:sym typeface="Arial"/>
                        </a:rPr>
                        <a:t>     e</a:t>
                      </a:r>
                      <a:r>
                        <a:rPr lang="en-US" sz="2000" b="0" i="0" u="none" strike="noStrike" cap="none" dirty="0" err="1" smtClean="0">
                          <a:solidFill>
                            <a:srgbClr val="000000"/>
                          </a:solidFill>
                          <a:effectLst/>
                          <a:latin typeface="Delius" panose="020B0604020202020204" charset="0"/>
                          <a:ea typeface="Arial"/>
                          <a:cs typeface="Arial"/>
                          <a:sym typeface="Arial"/>
                        </a:rPr>
                        <a:t>ight</a:t>
                      </a:r>
                      <a:r>
                        <a:rPr lang="en-US" sz="2000" b="0" i="0" u="none" strike="noStrike" cap="none" dirty="0" smtClean="0">
                          <a:solidFill>
                            <a:srgbClr val="000000"/>
                          </a:solidFill>
                          <a:effectLst/>
                          <a:latin typeface="Delius" panose="020B0604020202020204" charset="0"/>
                          <a:ea typeface="Arial"/>
                          <a:cs typeface="Arial"/>
                          <a:sym typeface="Arial"/>
                        </a:rPr>
                        <a:t>        paper</a:t>
                      </a:r>
                    </a:p>
                    <a:p>
                      <a:r>
                        <a:rPr lang="vi-VN" sz="2000" b="0" i="0" u="none" strike="noStrike" cap="none" dirty="0" smtClean="0">
                          <a:solidFill>
                            <a:srgbClr val="000000"/>
                          </a:solidFill>
                          <a:effectLst/>
                          <a:latin typeface="Delius" panose="020B0604020202020204" charset="0"/>
                          <a:ea typeface="Arial"/>
                          <a:cs typeface="Arial"/>
                          <a:sym typeface="Arial"/>
                        </a:rPr>
                        <a:t>s</a:t>
                      </a:r>
                      <a:r>
                        <a:rPr lang="en-US" sz="2000" b="0" i="0" u="none" strike="noStrike" cap="none" dirty="0" smtClean="0">
                          <a:solidFill>
                            <a:srgbClr val="000000"/>
                          </a:solidFill>
                          <a:effectLst/>
                          <a:latin typeface="Delius" panose="020B0604020202020204" charset="0"/>
                          <a:ea typeface="Arial"/>
                          <a:cs typeface="Arial"/>
                          <a:sym typeface="Arial"/>
                        </a:rPr>
                        <a:t>teak       later</a:t>
                      </a:r>
                      <a:r>
                        <a:rPr lang="vi-VN" sz="2000" b="0" i="0" u="none" strike="noStrike" cap="none" baseline="0" dirty="0" smtClean="0">
                          <a:solidFill>
                            <a:srgbClr val="000000"/>
                          </a:solidFill>
                          <a:effectLst/>
                          <a:latin typeface="Delius" panose="020B0604020202020204" charset="0"/>
                          <a:ea typeface="Arial"/>
                          <a:cs typeface="Arial"/>
                          <a:sym typeface="Arial"/>
                        </a:rPr>
                        <a:t>   f</a:t>
                      </a:r>
                      <a:r>
                        <a:rPr lang="en-US" sz="2000" b="0" i="0" u="none" strike="noStrike" cap="none" dirty="0" smtClean="0">
                          <a:solidFill>
                            <a:srgbClr val="000000"/>
                          </a:solidFill>
                          <a:effectLst/>
                          <a:latin typeface="Delius" panose="020B0604020202020204" charset="0"/>
                          <a:ea typeface="Arial"/>
                          <a:cs typeface="Arial"/>
                          <a:sym typeface="Arial"/>
                        </a:rPr>
                        <a:t>ace        potato</a:t>
                      </a:r>
                    </a:p>
                    <a:p>
                      <a:r>
                        <a:rPr lang="vi-VN" sz="2000" b="0" i="0" u="none" strike="noStrike" cap="none" dirty="0" smtClean="0">
                          <a:solidFill>
                            <a:srgbClr val="000000"/>
                          </a:solidFill>
                          <a:effectLst/>
                          <a:latin typeface="Delius" panose="020B0604020202020204" charset="0"/>
                          <a:ea typeface="Arial"/>
                          <a:cs typeface="Arial"/>
                          <a:sym typeface="Arial"/>
                        </a:rPr>
                        <a:t>r</a:t>
                      </a:r>
                      <a:r>
                        <a:rPr lang="en-US" sz="2000" b="0" i="0" u="none" strike="noStrike" cap="none" dirty="0" err="1" smtClean="0">
                          <a:solidFill>
                            <a:srgbClr val="000000"/>
                          </a:solidFill>
                          <a:effectLst/>
                          <a:latin typeface="Delius" panose="020B0604020202020204" charset="0"/>
                          <a:ea typeface="Arial"/>
                          <a:cs typeface="Arial"/>
                          <a:sym typeface="Arial"/>
                        </a:rPr>
                        <a:t>aise</a:t>
                      </a:r>
                      <a:r>
                        <a:rPr lang="en-US" sz="2000" b="0" i="0" u="none" strike="noStrike" cap="none" dirty="0" smtClean="0">
                          <a:solidFill>
                            <a:srgbClr val="000000"/>
                          </a:solidFill>
                          <a:effectLst/>
                          <a:latin typeface="Delius" panose="020B0604020202020204" charset="0"/>
                          <a:ea typeface="Arial"/>
                          <a:cs typeface="Arial"/>
                          <a:sym typeface="Arial"/>
                        </a:rPr>
                        <a:t>       gray</a:t>
                      </a:r>
                      <a:endParaRPr lang="en-US" sz="2000" dirty="0">
                        <a:effectLst/>
                        <a:latin typeface="Delius" panose="020B0604020202020204" charset="0"/>
                      </a:endParaRPr>
                    </a:p>
                  </a:txBody>
                  <a:tcPr marL="68580" marR="68580" marT="0" marB="0"/>
                </a:tc>
                <a:extLst>
                  <a:ext uri="{0D108BD9-81ED-4DB2-BD59-A6C34878D82A}">
                    <a16:rowId xmlns:a16="http://schemas.microsoft.com/office/drawing/2014/main" val="3951312923"/>
                  </a:ext>
                </a:extLst>
              </a:tr>
            </a:tbl>
          </a:graphicData>
        </a:graphic>
      </p:graphicFrame>
      <p:pic>
        <p:nvPicPr>
          <p:cNvPr id="5" name="TRACK 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13600" y="812500"/>
            <a:ext cx="406400" cy="406400"/>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1416" fill="hold"/>
                                        <p:tgtEl>
                                          <p:spTgt spid="5"/>
                                        </p:tgtEl>
                                      </p:cBhvr>
                                    </p:cmd>
                                  </p:childTnLst>
                                </p:cTn>
                              </p:par>
                            </p:childTnLst>
                          </p:cTn>
                        </p:par>
                      </p:childTnLst>
                    </p:cTn>
                  </p:par>
                </p:childTnLst>
              </p:cTn>
              <p:nextCondLst>
                <p:cond evt="onClick" delay="0">
                  <p:tgtEl>
                    <p:spTgt spid="5"/>
                  </p:tgtEl>
                </p:cond>
              </p:nextCondLst>
            </p:seq>
            <p:audio>
              <p:cMediaNode vol="80000">
                <p:cTn id="20" fill="hold" display="0">
                  <p:stCondLst>
                    <p:cond delay="indefinite"/>
                  </p:stCondLst>
                  <p:endCondLst>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2071413" y="2008214"/>
            <a:ext cx="5207668" cy="914400"/>
          </a:xfrm>
          <a:prstGeom prst="rect">
            <a:avLst/>
          </a:prstGeom>
        </p:spPr>
        <p:txBody>
          <a:bodyPr spcFirstLastPara="1" wrap="square" lIns="91425" tIns="91425" rIns="91425" bIns="91425" anchor="b" anchorCtr="0">
            <a:noAutofit/>
          </a:bodyPr>
          <a:lstStyle/>
          <a:p>
            <a:r>
              <a:rPr lang="en-US" sz="4400" dirty="0"/>
              <a:t>PART 3. COMMUNICATION SKILLS</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en-US" sz="4400" b="1" dirty="0">
                <a:solidFill>
                  <a:srgbClr val="FF0000"/>
                </a:solidFill>
                <a:latin typeface="Delius" panose="020B0604020202020204" charset="0"/>
              </a:rPr>
              <a:t>I. LISTENING</a:t>
            </a:r>
            <a:endParaRPr lang="en-US" sz="4400" dirty="0">
              <a:solidFill>
                <a:srgbClr val="FF0000"/>
              </a:solidFill>
              <a:latin typeface="Delius" panose="020B0604020202020204" charset="0"/>
            </a:endParaRPr>
          </a:p>
        </p:txBody>
      </p:sp>
    </p:spTree>
    <p:extLst>
      <p:ext uri="{BB962C8B-B14F-4D97-AF65-F5344CB8AC3E}">
        <p14:creationId xmlns:p14="http://schemas.microsoft.com/office/powerpoint/2010/main" val="1210316726"/>
      </p:ext>
    </p:extLst>
  </p:cSld>
  <p:clrMapOvr>
    <a:masterClrMapping/>
  </p:clrMapOvr>
  <p:transition spd="med">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04"/>
        <p:cNvGrpSpPr/>
        <p:nvPr/>
      </p:nvGrpSpPr>
      <p:grpSpPr>
        <a:xfrm>
          <a:off x="0" y="0"/>
          <a:ext cx="0" cy="0"/>
          <a:chOff x="0" y="0"/>
          <a:chExt cx="0" cy="0"/>
        </a:xfrm>
      </p:grpSpPr>
      <p:sp>
        <p:nvSpPr>
          <p:cNvPr id="1608" name="Google Shape;1608;p64"/>
          <p:cNvSpPr txBox="1">
            <a:spLocks noGrp="1"/>
          </p:cNvSpPr>
          <p:nvPr>
            <p:ph type="title"/>
          </p:nvPr>
        </p:nvSpPr>
        <p:spPr>
          <a:xfrm>
            <a:off x="510699" y="881302"/>
            <a:ext cx="8179181" cy="622874"/>
          </a:xfrm>
          <a:prstGeom prst="rect">
            <a:avLst/>
          </a:prstGeom>
        </p:spPr>
        <p:txBody>
          <a:bodyPr spcFirstLastPara="1" wrap="square" lIns="91425" tIns="91425" rIns="91425" bIns="91425" anchor="t" anchorCtr="0">
            <a:noAutofit/>
          </a:bodyPr>
          <a:lstStyle/>
          <a:p>
            <a:pPr algn="l">
              <a:lnSpc>
                <a:spcPct val="150000"/>
              </a:lnSpc>
            </a:pPr>
            <a:r>
              <a:rPr lang="en-US" sz="2400" dirty="0"/>
              <a:t/>
            </a:r>
            <a:br>
              <a:rPr lang="en-US" sz="2400" dirty="0"/>
            </a:br>
            <a:r>
              <a:rPr lang="en-US" sz="2400" dirty="0"/>
              <a:t>1. Mr. Hoang has no day off except </a:t>
            </a:r>
            <a:r>
              <a:rPr lang="en-US" sz="2400" dirty="0" smtClean="0"/>
              <a:t>Saturday._______</a:t>
            </a:r>
            <a:r>
              <a:rPr lang="en-US" sz="2400" dirty="0"/>
              <a:t/>
            </a:r>
            <a:br>
              <a:rPr lang="en-US" sz="2400" dirty="0"/>
            </a:br>
            <a:r>
              <a:rPr lang="en-US" sz="2400" dirty="0"/>
              <a:t>2. Mr. Hoang usually spends his day off in front of the </a:t>
            </a:r>
            <a:r>
              <a:rPr lang="en-US" sz="2400" dirty="0" smtClean="0"/>
              <a:t>TV</a:t>
            </a:r>
            <a:r>
              <a:rPr lang="vi-VN" sz="2400" dirty="0" smtClean="0"/>
              <a:t> </a:t>
            </a:r>
            <a:r>
              <a:rPr lang="en-US" sz="2400" dirty="0" smtClean="0"/>
              <a:t>screen.______</a:t>
            </a:r>
            <a:r>
              <a:rPr lang="en-US" sz="2400" dirty="0"/>
              <a:t/>
            </a:r>
            <a:br>
              <a:rPr lang="en-US" sz="2400" dirty="0"/>
            </a:br>
            <a:r>
              <a:rPr lang="en-US" sz="2400" dirty="0"/>
              <a:t>3. Mr. Hoang doesn't like his job.	</a:t>
            </a:r>
            <a:r>
              <a:rPr lang="en-US" sz="2400" dirty="0" smtClean="0"/>
              <a:t>____</a:t>
            </a:r>
            <a:r>
              <a:rPr lang="en-US" sz="2400" dirty="0"/>
              <a:t/>
            </a:r>
            <a:br>
              <a:rPr lang="en-US" sz="2400" dirty="0"/>
            </a:br>
            <a:r>
              <a:rPr lang="en-US" sz="2400" dirty="0"/>
              <a:t>4. Mr. Hoang is going to retire.	</a:t>
            </a:r>
            <a:r>
              <a:rPr lang="en-US" sz="2400" dirty="0" smtClean="0"/>
              <a:t>____</a:t>
            </a:r>
            <a:r>
              <a:rPr lang="en-US" sz="2400" dirty="0"/>
              <a:t/>
            </a:r>
            <a:br>
              <a:rPr lang="en-US" sz="2400" dirty="0"/>
            </a:br>
            <a:r>
              <a:rPr lang="en-US" sz="2400" dirty="0"/>
              <a:t>5. Mr. Hoang’s wife does not want him to retire</a:t>
            </a:r>
            <a:r>
              <a:rPr lang="en-US" sz="2400" dirty="0" smtClean="0"/>
              <a:t>.</a:t>
            </a:r>
            <a:r>
              <a:rPr lang="vi-VN" sz="2400" dirty="0"/>
              <a:t> </a:t>
            </a:r>
            <a:r>
              <a:rPr lang="en-US" sz="2400" dirty="0" smtClean="0"/>
              <a:t>_____</a:t>
            </a:r>
            <a:endParaRPr lang="en-US" sz="2400" dirty="0"/>
          </a:p>
        </p:txBody>
      </p:sp>
      <p:grpSp>
        <p:nvGrpSpPr>
          <p:cNvPr id="1612" name="Google Shape;1612;p64"/>
          <p:cNvGrpSpPr/>
          <p:nvPr/>
        </p:nvGrpSpPr>
        <p:grpSpPr>
          <a:xfrm>
            <a:off x="7350207" y="1923198"/>
            <a:ext cx="1080508" cy="1422608"/>
            <a:chOff x="7350207" y="1911475"/>
            <a:chExt cx="1080508" cy="1422608"/>
          </a:xfrm>
        </p:grpSpPr>
        <p:sp>
          <p:nvSpPr>
            <p:cNvPr id="1613" name="Google Shape;1613;p64"/>
            <p:cNvSpPr/>
            <p:nvPr/>
          </p:nvSpPr>
          <p:spPr>
            <a:xfrm>
              <a:off x="7825036" y="3154048"/>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4"/>
            <p:cNvSpPr/>
            <p:nvPr/>
          </p:nvSpPr>
          <p:spPr>
            <a:xfrm>
              <a:off x="8256988" y="191147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4"/>
            <p:cNvSpPr/>
            <p:nvPr/>
          </p:nvSpPr>
          <p:spPr>
            <a:xfrm rot="1800110">
              <a:off x="7382411" y="227208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6" name="Google Shape;1616;p64"/>
          <p:cNvGrpSpPr/>
          <p:nvPr/>
        </p:nvGrpSpPr>
        <p:grpSpPr>
          <a:xfrm>
            <a:off x="7679257" y="3521885"/>
            <a:ext cx="517826" cy="939450"/>
            <a:chOff x="713227" y="1798294"/>
            <a:chExt cx="517826" cy="939450"/>
          </a:xfrm>
        </p:grpSpPr>
        <p:sp>
          <p:nvSpPr>
            <p:cNvPr id="1617" name="Google Shape;1617;p64"/>
            <p:cNvSpPr/>
            <p:nvPr/>
          </p:nvSpPr>
          <p:spPr>
            <a:xfrm>
              <a:off x="930367" y="255817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4"/>
            <p:cNvSpPr/>
            <p:nvPr/>
          </p:nvSpPr>
          <p:spPr>
            <a:xfrm>
              <a:off x="1090226" y="1798294"/>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4"/>
            <p:cNvSpPr/>
            <p:nvPr/>
          </p:nvSpPr>
          <p:spPr>
            <a:xfrm>
              <a:off x="713227" y="22160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0" name="Google Shape;1620;p64"/>
          <p:cNvGrpSpPr/>
          <p:nvPr/>
        </p:nvGrpSpPr>
        <p:grpSpPr>
          <a:xfrm rot="599919">
            <a:off x="8477292" y="3293504"/>
            <a:ext cx="731486" cy="666473"/>
            <a:chOff x="906275" y="1599452"/>
            <a:chExt cx="823099" cy="746106"/>
          </a:xfrm>
        </p:grpSpPr>
        <p:sp>
          <p:nvSpPr>
            <p:cNvPr id="1621" name="Google Shape;1621;p64"/>
            <p:cNvSpPr/>
            <p:nvPr/>
          </p:nvSpPr>
          <p:spPr>
            <a:xfrm>
              <a:off x="906275" y="1599479"/>
              <a:ext cx="820929" cy="746053"/>
            </a:xfrm>
            <a:custGeom>
              <a:avLst/>
              <a:gdLst/>
              <a:ahLst/>
              <a:cxnLst/>
              <a:rect l="l" t="t" r="r" b="b"/>
              <a:pathLst>
                <a:path w="15303" h="13941" extrusionOk="0">
                  <a:moveTo>
                    <a:pt x="7652" y="0"/>
                  </a:moveTo>
                  <a:cubicBezTo>
                    <a:pt x="5868" y="0"/>
                    <a:pt x="4084" y="681"/>
                    <a:pt x="2723" y="2042"/>
                  </a:cubicBezTo>
                  <a:cubicBezTo>
                    <a:pt x="1" y="4764"/>
                    <a:pt x="1" y="9177"/>
                    <a:pt x="2723" y="11899"/>
                  </a:cubicBezTo>
                  <a:cubicBezTo>
                    <a:pt x="4084" y="13260"/>
                    <a:pt x="5868" y="13941"/>
                    <a:pt x="7652" y="13941"/>
                  </a:cubicBezTo>
                  <a:cubicBezTo>
                    <a:pt x="9436" y="13941"/>
                    <a:pt x="11220" y="13260"/>
                    <a:pt x="12581" y="11899"/>
                  </a:cubicBezTo>
                  <a:cubicBezTo>
                    <a:pt x="15303" y="9177"/>
                    <a:pt x="15303" y="4764"/>
                    <a:pt x="12581" y="2042"/>
                  </a:cubicBezTo>
                  <a:cubicBezTo>
                    <a:pt x="11220" y="681"/>
                    <a:pt x="9436" y="0"/>
                    <a:pt x="7652"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2" name="Google Shape;1622;p64"/>
            <p:cNvGrpSpPr/>
            <p:nvPr/>
          </p:nvGrpSpPr>
          <p:grpSpPr>
            <a:xfrm>
              <a:off x="908928" y="1599452"/>
              <a:ext cx="820447" cy="746106"/>
              <a:chOff x="6335250" y="2173325"/>
              <a:chExt cx="382350" cy="348550"/>
            </a:xfrm>
          </p:grpSpPr>
          <p:sp>
            <p:nvSpPr>
              <p:cNvPr id="1623" name="Google Shape;1623;p64"/>
              <p:cNvSpPr/>
              <p:nvPr/>
            </p:nvSpPr>
            <p:spPr>
              <a:xfrm>
                <a:off x="6335250" y="2173325"/>
                <a:ext cx="382350" cy="348550"/>
              </a:xfrm>
              <a:custGeom>
                <a:avLst/>
                <a:gdLst/>
                <a:ahLst/>
                <a:cxnLst/>
                <a:rect l="l" t="t" r="r" b="b"/>
                <a:pathLst>
                  <a:path w="15294" h="13942" extrusionOk="0">
                    <a:moveTo>
                      <a:pt x="7643" y="0"/>
                    </a:moveTo>
                    <a:cubicBezTo>
                      <a:pt x="5861" y="0"/>
                      <a:pt x="4079" y="681"/>
                      <a:pt x="2723" y="2042"/>
                    </a:cubicBezTo>
                    <a:cubicBezTo>
                      <a:pt x="0" y="4764"/>
                      <a:pt x="0" y="9177"/>
                      <a:pt x="2723" y="11899"/>
                    </a:cubicBezTo>
                    <a:cubicBezTo>
                      <a:pt x="4079" y="13261"/>
                      <a:pt x="5861" y="13941"/>
                      <a:pt x="7643" y="13941"/>
                    </a:cubicBezTo>
                    <a:cubicBezTo>
                      <a:pt x="9426" y="13941"/>
                      <a:pt x="11210" y="13261"/>
                      <a:pt x="12571" y="11899"/>
                    </a:cubicBezTo>
                    <a:cubicBezTo>
                      <a:pt x="15293" y="9177"/>
                      <a:pt x="15293" y="4764"/>
                      <a:pt x="12571" y="2042"/>
                    </a:cubicBezTo>
                    <a:cubicBezTo>
                      <a:pt x="11210" y="681"/>
                      <a:pt x="9426" y="0"/>
                      <a:pt x="76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64"/>
              <p:cNvSpPr/>
              <p:nvPr/>
            </p:nvSpPr>
            <p:spPr>
              <a:xfrm>
                <a:off x="6361950" y="2195175"/>
                <a:ext cx="316850" cy="304925"/>
              </a:xfrm>
              <a:custGeom>
                <a:avLst/>
                <a:gdLst/>
                <a:ahLst/>
                <a:cxnLst/>
                <a:rect l="l" t="t" r="r" b="b"/>
                <a:pathLst>
                  <a:path w="12674" h="12197" extrusionOk="0">
                    <a:moveTo>
                      <a:pt x="6579" y="1001"/>
                    </a:moveTo>
                    <a:cubicBezTo>
                      <a:pt x="9394" y="1001"/>
                      <a:pt x="11670" y="3286"/>
                      <a:pt x="11670" y="6101"/>
                    </a:cubicBezTo>
                    <a:cubicBezTo>
                      <a:pt x="11670" y="8155"/>
                      <a:pt x="10434" y="10013"/>
                      <a:pt x="8530" y="10802"/>
                    </a:cubicBezTo>
                    <a:cubicBezTo>
                      <a:pt x="7899" y="11064"/>
                      <a:pt x="7237" y="11191"/>
                      <a:pt x="6580" y="11191"/>
                    </a:cubicBezTo>
                    <a:cubicBezTo>
                      <a:pt x="5254" y="11191"/>
                      <a:pt x="3950" y="10673"/>
                      <a:pt x="2974" y="9697"/>
                    </a:cubicBezTo>
                    <a:cubicBezTo>
                      <a:pt x="1515" y="8247"/>
                      <a:pt x="1079" y="6055"/>
                      <a:pt x="1868" y="4150"/>
                    </a:cubicBezTo>
                    <a:cubicBezTo>
                      <a:pt x="2658" y="2246"/>
                      <a:pt x="4516" y="1001"/>
                      <a:pt x="6579" y="1001"/>
                    </a:cubicBezTo>
                    <a:close/>
                    <a:moveTo>
                      <a:pt x="6582" y="1"/>
                    </a:moveTo>
                    <a:cubicBezTo>
                      <a:pt x="4993" y="1"/>
                      <a:pt x="3431" y="618"/>
                      <a:pt x="2268" y="1781"/>
                    </a:cubicBezTo>
                    <a:cubicBezTo>
                      <a:pt x="521" y="3528"/>
                      <a:pt x="1" y="6157"/>
                      <a:pt x="939" y="8433"/>
                    </a:cubicBezTo>
                    <a:cubicBezTo>
                      <a:pt x="1887" y="10710"/>
                      <a:pt x="4107" y="12196"/>
                      <a:pt x="6579" y="12196"/>
                    </a:cubicBezTo>
                    <a:cubicBezTo>
                      <a:pt x="9942" y="12187"/>
                      <a:pt x="12674" y="9465"/>
                      <a:pt x="12674" y="6101"/>
                    </a:cubicBezTo>
                    <a:cubicBezTo>
                      <a:pt x="12674" y="3630"/>
                      <a:pt x="11187" y="1409"/>
                      <a:pt x="8911" y="462"/>
                    </a:cubicBezTo>
                    <a:cubicBezTo>
                      <a:pt x="8158" y="151"/>
                      <a:pt x="7367" y="1"/>
                      <a:pt x="65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64"/>
              <p:cNvSpPr/>
              <p:nvPr/>
            </p:nvSpPr>
            <p:spPr>
              <a:xfrm>
                <a:off x="6428375" y="2323075"/>
                <a:ext cx="195850" cy="49025"/>
              </a:xfrm>
              <a:custGeom>
                <a:avLst/>
                <a:gdLst/>
                <a:ahLst/>
                <a:cxnLst/>
                <a:rect l="l" t="t" r="r" b="b"/>
                <a:pathLst>
                  <a:path w="7834" h="1961" extrusionOk="0">
                    <a:moveTo>
                      <a:pt x="614" y="0"/>
                    </a:moveTo>
                    <a:cubicBezTo>
                      <a:pt x="280" y="0"/>
                      <a:pt x="1" y="158"/>
                      <a:pt x="1" y="354"/>
                    </a:cubicBezTo>
                    <a:lnTo>
                      <a:pt x="1" y="1608"/>
                    </a:lnTo>
                    <a:cubicBezTo>
                      <a:pt x="1" y="1803"/>
                      <a:pt x="280" y="1961"/>
                      <a:pt x="614" y="1961"/>
                    </a:cubicBezTo>
                    <a:lnTo>
                      <a:pt x="7220" y="1961"/>
                    </a:lnTo>
                    <a:cubicBezTo>
                      <a:pt x="7564" y="1961"/>
                      <a:pt x="7833" y="1803"/>
                      <a:pt x="7833" y="1608"/>
                    </a:cubicBezTo>
                    <a:lnTo>
                      <a:pt x="7833" y="354"/>
                    </a:lnTo>
                    <a:cubicBezTo>
                      <a:pt x="7833" y="158"/>
                      <a:pt x="7564" y="0"/>
                      <a:pt x="72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26" name="Google Shape;1626;p64"/>
          <p:cNvGrpSpPr/>
          <p:nvPr/>
        </p:nvGrpSpPr>
        <p:grpSpPr>
          <a:xfrm rot="599801">
            <a:off x="8426163" y="4455266"/>
            <a:ext cx="731494" cy="601445"/>
            <a:chOff x="4836500" y="3573075"/>
            <a:chExt cx="731879" cy="607184"/>
          </a:xfrm>
        </p:grpSpPr>
        <p:sp>
          <p:nvSpPr>
            <p:cNvPr id="1627" name="Google Shape;1627;p64"/>
            <p:cNvSpPr/>
            <p:nvPr/>
          </p:nvSpPr>
          <p:spPr>
            <a:xfrm>
              <a:off x="4836500" y="3573249"/>
              <a:ext cx="729551" cy="606835"/>
            </a:xfrm>
            <a:custGeom>
              <a:avLst/>
              <a:gdLst/>
              <a:ahLst/>
              <a:cxnLst/>
              <a:rect l="l" t="t" r="r" b="b"/>
              <a:pathLst>
                <a:path w="14685" h="12172" extrusionOk="0">
                  <a:moveTo>
                    <a:pt x="7343" y="0"/>
                  </a:moveTo>
                  <a:cubicBezTo>
                    <a:pt x="7034" y="0"/>
                    <a:pt x="6725" y="149"/>
                    <a:pt x="6539" y="446"/>
                  </a:cubicBezTo>
                  <a:lnTo>
                    <a:pt x="584" y="10035"/>
                  </a:lnTo>
                  <a:cubicBezTo>
                    <a:pt x="1" y="10969"/>
                    <a:pt x="671" y="12171"/>
                    <a:pt x="1760" y="12171"/>
                  </a:cubicBezTo>
                  <a:cubicBezTo>
                    <a:pt x="1764" y="12171"/>
                    <a:pt x="1769" y="12171"/>
                    <a:pt x="1773" y="12171"/>
                  </a:cubicBezTo>
                  <a:lnTo>
                    <a:pt x="12913" y="12171"/>
                  </a:lnTo>
                  <a:cubicBezTo>
                    <a:pt x="12917" y="12171"/>
                    <a:pt x="12921" y="12171"/>
                    <a:pt x="12925" y="12171"/>
                  </a:cubicBezTo>
                  <a:cubicBezTo>
                    <a:pt x="14014" y="12171"/>
                    <a:pt x="14685" y="10969"/>
                    <a:pt x="14102" y="10035"/>
                  </a:cubicBezTo>
                  <a:lnTo>
                    <a:pt x="8146" y="446"/>
                  </a:lnTo>
                  <a:cubicBezTo>
                    <a:pt x="7961" y="149"/>
                    <a:pt x="7652" y="0"/>
                    <a:pt x="7343"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8" name="Google Shape;1628;p64"/>
            <p:cNvGrpSpPr/>
            <p:nvPr/>
          </p:nvGrpSpPr>
          <p:grpSpPr>
            <a:xfrm>
              <a:off x="4839027" y="3573075"/>
              <a:ext cx="729352" cy="607184"/>
              <a:chOff x="6971200" y="2195375"/>
              <a:chExt cx="367025" cy="304475"/>
            </a:xfrm>
          </p:grpSpPr>
          <p:sp>
            <p:nvSpPr>
              <p:cNvPr id="1629" name="Google Shape;1629;p64"/>
              <p:cNvSpPr/>
              <p:nvPr/>
            </p:nvSpPr>
            <p:spPr>
              <a:xfrm>
                <a:off x="6971200" y="2195375"/>
                <a:ext cx="367025" cy="304475"/>
              </a:xfrm>
              <a:custGeom>
                <a:avLst/>
                <a:gdLst/>
                <a:ahLst/>
                <a:cxnLst/>
                <a:rect l="l" t="t" r="r" b="b"/>
                <a:pathLst>
                  <a:path w="14681" h="12179" extrusionOk="0">
                    <a:moveTo>
                      <a:pt x="7345" y="1"/>
                    </a:moveTo>
                    <a:cubicBezTo>
                      <a:pt x="7036" y="1"/>
                      <a:pt x="6727" y="152"/>
                      <a:pt x="6542" y="454"/>
                    </a:cubicBezTo>
                    <a:lnTo>
                      <a:pt x="586" y="10042"/>
                    </a:lnTo>
                    <a:cubicBezTo>
                      <a:pt x="1" y="10971"/>
                      <a:pt x="679" y="12179"/>
                      <a:pt x="1775" y="12179"/>
                    </a:cubicBezTo>
                    <a:lnTo>
                      <a:pt x="12906" y="12179"/>
                    </a:lnTo>
                    <a:cubicBezTo>
                      <a:pt x="14011" y="12179"/>
                      <a:pt x="14680" y="10971"/>
                      <a:pt x="14095" y="10042"/>
                    </a:cubicBezTo>
                    <a:lnTo>
                      <a:pt x="8149" y="454"/>
                    </a:lnTo>
                    <a:cubicBezTo>
                      <a:pt x="7963" y="152"/>
                      <a:pt x="7654" y="1"/>
                      <a:pt x="7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4"/>
              <p:cNvSpPr/>
              <p:nvPr/>
            </p:nvSpPr>
            <p:spPr>
              <a:xfrm>
                <a:off x="6998625" y="2216525"/>
                <a:ext cx="312425" cy="269175"/>
              </a:xfrm>
              <a:custGeom>
                <a:avLst/>
                <a:gdLst/>
                <a:ahLst/>
                <a:cxnLst/>
                <a:rect l="l" t="t" r="r" b="b"/>
                <a:pathLst>
                  <a:path w="12497" h="10767" extrusionOk="0">
                    <a:moveTo>
                      <a:pt x="6244" y="593"/>
                    </a:moveTo>
                    <a:cubicBezTo>
                      <a:pt x="6346" y="593"/>
                      <a:pt x="6429" y="648"/>
                      <a:pt x="6476" y="732"/>
                    </a:cubicBezTo>
                    <a:lnTo>
                      <a:pt x="11809" y="9707"/>
                    </a:lnTo>
                    <a:cubicBezTo>
                      <a:pt x="11874" y="9800"/>
                      <a:pt x="11874" y="9930"/>
                      <a:pt x="11809" y="10032"/>
                    </a:cubicBezTo>
                    <a:cubicBezTo>
                      <a:pt x="11762" y="10116"/>
                      <a:pt x="11679" y="10171"/>
                      <a:pt x="11577" y="10171"/>
                    </a:cubicBezTo>
                    <a:lnTo>
                      <a:pt x="911" y="10171"/>
                    </a:lnTo>
                    <a:cubicBezTo>
                      <a:pt x="818" y="10171"/>
                      <a:pt x="725" y="10116"/>
                      <a:pt x="678" y="10032"/>
                    </a:cubicBezTo>
                    <a:cubicBezTo>
                      <a:pt x="623" y="9930"/>
                      <a:pt x="623" y="9800"/>
                      <a:pt x="678" y="9707"/>
                    </a:cubicBezTo>
                    <a:lnTo>
                      <a:pt x="6011" y="732"/>
                    </a:lnTo>
                    <a:cubicBezTo>
                      <a:pt x="6058" y="648"/>
                      <a:pt x="6151" y="593"/>
                      <a:pt x="6244" y="593"/>
                    </a:cubicBezTo>
                    <a:close/>
                    <a:moveTo>
                      <a:pt x="6247" y="0"/>
                    </a:moveTo>
                    <a:cubicBezTo>
                      <a:pt x="5958" y="0"/>
                      <a:pt x="5668" y="142"/>
                      <a:pt x="5500" y="425"/>
                    </a:cubicBezTo>
                    <a:lnTo>
                      <a:pt x="167" y="9400"/>
                    </a:lnTo>
                    <a:cubicBezTo>
                      <a:pt x="0" y="9688"/>
                      <a:pt x="0" y="10032"/>
                      <a:pt x="158" y="10320"/>
                    </a:cubicBezTo>
                    <a:cubicBezTo>
                      <a:pt x="307" y="10599"/>
                      <a:pt x="595" y="10766"/>
                      <a:pt x="911" y="10766"/>
                    </a:cubicBezTo>
                    <a:lnTo>
                      <a:pt x="11577" y="10766"/>
                    </a:lnTo>
                    <a:cubicBezTo>
                      <a:pt x="11892" y="10766"/>
                      <a:pt x="12180" y="10599"/>
                      <a:pt x="12329" y="10320"/>
                    </a:cubicBezTo>
                    <a:cubicBezTo>
                      <a:pt x="12496" y="10032"/>
                      <a:pt x="12496" y="9688"/>
                      <a:pt x="12329" y="9400"/>
                    </a:cubicBezTo>
                    <a:lnTo>
                      <a:pt x="6987" y="425"/>
                    </a:lnTo>
                    <a:cubicBezTo>
                      <a:pt x="6824" y="142"/>
                      <a:pt x="6536" y="0"/>
                      <a:pt x="62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64"/>
              <p:cNvSpPr/>
              <p:nvPr/>
            </p:nvSpPr>
            <p:spPr>
              <a:xfrm>
                <a:off x="7038800" y="2418300"/>
                <a:ext cx="63200" cy="35575"/>
              </a:xfrm>
              <a:custGeom>
                <a:avLst/>
                <a:gdLst/>
                <a:ahLst/>
                <a:cxnLst/>
                <a:rect l="l" t="t" r="r" b="b"/>
                <a:pathLst>
                  <a:path w="2528" h="1423" extrusionOk="0">
                    <a:moveTo>
                      <a:pt x="1998" y="1"/>
                    </a:moveTo>
                    <a:cubicBezTo>
                      <a:pt x="1979" y="1"/>
                      <a:pt x="1961" y="1"/>
                      <a:pt x="1942" y="10"/>
                    </a:cubicBezTo>
                    <a:lnTo>
                      <a:pt x="75" y="1246"/>
                    </a:lnTo>
                    <a:cubicBezTo>
                      <a:pt x="0" y="1292"/>
                      <a:pt x="38" y="1422"/>
                      <a:pt x="130" y="1422"/>
                    </a:cubicBezTo>
                    <a:lnTo>
                      <a:pt x="846" y="1413"/>
                    </a:lnTo>
                    <a:lnTo>
                      <a:pt x="1004" y="1413"/>
                    </a:lnTo>
                    <a:cubicBezTo>
                      <a:pt x="1022" y="1413"/>
                      <a:pt x="1041" y="1404"/>
                      <a:pt x="1060" y="1385"/>
                    </a:cubicBezTo>
                    <a:lnTo>
                      <a:pt x="2453" y="168"/>
                    </a:lnTo>
                    <a:cubicBezTo>
                      <a:pt x="2528" y="103"/>
                      <a:pt x="2481" y="1"/>
                      <a:pt x="23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64"/>
              <p:cNvSpPr/>
              <p:nvPr/>
            </p:nvSpPr>
            <p:spPr>
              <a:xfrm>
                <a:off x="7088725" y="2418300"/>
                <a:ext cx="44625" cy="35325"/>
              </a:xfrm>
              <a:custGeom>
                <a:avLst/>
                <a:gdLst/>
                <a:ahLst/>
                <a:cxnLst/>
                <a:rect l="l" t="t" r="r" b="b"/>
                <a:pathLst>
                  <a:path w="1785" h="1413" extrusionOk="0">
                    <a:moveTo>
                      <a:pt x="1181" y="1"/>
                    </a:moveTo>
                    <a:cubicBezTo>
                      <a:pt x="1153" y="1"/>
                      <a:pt x="1125" y="10"/>
                      <a:pt x="1116" y="38"/>
                    </a:cubicBezTo>
                    <a:lnTo>
                      <a:pt x="57" y="1264"/>
                    </a:lnTo>
                    <a:cubicBezTo>
                      <a:pt x="1" y="1320"/>
                      <a:pt x="47" y="1413"/>
                      <a:pt x="131" y="1413"/>
                    </a:cubicBezTo>
                    <a:lnTo>
                      <a:pt x="1088" y="1413"/>
                    </a:lnTo>
                    <a:cubicBezTo>
                      <a:pt x="1125" y="1413"/>
                      <a:pt x="1153" y="1394"/>
                      <a:pt x="1172" y="1357"/>
                    </a:cubicBezTo>
                    <a:lnTo>
                      <a:pt x="1757" y="140"/>
                    </a:lnTo>
                    <a:cubicBezTo>
                      <a:pt x="1785" y="75"/>
                      <a:pt x="1738" y="1"/>
                      <a:pt x="16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4"/>
              <p:cNvSpPr/>
              <p:nvPr/>
            </p:nvSpPr>
            <p:spPr>
              <a:xfrm>
                <a:off x="7139825" y="2418075"/>
                <a:ext cx="30000" cy="35550"/>
              </a:xfrm>
              <a:custGeom>
                <a:avLst/>
                <a:gdLst/>
                <a:ahLst/>
                <a:cxnLst/>
                <a:rect l="l" t="t" r="r" b="b"/>
                <a:pathLst>
                  <a:path w="1200" h="1422" extrusionOk="0">
                    <a:moveTo>
                      <a:pt x="345" y="0"/>
                    </a:moveTo>
                    <a:cubicBezTo>
                      <a:pt x="298" y="0"/>
                      <a:pt x="261" y="38"/>
                      <a:pt x="252" y="84"/>
                    </a:cubicBezTo>
                    <a:lnTo>
                      <a:pt x="20" y="1301"/>
                    </a:lnTo>
                    <a:cubicBezTo>
                      <a:pt x="1" y="1357"/>
                      <a:pt x="47" y="1413"/>
                      <a:pt x="103" y="1422"/>
                    </a:cubicBezTo>
                    <a:lnTo>
                      <a:pt x="1097" y="1422"/>
                    </a:lnTo>
                    <a:cubicBezTo>
                      <a:pt x="1153" y="1422"/>
                      <a:pt x="1199" y="1366"/>
                      <a:pt x="1190" y="1301"/>
                    </a:cubicBezTo>
                    <a:lnTo>
                      <a:pt x="958" y="84"/>
                    </a:lnTo>
                    <a:cubicBezTo>
                      <a:pt x="949" y="38"/>
                      <a:pt x="911" y="0"/>
                      <a:pt x="8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4"/>
              <p:cNvSpPr/>
              <p:nvPr/>
            </p:nvSpPr>
            <p:spPr>
              <a:xfrm>
                <a:off x="7176300" y="2418300"/>
                <a:ext cx="44400" cy="35325"/>
              </a:xfrm>
              <a:custGeom>
                <a:avLst/>
                <a:gdLst/>
                <a:ahLst/>
                <a:cxnLst/>
                <a:rect l="l" t="t" r="r" b="b"/>
                <a:pathLst>
                  <a:path w="1776" h="1413" extrusionOk="0">
                    <a:moveTo>
                      <a:pt x="112" y="1"/>
                    </a:moveTo>
                    <a:cubicBezTo>
                      <a:pt x="47" y="1"/>
                      <a:pt x="1" y="66"/>
                      <a:pt x="28" y="131"/>
                    </a:cubicBezTo>
                    <a:lnTo>
                      <a:pt x="614" y="1357"/>
                    </a:lnTo>
                    <a:cubicBezTo>
                      <a:pt x="623" y="1394"/>
                      <a:pt x="660" y="1413"/>
                      <a:pt x="697" y="1413"/>
                    </a:cubicBezTo>
                    <a:lnTo>
                      <a:pt x="1654" y="1413"/>
                    </a:lnTo>
                    <a:cubicBezTo>
                      <a:pt x="1738" y="1413"/>
                      <a:pt x="1775" y="1320"/>
                      <a:pt x="1729" y="1255"/>
                    </a:cubicBezTo>
                    <a:lnTo>
                      <a:pt x="670" y="29"/>
                    </a:lnTo>
                    <a:cubicBezTo>
                      <a:pt x="651" y="10"/>
                      <a:pt x="632" y="1"/>
                      <a:pt x="60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4"/>
              <p:cNvSpPr/>
              <p:nvPr/>
            </p:nvSpPr>
            <p:spPr>
              <a:xfrm>
                <a:off x="7207650" y="2418300"/>
                <a:ext cx="63200" cy="35575"/>
              </a:xfrm>
              <a:custGeom>
                <a:avLst/>
                <a:gdLst/>
                <a:ahLst/>
                <a:cxnLst/>
                <a:rect l="l" t="t" r="r" b="b"/>
                <a:pathLst>
                  <a:path w="2528" h="1423" extrusionOk="0">
                    <a:moveTo>
                      <a:pt x="131" y="1"/>
                    </a:moveTo>
                    <a:cubicBezTo>
                      <a:pt x="38" y="1"/>
                      <a:pt x="1" y="112"/>
                      <a:pt x="66" y="168"/>
                    </a:cubicBezTo>
                    <a:lnTo>
                      <a:pt x="1460" y="1394"/>
                    </a:lnTo>
                    <a:cubicBezTo>
                      <a:pt x="1478" y="1413"/>
                      <a:pt x="1506" y="1422"/>
                      <a:pt x="1525" y="1422"/>
                    </a:cubicBezTo>
                    <a:lnTo>
                      <a:pt x="2398" y="1422"/>
                    </a:lnTo>
                    <a:cubicBezTo>
                      <a:pt x="2491" y="1422"/>
                      <a:pt x="2528" y="1292"/>
                      <a:pt x="2454" y="1246"/>
                    </a:cubicBezTo>
                    <a:lnTo>
                      <a:pt x="577" y="19"/>
                    </a:lnTo>
                    <a:cubicBezTo>
                      <a:pt x="568" y="10"/>
                      <a:pt x="549" y="1"/>
                      <a:pt x="5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4"/>
              <p:cNvSpPr/>
              <p:nvPr/>
            </p:nvSpPr>
            <p:spPr>
              <a:xfrm>
                <a:off x="7186300" y="2382300"/>
                <a:ext cx="25" cy="25"/>
              </a:xfrm>
              <a:custGeom>
                <a:avLst/>
                <a:gdLst/>
                <a:ahLst/>
                <a:cxnLst/>
                <a:rect l="l" t="t" r="r" b="b"/>
                <a:pathLst>
                  <a:path w="1" h="1" extrusionOk="0">
                    <a:moveTo>
                      <a:pt x="0" y="1"/>
                    </a:moveTo>
                    <a:lnTo>
                      <a:pt x="0" y="1"/>
                    </a:ln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4"/>
              <p:cNvSpPr/>
              <p:nvPr/>
            </p:nvSpPr>
            <p:spPr>
              <a:xfrm>
                <a:off x="7111800" y="2305650"/>
                <a:ext cx="84275" cy="130325"/>
              </a:xfrm>
              <a:custGeom>
                <a:avLst/>
                <a:gdLst/>
                <a:ahLst/>
                <a:cxnLst/>
                <a:rect l="l" t="t" r="r" b="b"/>
                <a:pathLst>
                  <a:path w="3371" h="5213" extrusionOk="0">
                    <a:moveTo>
                      <a:pt x="1828" y="1"/>
                    </a:moveTo>
                    <a:cubicBezTo>
                      <a:pt x="1308" y="1"/>
                      <a:pt x="1131" y="707"/>
                      <a:pt x="1596" y="948"/>
                    </a:cubicBezTo>
                    <a:cubicBezTo>
                      <a:pt x="1586" y="958"/>
                      <a:pt x="1577" y="967"/>
                      <a:pt x="1568" y="985"/>
                    </a:cubicBezTo>
                    <a:lnTo>
                      <a:pt x="1103" y="1822"/>
                    </a:lnTo>
                    <a:lnTo>
                      <a:pt x="276" y="2361"/>
                    </a:lnTo>
                    <a:cubicBezTo>
                      <a:pt x="1" y="2537"/>
                      <a:pt x="173" y="2909"/>
                      <a:pt x="430" y="2909"/>
                    </a:cubicBezTo>
                    <a:cubicBezTo>
                      <a:pt x="485" y="2909"/>
                      <a:pt x="543" y="2892"/>
                      <a:pt x="602" y="2853"/>
                    </a:cubicBezTo>
                    <a:lnTo>
                      <a:pt x="1484" y="2277"/>
                    </a:lnTo>
                    <a:cubicBezTo>
                      <a:pt x="1512" y="2258"/>
                      <a:pt x="1531" y="2230"/>
                      <a:pt x="1549" y="2203"/>
                    </a:cubicBezTo>
                    <a:lnTo>
                      <a:pt x="1549" y="2788"/>
                    </a:lnTo>
                    <a:lnTo>
                      <a:pt x="249" y="4683"/>
                    </a:lnTo>
                    <a:cubicBezTo>
                      <a:pt x="211" y="4730"/>
                      <a:pt x="202" y="4795"/>
                      <a:pt x="202" y="4850"/>
                    </a:cubicBezTo>
                    <a:cubicBezTo>
                      <a:pt x="202" y="5008"/>
                      <a:pt x="332" y="5138"/>
                      <a:pt x="490" y="5138"/>
                    </a:cubicBezTo>
                    <a:cubicBezTo>
                      <a:pt x="583" y="5138"/>
                      <a:pt x="667" y="5092"/>
                      <a:pt x="722" y="5018"/>
                    </a:cubicBezTo>
                    <a:lnTo>
                      <a:pt x="1828" y="3429"/>
                    </a:lnTo>
                    <a:lnTo>
                      <a:pt x="2748" y="5064"/>
                    </a:lnTo>
                    <a:cubicBezTo>
                      <a:pt x="2794" y="5157"/>
                      <a:pt x="2896" y="5213"/>
                      <a:pt x="3008" y="5213"/>
                    </a:cubicBezTo>
                    <a:cubicBezTo>
                      <a:pt x="3231" y="5204"/>
                      <a:pt x="3370" y="4962"/>
                      <a:pt x="3259" y="4776"/>
                    </a:cubicBezTo>
                    <a:lnTo>
                      <a:pt x="2144" y="2797"/>
                    </a:lnTo>
                    <a:lnTo>
                      <a:pt x="2144" y="1803"/>
                    </a:lnTo>
                    <a:lnTo>
                      <a:pt x="2358" y="1998"/>
                    </a:lnTo>
                    <a:lnTo>
                      <a:pt x="2711" y="2881"/>
                    </a:lnTo>
                    <a:cubicBezTo>
                      <a:pt x="2757" y="2992"/>
                      <a:pt x="2859" y="3057"/>
                      <a:pt x="2980" y="3057"/>
                    </a:cubicBezTo>
                    <a:cubicBezTo>
                      <a:pt x="3017" y="3057"/>
                      <a:pt x="3054" y="3057"/>
                      <a:pt x="3092" y="3039"/>
                    </a:cubicBezTo>
                    <a:cubicBezTo>
                      <a:pt x="3240" y="2983"/>
                      <a:pt x="3315" y="2806"/>
                      <a:pt x="3250" y="2658"/>
                    </a:cubicBezTo>
                    <a:lnTo>
                      <a:pt x="2869" y="1710"/>
                    </a:lnTo>
                    <a:cubicBezTo>
                      <a:pt x="2859" y="1673"/>
                      <a:pt x="2831" y="1636"/>
                      <a:pt x="2794" y="1608"/>
                    </a:cubicBezTo>
                    <a:lnTo>
                      <a:pt x="2060" y="948"/>
                    </a:lnTo>
                    <a:cubicBezTo>
                      <a:pt x="2525" y="707"/>
                      <a:pt x="2348" y="1"/>
                      <a:pt x="18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38" name="Google Shape;1638;p64"/>
          <p:cNvGrpSpPr/>
          <p:nvPr/>
        </p:nvGrpSpPr>
        <p:grpSpPr>
          <a:xfrm rot="600180">
            <a:off x="140519" y="-13270"/>
            <a:ext cx="365801" cy="832202"/>
            <a:chOff x="421300" y="1281464"/>
            <a:chExt cx="365800" cy="832201"/>
          </a:xfrm>
        </p:grpSpPr>
        <p:sp>
          <p:nvSpPr>
            <p:cNvPr id="1639" name="Google Shape;1639;p64"/>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0" name="Google Shape;1640;p64"/>
            <p:cNvGrpSpPr/>
            <p:nvPr/>
          </p:nvGrpSpPr>
          <p:grpSpPr>
            <a:xfrm>
              <a:off x="422775" y="1281464"/>
              <a:ext cx="364326" cy="832201"/>
              <a:chOff x="5205000" y="2129825"/>
              <a:chExt cx="188175" cy="435525"/>
            </a:xfrm>
          </p:grpSpPr>
          <p:sp>
            <p:nvSpPr>
              <p:cNvPr id="1641" name="Google Shape;1641;p64"/>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4"/>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4"/>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4"/>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45" name="Google Shape;1645;p64"/>
          <p:cNvGrpSpPr/>
          <p:nvPr/>
        </p:nvGrpSpPr>
        <p:grpSpPr>
          <a:xfrm rot="-1200161">
            <a:off x="-194246" y="972548"/>
            <a:ext cx="731388" cy="606843"/>
            <a:chOff x="575787" y="2342429"/>
            <a:chExt cx="731525" cy="606957"/>
          </a:xfrm>
        </p:grpSpPr>
        <p:sp>
          <p:nvSpPr>
            <p:cNvPr id="1646" name="Google Shape;1646;p64"/>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7" name="Google Shape;1647;p64"/>
            <p:cNvGrpSpPr/>
            <p:nvPr/>
          </p:nvGrpSpPr>
          <p:grpSpPr>
            <a:xfrm>
              <a:off x="575787" y="2342429"/>
              <a:ext cx="731525" cy="606957"/>
              <a:chOff x="857125" y="2195550"/>
              <a:chExt cx="367250" cy="304300"/>
            </a:xfrm>
          </p:grpSpPr>
          <p:sp>
            <p:nvSpPr>
              <p:cNvPr id="1648" name="Google Shape;1648;p64"/>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4"/>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4"/>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4"/>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3" name="Google Shape;1421;p59"/>
          <p:cNvSpPr txBox="1">
            <a:spLocks/>
          </p:cNvSpPr>
          <p:nvPr/>
        </p:nvSpPr>
        <p:spPr>
          <a:xfrm>
            <a:off x="147810" y="245928"/>
            <a:ext cx="8801935" cy="3402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pPr eaLnBrk="0" fontAlgn="base" hangingPunct="0">
              <a:spcBef>
                <a:spcPct val="0"/>
              </a:spcBef>
              <a:spcAft>
                <a:spcPct val="0"/>
              </a:spcAft>
              <a:buClrTx/>
              <a:buSzTx/>
            </a:pPr>
            <a:r>
              <a:rPr lang="en-US" sz="2800" dirty="0">
                <a:solidFill>
                  <a:srgbClr val="FF0000"/>
                </a:solidFill>
                <a:sym typeface="Wingdings" panose="05000000000000000000" pitchFamily="2" charset="2"/>
              </a:rPr>
              <a:t></a:t>
            </a:r>
            <a:r>
              <a:rPr lang="en-US" sz="2800" dirty="0">
                <a:solidFill>
                  <a:srgbClr val="FF0000"/>
                </a:solidFill>
              </a:rPr>
              <a:t> Listen and do the tasks followed. </a:t>
            </a:r>
            <a:r>
              <a:rPr lang="en-US" sz="2800" dirty="0">
                <a:solidFill>
                  <a:srgbClr val="FF0000"/>
                </a:solidFill>
                <a:sym typeface="Wingdings" panose="05000000000000000000" pitchFamily="2" charset="2"/>
              </a:rPr>
              <a:t></a:t>
            </a:r>
            <a:r>
              <a:rPr lang="en-US" sz="2800" dirty="0">
                <a:solidFill>
                  <a:srgbClr val="FF0000"/>
                </a:solidFill>
              </a:rPr>
              <a:t> Track 03</a:t>
            </a:r>
            <a:br>
              <a:rPr lang="en-US" sz="2800" dirty="0">
                <a:solidFill>
                  <a:srgbClr val="FF0000"/>
                </a:solidFill>
              </a:rPr>
            </a:br>
            <a:r>
              <a:rPr lang="en-US" sz="2800" dirty="0">
                <a:solidFill>
                  <a:srgbClr val="FF0000"/>
                </a:solidFill>
              </a:rPr>
              <a:t>Exercise 1. Listen and decide if each statement is True (T) or False (F).</a:t>
            </a:r>
            <a:endParaRPr lang="en-US" altLang="en-US" sz="2800" dirty="0">
              <a:solidFill>
                <a:srgbClr val="FF0000"/>
              </a:solidFill>
              <a:latin typeface="Delius" panose="020B0604020202020204" charset="0"/>
              <a:ea typeface="Arial" panose="020B0604020202020204" pitchFamily="34" charset="0"/>
              <a:cs typeface="Calibri" panose="020F0502020204030204" pitchFamily="34" charset="0"/>
              <a:sym typeface="Wingdings" panose="05000000000000000000" pitchFamily="2" charset="2"/>
            </a:endParaRPr>
          </a:p>
        </p:txBody>
      </p:sp>
      <p:pic>
        <p:nvPicPr>
          <p:cNvPr id="6" name="TRACK 0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04801" y="1079923"/>
            <a:ext cx="406400" cy="406400"/>
          </a:xfrm>
          <a:prstGeom prst="rect">
            <a:avLst/>
          </a:prstGeom>
        </p:spPr>
      </p:pic>
      <p:sp>
        <p:nvSpPr>
          <p:cNvPr id="55" name="Subtitle 2"/>
          <p:cNvSpPr>
            <a:spLocks noGrp="1"/>
          </p:cNvSpPr>
          <p:nvPr>
            <p:ph type="subTitle" idx="4294967295"/>
          </p:nvPr>
        </p:nvSpPr>
        <p:spPr>
          <a:xfrm>
            <a:off x="6890520" y="1410403"/>
            <a:ext cx="2011754" cy="461696"/>
          </a:xfrm>
          <a:prstGeom prst="rect">
            <a:avLst/>
          </a:prstGeom>
        </p:spPr>
        <p:txBody>
          <a:bodyPr/>
          <a:lstStyle/>
          <a:p>
            <a:pPr marL="139700" indent="0">
              <a:buNone/>
            </a:pPr>
            <a:r>
              <a:rPr lang="vi-VN" sz="4000" b="1" dirty="0" smtClean="0">
                <a:solidFill>
                  <a:srgbClr val="FF0000"/>
                </a:solidFill>
                <a:latin typeface="Delius" panose="020B0604020202020204" charset="0"/>
              </a:rPr>
              <a:t>F</a:t>
            </a:r>
            <a:endParaRPr lang="en-US" sz="4000" b="1" dirty="0">
              <a:solidFill>
                <a:srgbClr val="FF0000"/>
              </a:solidFill>
              <a:latin typeface="Delius" panose="020B0604020202020204" charset="0"/>
            </a:endParaRPr>
          </a:p>
        </p:txBody>
      </p:sp>
      <p:sp>
        <p:nvSpPr>
          <p:cNvPr id="56" name="Subtitle 2"/>
          <p:cNvSpPr>
            <a:spLocks noGrp="1"/>
          </p:cNvSpPr>
          <p:nvPr>
            <p:ph type="subTitle" idx="4294967295"/>
          </p:nvPr>
        </p:nvSpPr>
        <p:spPr>
          <a:xfrm>
            <a:off x="1613670" y="2499909"/>
            <a:ext cx="2011754" cy="461696"/>
          </a:xfrm>
          <a:prstGeom prst="rect">
            <a:avLst/>
          </a:prstGeom>
        </p:spPr>
        <p:txBody>
          <a:bodyPr/>
          <a:lstStyle/>
          <a:p>
            <a:pPr marL="139700" indent="0">
              <a:buNone/>
            </a:pPr>
            <a:r>
              <a:rPr lang="vi-VN" sz="4000" b="1" dirty="0" smtClean="0">
                <a:solidFill>
                  <a:srgbClr val="FF0000"/>
                </a:solidFill>
                <a:latin typeface="Delius" panose="020B0604020202020204" charset="0"/>
              </a:rPr>
              <a:t>F</a:t>
            </a:r>
            <a:endParaRPr lang="en-US" sz="4000" b="1" dirty="0">
              <a:solidFill>
                <a:srgbClr val="FF0000"/>
              </a:solidFill>
              <a:latin typeface="Delius" panose="020B0604020202020204" charset="0"/>
            </a:endParaRPr>
          </a:p>
        </p:txBody>
      </p:sp>
      <p:sp>
        <p:nvSpPr>
          <p:cNvPr id="57" name="Subtitle 2"/>
          <p:cNvSpPr>
            <a:spLocks noGrp="1"/>
          </p:cNvSpPr>
          <p:nvPr>
            <p:ph type="subTitle" idx="4294967295"/>
          </p:nvPr>
        </p:nvSpPr>
        <p:spPr>
          <a:xfrm>
            <a:off x="5061657" y="3024940"/>
            <a:ext cx="2011754" cy="461696"/>
          </a:xfrm>
          <a:prstGeom prst="rect">
            <a:avLst/>
          </a:prstGeom>
        </p:spPr>
        <p:txBody>
          <a:bodyPr/>
          <a:lstStyle/>
          <a:p>
            <a:pPr marL="139700" indent="0">
              <a:buNone/>
            </a:pPr>
            <a:r>
              <a:rPr lang="vi-VN" sz="4000" b="1" dirty="0" smtClean="0">
                <a:solidFill>
                  <a:srgbClr val="FF0000"/>
                </a:solidFill>
                <a:latin typeface="Delius" panose="020B0604020202020204" charset="0"/>
              </a:rPr>
              <a:t>F</a:t>
            </a:r>
            <a:endParaRPr lang="en-US" sz="4000" b="1" dirty="0">
              <a:solidFill>
                <a:srgbClr val="FF0000"/>
              </a:solidFill>
              <a:latin typeface="Delius" panose="020B0604020202020204" charset="0"/>
            </a:endParaRPr>
          </a:p>
        </p:txBody>
      </p:sp>
      <p:sp>
        <p:nvSpPr>
          <p:cNvPr id="58" name="Subtitle 2"/>
          <p:cNvSpPr>
            <a:spLocks noGrp="1"/>
          </p:cNvSpPr>
          <p:nvPr>
            <p:ph type="subTitle" idx="4294967295"/>
          </p:nvPr>
        </p:nvSpPr>
        <p:spPr>
          <a:xfrm>
            <a:off x="5095850" y="3592529"/>
            <a:ext cx="876325" cy="530065"/>
          </a:xfrm>
          <a:prstGeom prst="rect">
            <a:avLst/>
          </a:prstGeom>
        </p:spPr>
        <p:txBody>
          <a:bodyPr/>
          <a:lstStyle/>
          <a:p>
            <a:pPr marL="139700" indent="0">
              <a:buNone/>
            </a:pPr>
            <a:r>
              <a:rPr lang="vi-VN" sz="4000" b="1" dirty="0">
                <a:solidFill>
                  <a:srgbClr val="FF0000"/>
                </a:solidFill>
                <a:latin typeface="Delius" panose="020B0604020202020204" charset="0"/>
              </a:rPr>
              <a:t>T</a:t>
            </a:r>
            <a:endParaRPr lang="en-US" sz="4000" b="1" dirty="0">
              <a:solidFill>
                <a:srgbClr val="FF0000"/>
              </a:solidFill>
              <a:latin typeface="Delius" panose="020B0604020202020204" charset="0"/>
            </a:endParaRPr>
          </a:p>
        </p:txBody>
      </p:sp>
      <p:sp>
        <p:nvSpPr>
          <p:cNvPr id="59" name="Subtitle 2"/>
          <p:cNvSpPr>
            <a:spLocks noGrp="1"/>
          </p:cNvSpPr>
          <p:nvPr>
            <p:ph type="subTitle" idx="4294967295"/>
          </p:nvPr>
        </p:nvSpPr>
        <p:spPr>
          <a:xfrm>
            <a:off x="7092026" y="4122594"/>
            <a:ext cx="876325" cy="530065"/>
          </a:xfrm>
          <a:prstGeom prst="rect">
            <a:avLst/>
          </a:prstGeom>
        </p:spPr>
        <p:txBody>
          <a:bodyPr/>
          <a:lstStyle/>
          <a:p>
            <a:pPr marL="139700" indent="0">
              <a:buNone/>
            </a:pPr>
            <a:r>
              <a:rPr lang="vi-VN" sz="4000" b="1" dirty="0">
                <a:solidFill>
                  <a:srgbClr val="FF0000"/>
                </a:solidFill>
                <a:latin typeface="Delius" panose="020B0604020202020204" charset="0"/>
              </a:rPr>
              <a:t>T</a:t>
            </a:r>
            <a:endParaRPr lang="en-US" sz="4000" b="1" dirty="0">
              <a:solidFill>
                <a:srgbClr val="FF0000"/>
              </a:solidFill>
              <a:latin typeface="Delius" panose="020B060402020202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
                                            <p:txEl>
                                              <p:pRg st="0" end="0"/>
                                            </p:txEl>
                                          </p:spTgt>
                                        </p:tgtEl>
                                        <p:attrNameLst>
                                          <p:attrName>style.visibility</p:attrName>
                                        </p:attrNameLst>
                                      </p:cBhvr>
                                      <p:to>
                                        <p:strVal val="visible"/>
                                      </p:to>
                                    </p:set>
                                    <p:anim calcmode="lin" valueType="num">
                                      <p:cBhvr additive="base">
                                        <p:cTn id="7"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
                                            <p:txEl>
                                              <p:pRg st="0" end="0"/>
                                            </p:txEl>
                                          </p:spTgt>
                                        </p:tgtEl>
                                        <p:attrNameLst>
                                          <p:attrName>style.visibility</p:attrName>
                                        </p:attrNameLst>
                                      </p:cBhvr>
                                      <p:to>
                                        <p:strVal val="visible"/>
                                      </p:to>
                                    </p:set>
                                    <p:anim calcmode="lin" valueType="num">
                                      <p:cBhvr additive="base">
                                        <p:cTn id="13" dur="500" fill="hold"/>
                                        <p:tgtEl>
                                          <p:spTgt spid="5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7">
                                            <p:txEl>
                                              <p:pRg st="0" end="0"/>
                                            </p:txEl>
                                          </p:spTgt>
                                        </p:tgtEl>
                                        <p:attrNameLst>
                                          <p:attrName>style.visibility</p:attrName>
                                        </p:attrNameLst>
                                      </p:cBhvr>
                                      <p:to>
                                        <p:strVal val="visible"/>
                                      </p:to>
                                    </p:set>
                                    <p:anim calcmode="lin" valueType="num">
                                      <p:cBhvr additive="base">
                                        <p:cTn id="19"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8">
                                            <p:txEl>
                                              <p:pRg st="0" end="0"/>
                                            </p:txEl>
                                          </p:spTgt>
                                        </p:tgtEl>
                                        <p:attrNameLst>
                                          <p:attrName>style.visibility</p:attrName>
                                        </p:attrNameLst>
                                      </p:cBhvr>
                                      <p:to>
                                        <p:strVal val="visible"/>
                                      </p:to>
                                    </p:set>
                                    <p:anim calcmode="lin" valueType="num">
                                      <p:cBhvr additive="base">
                                        <p:cTn id="25"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9">
                                            <p:txEl>
                                              <p:pRg st="0" end="0"/>
                                            </p:txEl>
                                          </p:spTgt>
                                        </p:tgtEl>
                                        <p:attrNameLst>
                                          <p:attrName>style.visibility</p:attrName>
                                        </p:attrNameLst>
                                      </p:cBhvr>
                                      <p:to>
                                        <p:strVal val="visible"/>
                                      </p:to>
                                    </p:set>
                                    <p:anim calcmode="lin" valueType="num">
                                      <p:cBhvr additive="base">
                                        <p:cTn id="31"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6"/>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80639" fill="hold"/>
                                        <p:tgtEl>
                                          <p:spTgt spid="6"/>
                                        </p:tgtEl>
                                      </p:cBhvr>
                                    </p:cmd>
                                  </p:childTnLst>
                                </p:cTn>
                              </p:par>
                            </p:childTnLst>
                          </p:cTn>
                        </p:par>
                      </p:childTnLst>
                    </p:cTn>
                  </p:par>
                </p:childTnLst>
              </p:cTn>
              <p:nextCondLst>
                <p:cond evt="onClick" delay="0">
                  <p:tgtEl>
                    <p:spTgt spid="6"/>
                  </p:tgtEl>
                </p:cond>
              </p:nextCondLst>
            </p:seq>
            <p:audio>
              <p:cMediaNode vol="80000">
                <p:cTn id="38" fill="hold" display="0">
                  <p:stCondLst>
                    <p:cond delay="indefinite"/>
                  </p:stCondLst>
                  <p:endCondLst>
                    <p:cond evt="onStopAudio" delay="0">
                      <p:tgtEl>
                        <p:sldTgt/>
                      </p:tgtEl>
                    </p:cond>
                  </p:endCondLst>
                </p:cTn>
                <p:tgtEl>
                  <p:spTgt spid="6"/>
                </p:tgtEl>
              </p:cMediaNode>
            </p:audio>
          </p:childTnLst>
        </p:cTn>
      </p:par>
    </p:tnLst>
    <p:bldLst>
      <p:bldP spid="55" grpId="0" build="p"/>
      <p:bldP spid="56" grpId="0" build="p"/>
      <p:bldP spid="57" grpId="0" build="p"/>
      <p:bldP spid="58" grpId="0" build="p"/>
      <p:bldP spid="5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655"/>
        <p:cNvGrpSpPr/>
        <p:nvPr/>
      </p:nvGrpSpPr>
      <p:grpSpPr>
        <a:xfrm>
          <a:off x="0" y="0"/>
          <a:ext cx="0" cy="0"/>
          <a:chOff x="0" y="0"/>
          <a:chExt cx="0" cy="0"/>
        </a:xfrm>
      </p:grpSpPr>
      <p:grpSp>
        <p:nvGrpSpPr>
          <p:cNvPr id="1656" name="Google Shape;1656;p65"/>
          <p:cNvGrpSpPr/>
          <p:nvPr/>
        </p:nvGrpSpPr>
        <p:grpSpPr>
          <a:xfrm rot="600180">
            <a:off x="162040" y="3020959"/>
            <a:ext cx="309490" cy="425633"/>
            <a:chOff x="904425" y="844107"/>
            <a:chExt cx="548818" cy="671184"/>
          </a:xfrm>
        </p:grpSpPr>
        <p:sp>
          <p:nvSpPr>
            <p:cNvPr id="1657" name="Google Shape;1657;p65"/>
            <p:cNvSpPr/>
            <p:nvPr/>
          </p:nvSpPr>
          <p:spPr>
            <a:xfrm>
              <a:off x="904425" y="844107"/>
              <a:ext cx="547208" cy="671184"/>
            </a:xfrm>
            <a:custGeom>
              <a:avLst/>
              <a:gdLst/>
              <a:ahLst/>
              <a:cxnLst/>
              <a:rect l="l" t="t" r="r" b="b"/>
              <a:pathLst>
                <a:path w="11215" h="13938" extrusionOk="0">
                  <a:moveTo>
                    <a:pt x="1589" y="1"/>
                  </a:moveTo>
                  <a:cubicBezTo>
                    <a:pt x="707" y="1"/>
                    <a:pt x="1" y="716"/>
                    <a:pt x="1" y="1590"/>
                  </a:cubicBezTo>
                  <a:lnTo>
                    <a:pt x="1" y="12348"/>
                  </a:lnTo>
                  <a:cubicBezTo>
                    <a:pt x="1" y="13231"/>
                    <a:pt x="707" y="13937"/>
                    <a:pt x="1589" y="13937"/>
                  </a:cubicBezTo>
                  <a:lnTo>
                    <a:pt x="9626" y="13937"/>
                  </a:lnTo>
                  <a:cubicBezTo>
                    <a:pt x="10499" y="13937"/>
                    <a:pt x="11215" y="13231"/>
                    <a:pt x="11215" y="12348"/>
                  </a:cubicBezTo>
                  <a:lnTo>
                    <a:pt x="11215" y="1590"/>
                  </a:lnTo>
                  <a:cubicBezTo>
                    <a:pt x="11215" y="716"/>
                    <a:pt x="10499" y="10"/>
                    <a:pt x="962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8" name="Google Shape;1658;p65"/>
            <p:cNvGrpSpPr/>
            <p:nvPr/>
          </p:nvGrpSpPr>
          <p:grpSpPr>
            <a:xfrm>
              <a:off x="906035" y="844131"/>
              <a:ext cx="547208" cy="671136"/>
              <a:chOff x="4644775" y="2173500"/>
              <a:chExt cx="280375" cy="348425"/>
            </a:xfrm>
          </p:grpSpPr>
          <p:sp>
            <p:nvSpPr>
              <p:cNvPr id="1659" name="Google Shape;1659;p65"/>
              <p:cNvSpPr/>
              <p:nvPr/>
            </p:nvSpPr>
            <p:spPr>
              <a:xfrm>
                <a:off x="4644775" y="2173500"/>
                <a:ext cx="280375" cy="348425"/>
              </a:xfrm>
              <a:custGeom>
                <a:avLst/>
                <a:gdLst/>
                <a:ahLst/>
                <a:cxnLst/>
                <a:rect l="l" t="t" r="r" b="b"/>
                <a:pathLst>
                  <a:path w="11215" h="13937" extrusionOk="0">
                    <a:moveTo>
                      <a:pt x="1572" y="0"/>
                    </a:moveTo>
                    <a:cubicBezTo>
                      <a:pt x="697" y="0"/>
                      <a:pt x="0" y="712"/>
                      <a:pt x="0" y="1580"/>
                    </a:cubicBezTo>
                    <a:lnTo>
                      <a:pt x="0" y="12348"/>
                    </a:lnTo>
                    <a:cubicBezTo>
                      <a:pt x="0" y="13221"/>
                      <a:pt x="707" y="13936"/>
                      <a:pt x="1589" y="13936"/>
                    </a:cubicBezTo>
                    <a:lnTo>
                      <a:pt x="9626" y="13936"/>
                    </a:lnTo>
                    <a:cubicBezTo>
                      <a:pt x="10499" y="13936"/>
                      <a:pt x="11214" y="13221"/>
                      <a:pt x="11214" y="12348"/>
                    </a:cubicBezTo>
                    <a:lnTo>
                      <a:pt x="11214" y="1580"/>
                    </a:lnTo>
                    <a:cubicBezTo>
                      <a:pt x="11214" y="706"/>
                      <a:pt x="10499" y="0"/>
                      <a:pt x="9626" y="0"/>
                    </a:cubicBezTo>
                    <a:lnTo>
                      <a:pt x="1589" y="0"/>
                    </a:lnTo>
                    <a:cubicBezTo>
                      <a:pt x="1583" y="0"/>
                      <a:pt x="1578" y="0"/>
                      <a:pt x="15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5"/>
              <p:cNvSpPr/>
              <p:nvPr/>
            </p:nvSpPr>
            <p:spPr>
              <a:xfrm>
                <a:off x="4660100" y="2191375"/>
                <a:ext cx="249725" cy="312425"/>
              </a:xfrm>
              <a:custGeom>
                <a:avLst/>
                <a:gdLst/>
                <a:ahLst/>
                <a:cxnLst/>
                <a:rect l="l" t="t" r="r" b="b"/>
                <a:pathLst>
                  <a:path w="9989" h="12497" extrusionOk="0">
                    <a:moveTo>
                      <a:pt x="8632" y="744"/>
                    </a:moveTo>
                    <a:cubicBezTo>
                      <a:pt x="8669" y="744"/>
                      <a:pt x="8706" y="744"/>
                      <a:pt x="8753" y="753"/>
                    </a:cubicBezTo>
                    <a:cubicBezTo>
                      <a:pt x="9041" y="809"/>
                      <a:pt x="9245" y="1060"/>
                      <a:pt x="9245" y="1357"/>
                    </a:cubicBezTo>
                    <a:lnTo>
                      <a:pt x="9245" y="11140"/>
                    </a:lnTo>
                    <a:cubicBezTo>
                      <a:pt x="9245" y="11475"/>
                      <a:pt x="8976" y="11753"/>
                      <a:pt x="8632" y="11753"/>
                    </a:cubicBezTo>
                    <a:lnTo>
                      <a:pt x="1366" y="11753"/>
                    </a:lnTo>
                    <a:cubicBezTo>
                      <a:pt x="1023" y="11753"/>
                      <a:pt x="744" y="11475"/>
                      <a:pt x="744" y="11131"/>
                    </a:cubicBezTo>
                    <a:lnTo>
                      <a:pt x="744" y="1357"/>
                    </a:lnTo>
                    <a:cubicBezTo>
                      <a:pt x="744" y="1013"/>
                      <a:pt x="1023" y="744"/>
                      <a:pt x="1366" y="744"/>
                    </a:cubicBezTo>
                    <a:close/>
                    <a:moveTo>
                      <a:pt x="1357" y="1"/>
                    </a:moveTo>
                    <a:cubicBezTo>
                      <a:pt x="604" y="1"/>
                      <a:pt x="1" y="604"/>
                      <a:pt x="1" y="1357"/>
                    </a:cubicBezTo>
                    <a:lnTo>
                      <a:pt x="1" y="11140"/>
                    </a:lnTo>
                    <a:cubicBezTo>
                      <a:pt x="1" y="11791"/>
                      <a:pt x="456" y="12348"/>
                      <a:pt x="1097" y="12478"/>
                    </a:cubicBezTo>
                    <a:cubicBezTo>
                      <a:pt x="1181" y="12487"/>
                      <a:pt x="1273" y="12497"/>
                      <a:pt x="1357" y="12497"/>
                    </a:cubicBezTo>
                    <a:lnTo>
                      <a:pt x="8632" y="12497"/>
                    </a:lnTo>
                    <a:cubicBezTo>
                      <a:pt x="9375" y="12497"/>
                      <a:pt x="9988" y="11893"/>
                      <a:pt x="9988" y="11140"/>
                    </a:cubicBezTo>
                    <a:lnTo>
                      <a:pt x="9988" y="1357"/>
                    </a:lnTo>
                    <a:cubicBezTo>
                      <a:pt x="9988" y="604"/>
                      <a:pt x="9375" y="1"/>
                      <a:pt x="86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5"/>
              <p:cNvSpPr/>
              <p:nvPr/>
            </p:nvSpPr>
            <p:spPr>
              <a:xfrm>
                <a:off x="4708425" y="2239175"/>
                <a:ext cx="50875" cy="54825"/>
              </a:xfrm>
              <a:custGeom>
                <a:avLst/>
                <a:gdLst/>
                <a:ahLst/>
                <a:cxnLst/>
                <a:rect l="l" t="t" r="r" b="b"/>
                <a:pathLst>
                  <a:path w="2035" h="2193" extrusionOk="0">
                    <a:moveTo>
                      <a:pt x="992" y="373"/>
                    </a:moveTo>
                    <a:cubicBezTo>
                      <a:pt x="1002" y="373"/>
                      <a:pt x="1012" y="374"/>
                      <a:pt x="1022" y="374"/>
                    </a:cubicBezTo>
                    <a:cubicBezTo>
                      <a:pt x="1384" y="374"/>
                      <a:pt x="1561" y="616"/>
                      <a:pt x="1561" y="1090"/>
                    </a:cubicBezTo>
                    <a:cubicBezTo>
                      <a:pt x="1561" y="1573"/>
                      <a:pt x="1384" y="1814"/>
                      <a:pt x="1022" y="1814"/>
                    </a:cubicBezTo>
                    <a:cubicBezTo>
                      <a:pt x="1012" y="1815"/>
                      <a:pt x="1002" y="1815"/>
                      <a:pt x="992" y="1815"/>
                    </a:cubicBezTo>
                    <a:cubicBezTo>
                      <a:pt x="845" y="1815"/>
                      <a:pt x="700" y="1750"/>
                      <a:pt x="613" y="1628"/>
                    </a:cubicBezTo>
                    <a:cubicBezTo>
                      <a:pt x="511" y="1470"/>
                      <a:pt x="465" y="1285"/>
                      <a:pt x="483" y="1090"/>
                    </a:cubicBezTo>
                    <a:cubicBezTo>
                      <a:pt x="465" y="904"/>
                      <a:pt x="511" y="718"/>
                      <a:pt x="613" y="551"/>
                    </a:cubicBezTo>
                    <a:cubicBezTo>
                      <a:pt x="709" y="437"/>
                      <a:pt x="846" y="373"/>
                      <a:pt x="992" y="373"/>
                    </a:cubicBezTo>
                    <a:close/>
                    <a:moveTo>
                      <a:pt x="955" y="0"/>
                    </a:moveTo>
                    <a:cubicBezTo>
                      <a:pt x="693" y="0"/>
                      <a:pt x="449" y="101"/>
                      <a:pt x="260" y="281"/>
                    </a:cubicBezTo>
                    <a:cubicBezTo>
                      <a:pt x="84" y="467"/>
                      <a:pt x="0" y="746"/>
                      <a:pt x="0" y="1090"/>
                    </a:cubicBezTo>
                    <a:cubicBezTo>
                      <a:pt x="0" y="1443"/>
                      <a:pt x="84" y="1721"/>
                      <a:pt x="260" y="1907"/>
                    </a:cubicBezTo>
                    <a:cubicBezTo>
                      <a:pt x="474" y="2098"/>
                      <a:pt x="743" y="2193"/>
                      <a:pt x="1014" y="2193"/>
                    </a:cubicBezTo>
                    <a:cubicBezTo>
                      <a:pt x="1285" y="2193"/>
                      <a:pt x="1556" y="2098"/>
                      <a:pt x="1775" y="1907"/>
                    </a:cubicBezTo>
                    <a:cubicBezTo>
                      <a:pt x="1942" y="1721"/>
                      <a:pt x="2035" y="1443"/>
                      <a:pt x="2035" y="1090"/>
                    </a:cubicBezTo>
                    <a:cubicBezTo>
                      <a:pt x="2035" y="736"/>
                      <a:pt x="1951" y="467"/>
                      <a:pt x="1765" y="281"/>
                    </a:cubicBezTo>
                    <a:cubicBezTo>
                      <a:pt x="1585" y="101"/>
                      <a:pt x="1342" y="0"/>
                      <a:pt x="1087" y="0"/>
                    </a:cubicBezTo>
                    <a:cubicBezTo>
                      <a:pt x="1065" y="0"/>
                      <a:pt x="1044" y="1"/>
                      <a:pt x="1022" y="2"/>
                    </a:cubicBezTo>
                    <a:cubicBezTo>
                      <a:pt x="1000" y="1"/>
                      <a:pt x="977" y="0"/>
                      <a:pt x="95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5"/>
              <p:cNvSpPr/>
              <p:nvPr/>
            </p:nvSpPr>
            <p:spPr>
              <a:xfrm>
                <a:off x="4770425" y="2239925"/>
                <a:ext cx="47425" cy="53200"/>
              </a:xfrm>
              <a:custGeom>
                <a:avLst/>
                <a:gdLst/>
                <a:ahLst/>
                <a:cxnLst/>
                <a:rect l="l" t="t" r="r" b="b"/>
                <a:pathLst>
                  <a:path w="1897" h="2128" extrusionOk="0">
                    <a:moveTo>
                      <a:pt x="1" y="0"/>
                    </a:moveTo>
                    <a:lnTo>
                      <a:pt x="1" y="2128"/>
                    </a:lnTo>
                    <a:lnTo>
                      <a:pt x="400" y="2128"/>
                    </a:lnTo>
                    <a:lnTo>
                      <a:pt x="400" y="1125"/>
                    </a:lnTo>
                    <a:cubicBezTo>
                      <a:pt x="400" y="1004"/>
                      <a:pt x="391" y="799"/>
                      <a:pt x="372" y="521"/>
                    </a:cubicBezTo>
                    <a:lnTo>
                      <a:pt x="391" y="521"/>
                    </a:lnTo>
                    <a:lnTo>
                      <a:pt x="1320" y="2128"/>
                    </a:lnTo>
                    <a:lnTo>
                      <a:pt x="1896" y="2128"/>
                    </a:lnTo>
                    <a:lnTo>
                      <a:pt x="1896" y="0"/>
                    </a:lnTo>
                    <a:lnTo>
                      <a:pt x="1487" y="0"/>
                    </a:lnTo>
                    <a:lnTo>
                      <a:pt x="1487" y="1013"/>
                    </a:lnTo>
                    <a:cubicBezTo>
                      <a:pt x="1487" y="1125"/>
                      <a:pt x="1497" y="1320"/>
                      <a:pt x="1506" y="1598"/>
                    </a:cubicBezTo>
                    <a:lnTo>
                      <a:pt x="1497" y="1598"/>
                    </a:lnTo>
                    <a:lnTo>
                      <a:pt x="56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5"/>
              <p:cNvSpPr/>
              <p:nvPr/>
            </p:nvSpPr>
            <p:spPr>
              <a:xfrm>
                <a:off x="4831050" y="2239925"/>
                <a:ext cx="30925" cy="53200"/>
              </a:xfrm>
              <a:custGeom>
                <a:avLst/>
                <a:gdLst/>
                <a:ahLst/>
                <a:cxnLst/>
                <a:rect l="l" t="t" r="r" b="b"/>
                <a:pathLst>
                  <a:path w="1237" h="2128" extrusionOk="0">
                    <a:moveTo>
                      <a:pt x="1" y="0"/>
                    </a:moveTo>
                    <a:lnTo>
                      <a:pt x="1" y="2128"/>
                    </a:lnTo>
                    <a:lnTo>
                      <a:pt x="1236" y="2128"/>
                    </a:lnTo>
                    <a:lnTo>
                      <a:pt x="1236" y="1756"/>
                    </a:lnTo>
                    <a:lnTo>
                      <a:pt x="456" y="1756"/>
                    </a:lnTo>
                    <a:lnTo>
                      <a:pt x="456" y="1199"/>
                    </a:lnTo>
                    <a:lnTo>
                      <a:pt x="1181" y="1199"/>
                    </a:lnTo>
                    <a:lnTo>
                      <a:pt x="1181" y="827"/>
                    </a:lnTo>
                    <a:lnTo>
                      <a:pt x="456" y="827"/>
                    </a:lnTo>
                    <a:lnTo>
                      <a:pt x="456" y="363"/>
                    </a:lnTo>
                    <a:lnTo>
                      <a:pt x="1236" y="363"/>
                    </a:lnTo>
                    <a:lnTo>
                      <a:pt x="123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5"/>
              <p:cNvSpPr/>
              <p:nvPr/>
            </p:nvSpPr>
            <p:spPr>
              <a:xfrm>
                <a:off x="4700050" y="2299850"/>
                <a:ext cx="72275" cy="53450"/>
              </a:xfrm>
              <a:custGeom>
                <a:avLst/>
                <a:gdLst/>
                <a:ahLst/>
                <a:cxnLst/>
                <a:rect l="l" t="t" r="r" b="b"/>
                <a:pathLst>
                  <a:path w="2891" h="2138" extrusionOk="0">
                    <a:moveTo>
                      <a:pt x="1" y="0"/>
                    </a:moveTo>
                    <a:lnTo>
                      <a:pt x="549" y="2137"/>
                    </a:lnTo>
                    <a:lnTo>
                      <a:pt x="1060" y="2137"/>
                    </a:lnTo>
                    <a:lnTo>
                      <a:pt x="1348" y="1013"/>
                    </a:lnTo>
                    <a:cubicBezTo>
                      <a:pt x="1357" y="967"/>
                      <a:pt x="1376" y="883"/>
                      <a:pt x="1404" y="772"/>
                    </a:cubicBezTo>
                    <a:cubicBezTo>
                      <a:pt x="1422" y="651"/>
                      <a:pt x="1441" y="567"/>
                      <a:pt x="1441" y="511"/>
                    </a:cubicBezTo>
                    <a:cubicBezTo>
                      <a:pt x="1450" y="558"/>
                      <a:pt x="1469" y="641"/>
                      <a:pt x="1487" y="772"/>
                    </a:cubicBezTo>
                    <a:cubicBezTo>
                      <a:pt x="1515" y="892"/>
                      <a:pt x="1534" y="976"/>
                      <a:pt x="1543" y="1013"/>
                    </a:cubicBezTo>
                    <a:lnTo>
                      <a:pt x="1831" y="2137"/>
                    </a:lnTo>
                    <a:lnTo>
                      <a:pt x="2351" y="2137"/>
                    </a:lnTo>
                    <a:lnTo>
                      <a:pt x="2890" y="0"/>
                    </a:lnTo>
                    <a:lnTo>
                      <a:pt x="2444" y="0"/>
                    </a:lnTo>
                    <a:lnTo>
                      <a:pt x="2175" y="1162"/>
                    </a:lnTo>
                    <a:cubicBezTo>
                      <a:pt x="2156" y="1236"/>
                      <a:pt x="2138" y="1320"/>
                      <a:pt x="2119" y="1440"/>
                    </a:cubicBezTo>
                    <a:cubicBezTo>
                      <a:pt x="2091" y="1552"/>
                      <a:pt x="2082" y="1645"/>
                      <a:pt x="2072" y="1719"/>
                    </a:cubicBezTo>
                    <a:cubicBezTo>
                      <a:pt x="2054" y="1645"/>
                      <a:pt x="2045" y="1552"/>
                      <a:pt x="2026" y="1440"/>
                    </a:cubicBezTo>
                    <a:cubicBezTo>
                      <a:pt x="1998" y="1329"/>
                      <a:pt x="1989" y="1245"/>
                      <a:pt x="1970" y="1190"/>
                    </a:cubicBezTo>
                    <a:lnTo>
                      <a:pt x="1664" y="0"/>
                    </a:lnTo>
                    <a:lnTo>
                      <a:pt x="1236" y="0"/>
                    </a:lnTo>
                    <a:lnTo>
                      <a:pt x="920" y="1190"/>
                    </a:lnTo>
                    <a:cubicBezTo>
                      <a:pt x="902" y="1255"/>
                      <a:pt x="883" y="1348"/>
                      <a:pt x="865" y="1468"/>
                    </a:cubicBezTo>
                    <a:cubicBezTo>
                      <a:pt x="846" y="1580"/>
                      <a:pt x="828" y="1663"/>
                      <a:pt x="828" y="1719"/>
                    </a:cubicBezTo>
                    <a:cubicBezTo>
                      <a:pt x="800" y="1561"/>
                      <a:pt x="772" y="1375"/>
                      <a:pt x="716" y="1162"/>
                    </a:cubicBezTo>
                    <a:lnTo>
                      <a:pt x="44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5"/>
              <p:cNvSpPr/>
              <p:nvPr/>
            </p:nvSpPr>
            <p:spPr>
              <a:xfrm>
                <a:off x="4772300" y="2299850"/>
                <a:ext cx="51575" cy="53450"/>
              </a:xfrm>
              <a:custGeom>
                <a:avLst/>
                <a:gdLst/>
                <a:ahLst/>
                <a:cxnLst/>
                <a:rect l="l" t="t" r="r" b="b"/>
                <a:pathLst>
                  <a:path w="2063" h="2138" extrusionOk="0">
                    <a:moveTo>
                      <a:pt x="1031" y="326"/>
                    </a:moveTo>
                    <a:cubicBezTo>
                      <a:pt x="1041" y="363"/>
                      <a:pt x="1050" y="409"/>
                      <a:pt x="1069" y="465"/>
                    </a:cubicBezTo>
                    <a:cubicBezTo>
                      <a:pt x="1087" y="530"/>
                      <a:pt x="1171" y="790"/>
                      <a:pt x="1310" y="1245"/>
                    </a:cubicBezTo>
                    <a:lnTo>
                      <a:pt x="753" y="1255"/>
                    </a:lnTo>
                    <a:cubicBezTo>
                      <a:pt x="911" y="762"/>
                      <a:pt x="1003" y="446"/>
                      <a:pt x="1031" y="326"/>
                    </a:cubicBezTo>
                    <a:close/>
                    <a:moveTo>
                      <a:pt x="753" y="0"/>
                    </a:moveTo>
                    <a:lnTo>
                      <a:pt x="0" y="2137"/>
                    </a:lnTo>
                    <a:lnTo>
                      <a:pt x="483" y="2137"/>
                    </a:lnTo>
                    <a:lnTo>
                      <a:pt x="641" y="1626"/>
                    </a:lnTo>
                    <a:lnTo>
                      <a:pt x="1422" y="1626"/>
                    </a:lnTo>
                    <a:lnTo>
                      <a:pt x="1580" y="2137"/>
                    </a:lnTo>
                    <a:lnTo>
                      <a:pt x="2063" y="2137"/>
                    </a:lnTo>
                    <a:lnTo>
                      <a:pt x="13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5"/>
              <p:cNvSpPr/>
              <p:nvPr/>
            </p:nvSpPr>
            <p:spPr>
              <a:xfrm>
                <a:off x="4823850" y="2299850"/>
                <a:ext cx="46725" cy="53450"/>
              </a:xfrm>
              <a:custGeom>
                <a:avLst/>
                <a:gdLst/>
                <a:ahLst/>
                <a:cxnLst/>
                <a:rect l="l" t="t" r="r" b="b"/>
                <a:pathLst>
                  <a:path w="1869" h="2138" extrusionOk="0">
                    <a:moveTo>
                      <a:pt x="1376" y="0"/>
                    </a:moveTo>
                    <a:lnTo>
                      <a:pt x="930" y="883"/>
                    </a:lnTo>
                    <a:lnTo>
                      <a:pt x="493" y="10"/>
                    </a:lnTo>
                    <a:lnTo>
                      <a:pt x="1" y="10"/>
                    </a:lnTo>
                    <a:lnTo>
                      <a:pt x="707" y="1320"/>
                    </a:lnTo>
                    <a:lnTo>
                      <a:pt x="707" y="2137"/>
                    </a:lnTo>
                    <a:lnTo>
                      <a:pt x="1153" y="2137"/>
                    </a:lnTo>
                    <a:lnTo>
                      <a:pt x="1153" y="1301"/>
                    </a:lnTo>
                    <a:lnTo>
                      <a:pt x="18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5"/>
              <p:cNvSpPr/>
              <p:nvPr/>
            </p:nvSpPr>
            <p:spPr>
              <a:xfrm>
                <a:off x="4707950" y="2375100"/>
                <a:ext cx="138450" cy="72025"/>
              </a:xfrm>
              <a:custGeom>
                <a:avLst/>
                <a:gdLst/>
                <a:ahLst/>
                <a:cxnLst/>
                <a:rect l="l" t="t" r="r" b="b"/>
                <a:pathLst>
                  <a:path w="5538" h="2881" extrusionOk="0">
                    <a:moveTo>
                      <a:pt x="1998" y="1"/>
                    </a:moveTo>
                    <a:lnTo>
                      <a:pt x="1" y="1441"/>
                    </a:lnTo>
                    <a:lnTo>
                      <a:pt x="1989" y="2881"/>
                    </a:lnTo>
                    <a:lnTo>
                      <a:pt x="1989" y="2137"/>
                    </a:lnTo>
                    <a:lnTo>
                      <a:pt x="5538" y="2137"/>
                    </a:lnTo>
                    <a:lnTo>
                      <a:pt x="5538" y="744"/>
                    </a:lnTo>
                    <a:lnTo>
                      <a:pt x="1998" y="744"/>
                    </a:lnTo>
                    <a:lnTo>
                      <a:pt x="199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8" name="Google Shape;1668;p65"/>
          <p:cNvGrpSpPr/>
          <p:nvPr/>
        </p:nvGrpSpPr>
        <p:grpSpPr>
          <a:xfrm rot="-1200132">
            <a:off x="1619397" y="4726693"/>
            <a:ext cx="412510" cy="407182"/>
            <a:chOff x="5553447" y="3661691"/>
            <a:chExt cx="731410" cy="644411"/>
          </a:xfrm>
        </p:grpSpPr>
        <p:sp>
          <p:nvSpPr>
            <p:cNvPr id="1669" name="Google Shape;1669;p65"/>
            <p:cNvSpPr/>
            <p:nvPr/>
          </p:nvSpPr>
          <p:spPr>
            <a:xfrm>
              <a:off x="5553488" y="3661760"/>
              <a:ext cx="729247" cy="644273"/>
            </a:xfrm>
            <a:custGeom>
              <a:avLst/>
              <a:gdLst/>
              <a:ahLst/>
              <a:cxnLst/>
              <a:rect l="l" t="t" r="r" b="b"/>
              <a:pathLst>
                <a:path w="15842" h="13937" extrusionOk="0">
                  <a:moveTo>
                    <a:pt x="7916" y="0"/>
                  </a:moveTo>
                  <a:cubicBezTo>
                    <a:pt x="6548" y="0"/>
                    <a:pt x="5167" y="402"/>
                    <a:pt x="3959" y="1237"/>
                  </a:cubicBezTo>
                  <a:cubicBezTo>
                    <a:pt x="790" y="3429"/>
                    <a:pt x="1" y="7778"/>
                    <a:pt x="2193" y="10936"/>
                  </a:cubicBezTo>
                  <a:cubicBezTo>
                    <a:pt x="3546" y="12891"/>
                    <a:pt x="5718" y="13936"/>
                    <a:pt x="7926" y="13936"/>
                  </a:cubicBezTo>
                  <a:cubicBezTo>
                    <a:pt x="9297" y="13936"/>
                    <a:pt x="10683" y="13533"/>
                    <a:pt x="11893" y="12692"/>
                  </a:cubicBezTo>
                  <a:cubicBezTo>
                    <a:pt x="15052" y="10500"/>
                    <a:pt x="15842" y="6161"/>
                    <a:pt x="13649" y="3002"/>
                  </a:cubicBezTo>
                  <a:cubicBezTo>
                    <a:pt x="12295" y="1046"/>
                    <a:pt x="10123" y="0"/>
                    <a:pt x="7916"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0" name="Google Shape;1670;p65"/>
            <p:cNvGrpSpPr/>
            <p:nvPr/>
          </p:nvGrpSpPr>
          <p:grpSpPr>
            <a:xfrm>
              <a:off x="5553447" y="3661691"/>
              <a:ext cx="731410" cy="644411"/>
              <a:chOff x="3991850" y="2173450"/>
              <a:chExt cx="397225" cy="348500"/>
            </a:xfrm>
          </p:grpSpPr>
          <p:sp>
            <p:nvSpPr>
              <p:cNvPr id="1671" name="Google Shape;1671;p65"/>
              <p:cNvSpPr/>
              <p:nvPr/>
            </p:nvSpPr>
            <p:spPr>
              <a:xfrm>
                <a:off x="3991850" y="2173450"/>
                <a:ext cx="397225" cy="348500"/>
              </a:xfrm>
              <a:custGeom>
                <a:avLst/>
                <a:gdLst/>
                <a:ahLst/>
                <a:cxnLst/>
                <a:rect l="l" t="t" r="r" b="b"/>
                <a:pathLst>
                  <a:path w="15889" h="13940" extrusionOk="0">
                    <a:moveTo>
                      <a:pt x="7944" y="1"/>
                    </a:moveTo>
                    <a:cubicBezTo>
                      <a:pt x="6654" y="1"/>
                      <a:pt x="5349" y="359"/>
                      <a:pt x="4182" y="1108"/>
                    </a:cubicBezTo>
                    <a:cubicBezTo>
                      <a:pt x="948" y="3189"/>
                      <a:pt x="1" y="7500"/>
                      <a:pt x="2082" y="10733"/>
                    </a:cubicBezTo>
                    <a:cubicBezTo>
                      <a:pt x="3414" y="12808"/>
                      <a:pt x="5659" y="13940"/>
                      <a:pt x="7951" y="13940"/>
                    </a:cubicBezTo>
                    <a:cubicBezTo>
                      <a:pt x="9240" y="13940"/>
                      <a:pt x="10543" y="13582"/>
                      <a:pt x="11707" y="12833"/>
                    </a:cubicBezTo>
                    <a:cubicBezTo>
                      <a:pt x="14950" y="10761"/>
                      <a:pt x="15888" y="6450"/>
                      <a:pt x="13807" y="3208"/>
                    </a:cubicBezTo>
                    <a:cubicBezTo>
                      <a:pt x="12481" y="1132"/>
                      <a:pt x="10238" y="1"/>
                      <a:pt x="7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5"/>
              <p:cNvSpPr/>
              <p:nvPr/>
            </p:nvSpPr>
            <p:spPr>
              <a:xfrm>
                <a:off x="4032500" y="2201075"/>
                <a:ext cx="304525" cy="292975"/>
              </a:xfrm>
              <a:custGeom>
                <a:avLst/>
                <a:gdLst/>
                <a:ahLst/>
                <a:cxnLst/>
                <a:rect l="l" t="t" r="r" b="b"/>
                <a:pathLst>
                  <a:path w="12181" h="11719" extrusionOk="0">
                    <a:moveTo>
                      <a:pt x="6318" y="523"/>
                    </a:moveTo>
                    <a:cubicBezTo>
                      <a:pt x="9264" y="532"/>
                      <a:pt x="11642" y="2920"/>
                      <a:pt x="11651" y="5865"/>
                    </a:cubicBezTo>
                    <a:cubicBezTo>
                      <a:pt x="11651" y="8021"/>
                      <a:pt x="10351" y="9963"/>
                      <a:pt x="8353" y="10789"/>
                    </a:cubicBezTo>
                    <a:cubicBezTo>
                      <a:pt x="7697" y="11062"/>
                      <a:pt x="7008" y="11194"/>
                      <a:pt x="6324" y="11194"/>
                    </a:cubicBezTo>
                    <a:cubicBezTo>
                      <a:pt x="4935" y="11194"/>
                      <a:pt x="3567" y="10649"/>
                      <a:pt x="2546" y="9628"/>
                    </a:cubicBezTo>
                    <a:cubicBezTo>
                      <a:pt x="1023" y="8104"/>
                      <a:pt x="567" y="5810"/>
                      <a:pt x="1394" y="3821"/>
                    </a:cubicBezTo>
                    <a:cubicBezTo>
                      <a:pt x="2218" y="1831"/>
                      <a:pt x="4149" y="532"/>
                      <a:pt x="6296" y="532"/>
                    </a:cubicBezTo>
                    <a:cubicBezTo>
                      <a:pt x="6303" y="532"/>
                      <a:pt x="6311" y="532"/>
                      <a:pt x="6318" y="532"/>
                    </a:cubicBezTo>
                    <a:lnTo>
                      <a:pt x="6318" y="523"/>
                    </a:lnTo>
                    <a:close/>
                    <a:moveTo>
                      <a:pt x="6322" y="0"/>
                    </a:moveTo>
                    <a:cubicBezTo>
                      <a:pt x="4797" y="0"/>
                      <a:pt x="3299" y="597"/>
                      <a:pt x="2175" y="1722"/>
                    </a:cubicBezTo>
                    <a:cubicBezTo>
                      <a:pt x="502" y="3394"/>
                      <a:pt x="1" y="5912"/>
                      <a:pt x="911" y="8104"/>
                    </a:cubicBezTo>
                    <a:cubicBezTo>
                      <a:pt x="1812" y="10297"/>
                      <a:pt x="3949" y="11718"/>
                      <a:pt x="6318" y="11718"/>
                    </a:cubicBezTo>
                    <a:cubicBezTo>
                      <a:pt x="9552" y="11718"/>
                      <a:pt x="12181" y="9098"/>
                      <a:pt x="12181" y="5865"/>
                    </a:cubicBezTo>
                    <a:cubicBezTo>
                      <a:pt x="12181" y="3487"/>
                      <a:pt x="10750" y="1350"/>
                      <a:pt x="8567" y="449"/>
                    </a:cubicBezTo>
                    <a:cubicBezTo>
                      <a:pt x="7840" y="147"/>
                      <a:pt x="7078" y="0"/>
                      <a:pt x="63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5"/>
              <p:cNvSpPr/>
              <p:nvPr/>
            </p:nvSpPr>
            <p:spPr>
              <a:xfrm>
                <a:off x="4082450" y="2267275"/>
                <a:ext cx="103375" cy="149450"/>
              </a:xfrm>
              <a:custGeom>
                <a:avLst/>
                <a:gdLst/>
                <a:ahLst/>
                <a:cxnLst/>
                <a:rect l="l" t="t" r="r" b="b"/>
                <a:pathLst>
                  <a:path w="4135" h="5978" extrusionOk="0">
                    <a:moveTo>
                      <a:pt x="2180" y="3049"/>
                    </a:moveTo>
                    <a:cubicBezTo>
                      <a:pt x="2391" y="3049"/>
                      <a:pt x="2600" y="3133"/>
                      <a:pt x="2741" y="3301"/>
                    </a:cubicBezTo>
                    <a:cubicBezTo>
                      <a:pt x="2880" y="3496"/>
                      <a:pt x="2945" y="3728"/>
                      <a:pt x="2936" y="3970"/>
                    </a:cubicBezTo>
                    <a:cubicBezTo>
                      <a:pt x="2955" y="4239"/>
                      <a:pt x="2880" y="4509"/>
                      <a:pt x="2722" y="4722"/>
                    </a:cubicBezTo>
                    <a:cubicBezTo>
                      <a:pt x="2581" y="4900"/>
                      <a:pt x="2371" y="4992"/>
                      <a:pt x="2150" y="4992"/>
                    </a:cubicBezTo>
                    <a:cubicBezTo>
                      <a:pt x="2140" y="4992"/>
                      <a:pt x="2129" y="4992"/>
                      <a:pt x="2119" y="4992"/>
                    </a:cubicBezTo>
                    <a:cubicBezTo>
                      <a:pt x="1868" y="4992"/>
                      <a:pt x="1635" y="4871"/>
                      <a:pt x="1487" y="4667"/>
                    </a:cubicBezTo>
                    <a:cubicBezTo>
                      <a:pt x="1320" y="4434"/>
                      <a:pt x="1227" y="4146"/>
                      <a:pt x="1236" y="3868"/>
                    </a:cubicBezTo>
                    <a:cubicBezTo>
                      <a:pt x="1236" y="3645"/>
                      <a:pt x="1338" y="3440"/>
                      <a:pt x="1505" y="3301"/>
                    </a:cubicBezTo>
                    <a:cubicBezTo>
                      <a:pt x="1673" y="3134"/>
                      <a:pt x="1905" y="3050"/>
                      <a:pt x="2146" y="3050"/>
                    </a:cubicBezTo>
                    <a:cubicBezTo>
                      <a:pt x="2158" y="3050"/>
                      <a:pt x="2169" y="3049"/>
                      <a:pt x="2180" y="3049"/>
                    </a:cubicBezTo>
                    <a:close/>
                    <a:moveTo>
                      <a:pt x="3066" y="0"/>
                    </a:moveTo>
                    <a:cubicBezTo>
                      <a:pt x="3023" y="0"/>
                      <a:pt x="2979" y="1"/>
                      <a:pt x="2936" y="3"/>
                    </a:cubicBezTo>
                    <a:cubicBezTo>
                      <a:pt x="1961" y="3"/>
                      <a:pt x="1236" y="281"/>
                      <a:pt x="743" y="848"/>
                    </a:cubicBezTo>
                    <a:cubicBezTo>
                      <a:pt x="260" y="1406"/>
                      <a:pt x="9" y="2270"/>
                      <a:pt x="9" y="3422"/>
                    </a:cubicBezTo>
                    <a:cubicBezTo>
                      <a:pt x="0" y="3896"/>
                      <a:pt x="93" y="4369"/>
                      <a:pt x="279" y="4806"/>
                    </a:cubicBezTo>
                    <a:cubicBezTo>
                      <a:pt x="437" y="5159"/>
                      <a:pt x="697" y="5466"/>
                      <a:pt x="1022" y="5679"/>
                    </a:cubicBezTo>
                    <a:cubicBezTo>
                      <a:pt x="1352" y="5875"/>
                      <a:pt x="1724" y="5977"/>
                      <a:pt x="2106" y="5977"/>
                    </a:cubicBezTo>
                    <a:cubicBezTo>
                      <a:pt x="2122" y="5977"/>
                      <a:pt x="2139" y="5977"/>
                      <a:pt x="2156" y="5977"/>
                    </a:cubicBezTo>
                    <a:cubicBezTo>
                      <a:pt x="2769" y="5977"/>
                      <a:pt x="3261" y="5800"/>
                      <a:pt x="3614" y="5429"/>
                    </a:cubicBezTo>
                    <a:cubicBezTo>
                      <a:pt x="3958" y="5066"/>
                      <a:pt x="4135" y="4574"/>
                      <a:pt x="4135" y="3951"/>
                    </a:cubicBezTo>
                    <a:cubicBezTo>
                      <a:pt x="4135" y="3375"/>
                      <a:pt x="3986" y="2929"/>
                      <a:pt x="3698" y="2604"/>
                    </a:cubicBezTo>
                    <a:cubicBezTo>
                      <a:pt x="3401" y="2270"/>
                      <a:pt x="2992" y="2112"/>
                      <a:pt x="2472" y="2112"/>
                    </a:cubicBezTo>
                    <a:cubicBezTo>
                      <a:pt x="1886" y="2112"/>
                      <a:pt x="1468" y="2335"/>
                      <a:pt x="1208" y="2790"/>
                    </a:cubicBezTo>
                    <a:lnTo>
                      <a:pt x="1152" y="2790"/>
                    </a:lnTo>
                    <a:cubicBezTo>
                      <a:pt x="1171" y="2325"/>
                      <a:pt x="1254" y="1972"/>
                      <a:pt x="1385" y="1721"/>
                    </a:cubicBezTo>
                    <a:cubicBezTo>
                      <a:pt x="1515" y="1471"/>
                      <a:pt x="1728" y="1276"/>
                      <a:pt x="1988" y="1155"/>
                    </a:cubicBezTo>
                    <a:cubicBezTo>
                      <a:pt x="2277" y="1031"/>
                      <a:pt x="2588" y="966"/>
                      <a:pt x="2901" y="966"/>
                    </a:cubicBezTo>
                    <a:cubicBezTo>
                      <a:pt x="2941" y="966"/>
                      <a:pt x="2980" y="967"/>
                      <a:pt x="3020" y="969"/>
                    </a:cubicBezTo>
                    <a:cubicBezTo>
                      <a:pt x="3252" y="969"/>
                      <a:pt x="3484" y="987"/>
                      <a:pt x="3717" y="1043"/>
                    </a:cubicBezTo>
                    <a:lnTo>
                      <a:pt x="3717" y="58"/>
                    </a:lnTo>
                    <a:cubicBezTo>
                      <a:pt x="3500" y="20"/>
                      <a:pt x="3283" y="0"/>
                      <a:pt x="30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5"/>
              <p:cNvSpPr/>
              <p:nvPr/>
            </p:nvSpPr>
            <p:spPr>
              <a:xfrm>
                <a:off x="4199500" y="2266625"/>
                <a:ext cx="102000" cy="150075"/>
              </a:xfrm>
              <a:custGeom>
                <a:avLst/>
                <a:gdLst/>
                <a:ahLst/>
                <a:cxnLst/>
                <a:rect l="l" t="t" r="r" b="b"/>
                <a:pathLst>
                  <a:path w="4080" h="6003" extrusionOk="0">
                    <a:moveTo>
                      <a:pt x="2035" y="1004"/>
                    </a:moveTo>
                    <a:cubicBezTo>
                      <a:pt x="2324" y="1004"/>
                      <a:pt x="2528" y="1162"/>
                      <a:pt x="2658" y="1469"/>
                    </a:cubicBezTo>
                    <a:cubicBezTo>
                      <a:pt x="2788" y="1785"/>
                      <a:pt x="2853" y="2296"/>
                      <a:pt x="2853" y="3011"/>
                    </a:cubicBezTo>
                    <a:cubicBezTo>
                      <a:pt x="2853" y="3726"/>
                      <a:pt x="2788" y="4237"/>
                      <a:pt x="2658" y="4544"/>
                    </a:cubicBezTo>
                    <a:cubicBezTo>
                      <a:pt x="2528" y="4851"/>
                      <a:pt x="2324" y="5009"/>
                      <a:pt x="2035" y="5009"/>
                    </a:cubicBezTo>
                    <a:cubicBezTo>
                      <a:pt x="1747" y="5009"/>
                      <a:pt x="1534" y="4851"/>
                      <a:pt x="1413" y="4544"/>
                    </a:cubicBezTo>
                    <a:cubicBezTo>
                      <a:pt x="1292" y="4237"/>
                      <a:pt x="1227" y="3726"/>
                      <a:pt x="1227" y="3011"/>
                    </a:cubicBezTo>
                    <a:cubicBezTo>
                      <a:pt x="1227" y="2296"/>
                      <a:pt x="1292" y="1785"/>
                      <a:pt x="1413" y="1469"/>
                    </a:cubicBezTo>
                    <a:cubicBezTo>
                      <a:pt x="1543" y="1162"/>
                      <a:pt x="1757" y="1004"/>
                      <a:pt x="2035" y="1004"/>
                    </a:cubicBezTo>
                    <a:close/>
                    <a:moveTo>
                      <a:pt x="2035" y="1"/>
                    </a:moveTo>
                    <a:cubicBezTo>
                      <a:pt x="1348" y="1"/>
                      <a:pt x="837" y="242"/>
                      <a:pt x="503" y="735"/>
                    </a:cubicBezTo>
                    <a:cubicBezTo>
                      <a:pt x="168" y="1218"/>
                      <a:pt x="1" y="1980"/>
                      <a:pt x="1" y="3011"/>
                    </a:cubicBezTo>
                    <a:cubicBezTo>
                      <a:pt x="1" y="3996"/>
                      <a:pt x="177" y="4739"/>
                      <a:pt x="512" y="5241"/>
                    </a:cubicBezTo>
                    <a:cubicBezTo>
                      <a:pt x="856" y="5752"/>
                      <a:pt x="1367" y="6003"/>
                      <a:pt x="2035" y="6003"/>
                    </a:cubicBezTo>
                    <a:cubicBezTo>
                      <a:pt x="2732" y="6003"/>
                      <a:pt x="3243" y="5752"/>
                      <a:pt x="3578" y="5269"/>
                    </a:cubicBezTo>
                    <a:cubicBezTo>
                      <a:pt x="3912" y="4776"/>
                      <a:pt x="4079" y="4024"/>
                      <a:pt x="4079" y="3011"/>
                    </a:cubicBezTo>
                    <a:cubicBezTo>
                      <a:pt x="4079" y="2026"/>
                      <a:pt x="3903" y="1274"/>
                      <a:pt x="3559" y="772"/>
                    </a:cubicBezTo>
                    <a:cubicBezTo>
                      <a:pt x="3215" y="261"/>
                      <a:pt x="2704" y="1"/>
                      <a:pt x="20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75" name="Google Shape;1675;p65"/>
          <p:cNvSpPr txBox="1">
            <a:spLocks noGrp="1"/>
          </p:cNvSpPr>
          <p:nvPr>
            <p:ph type="title"/>
          </p:nvPr>
        </p:nvSpPr>
        <p:spPr>
          <a:xfrm>
            <a:off x="705206" y="3831307"/>
            <a:ext cx="8938857" cy="914400"/>
          </a:xfrm>
          <a:prstGeom prst="rect">
            <a:avLst/>
          </a:prstGeom>
        </p:spPr>
        <p:txBody>
          <a:bodyPr spcFirstLastPara="1" wrap="square" lIns="91425" tIns="91425" rIns="91425" bIns="91425" anchor="b" anchorCtr="0">
            <a:noAutofit/>
          </a:bodyPr>
          <a:lstStyle/>
          <a:p>
            <a:pPr algn="l"/>
            <a:r>
              <a:rPr lang="en-US" sz="2400" dirty="0"/>
              <a:t>1. What does Mr. Hoang do?</a:t>
            </a:r>
            <a:br>
              <a:rPr lang="en-US" sz="2400" dirty="0"/>
            </a:br>
            <a:r>
              <a:rPr lang="en-US" sz="2400" dirty="0" smtClean="0"/>
              <a:t>______________________________________________</a:t>
            </a:r>
            <a:r>
              <a:rPr lang="en-US" sz="2400" dirty="0"/>
              <a:t/>
            </a:r>
            <a:br>
              <a:rPr lang="en-US" sz="2400" dirty="0"/>
            </a:br>
            <a:r>
              <a:rPr lang="en-US" sz="2400" dirty="0"/>
              <a:t>2. What time does he start his work?</a:t>
            </a:r>
            <a:br>
              <a:rPr lang="en-US" sz="2400" dirty="0"/>
            </a:br>
            <a:r>
              <a:rPr lang="en-US" sz="2400" dirty="0" smtClean="0"/>
              <a:t>______________________________________________</a:t>
            </a:r>
            <a:r>
              <a:rPr lang="en-US" sz="2400" dirty="0"/>
              <a:t/>
            </a:r>
            <a:br>
              <a:rPr lang="en-US" sz="2400" dirty="0"/>
            </a:br>
            <a:r>
              <a:rPr lang="en-US" sz="2400" dirty="0"/>
              <a:t>3. What is the destination of his route?</a:t>
            </a:r>
            <a:br>
              <a:rPr lang="en-US" sz="2400" dirty="0"/>
            </a:br>
            <a:r>
              <a:rPr lang="en-US" sz="2400" dirty="0" smtClean="0"/>
              <a:t>_____________________________________________</a:t>
            </a:r>
            <a:r>
              <a:rPr lang="en-US" sz="2400" dirty="0"/>
              <a:t/>
            </a:r>
            <a:br>
              <a:rPr lang="en-US" sz="2400" dirty="0"/>
            </a:br>
            <a:r>
              <a:rPr lang="en-US" sz="2400" dirty="0"/>
              <a:t>4. Why does Mr. Hoang love his job?</a:t>
            </a:r>
            <a:br>
              <a:rPr lang="en-US" sz="2400" dirty="0"/>
            </a:br>
            <a:r>
              <a:rPr lang="en-US" sz="2400" dirty="0" smtClean="0"/>
              <a:t>______________________________________________</a:t>
            </a:r>
            <a:r>
              <a:rPr lang="en-US" sz="2400" dirty="0"/>
              <a:t/>
            </a:r>
            <a:br>
              <a:rPr lang="en-US" sz="2400" dirty="0"/>
            </a:br>
            <a:r>
              <a:rPr lang="en-US" sz="2400" dirty="0"/>
              <a:t>5. How many hours does he work on Saturdays?</a:t>
            </a:r>
            <a:br>
              <a:rPr lang="en-US" sz="2400" dirty="0"/>
            </a:br>
            <a:r>
              <a:rPr lang="en-US" sz="2400" dirty="0" smtClean="0"/>
              <a:t>______________________________________________</a:t>
            </a:r>
            <a:endParaRPr lang="en-US" sz="2400" dirty="0"/>
          </a:p>
        </p:txBody>
      </p:sp>
      <p:grpSp>
        <p:nvGrpSpPr>
          <p:cNvPr id="1679" name="Google Shape;1679;p65"/>
          <p:cNvGrpSpPr/>
          <p:nvPr/>
        </p:nvGrpSpPr>
        <p:grpSpPr>
          <a:xfrm>
            <a:off x="369089" y="3099410"/>
            <a:ext cx="531024" cy="910640"/>
            <a:chOff x="954876" y="1866986"/>
            <a:chExt cx="941667" cy="1435996"/>
          </a:xfrm>
        </p:grpSpPr>
        <p:sp>
          <p:nvSpPr>
            <p:cNvPr id="1680" name="Google Shape;1680;p65"/>
            <p:cNvSpPr/>
            <p:nvPr/>
          </p:nvSpPr>
          <p:spPr>
            <a:xfrm>
              <a:off x="1724211" y="2274573"/>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5"/>
            <p:cNvSpPr/>
            <p:nvPr/>
          </p:nvSpPr>
          <p:spPr>
            <a:xfrm>
              <a:off x="954876" y="3123413"/>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5"/>
            <p:cNvSpPr/>
            <p:nvPr/>
          </p:nvSpPr>
          <p:spPr>
            <a:xfrm>
              <a:off x="1550913" y="186698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3" name="Google Shape;1683;p65"/>
          <p:cNvGrpSpPr/>
          <p:nvPr/>
        </p:nvGrpSpPr>
        <p:grpSpPr>
          <a:xfrm>
            <a:off x="6472333" y="4107212"/>
            <a:ext cx="2102163" cy="1122419"/>
            <a:chOff x="6102177" y="1038407"/>
            <a:chExt cx="2102163" cy="1122419"/>
          </a:xfrm>
        </p:grpSpPr>
        <p:sp>
          <p:nvSpPr>
            <p:cNvPr id="1684" name="Google Shape;1684;p65"/>
            <p:cNvSpPr/>
            <p:nvPr/>
          </p:nvSpPr>
          <p:spPr>
            <a:xfrm>
              <a:off x="8063514" y="10384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5"/>
            <p:cNvSpPr/>
            <p:nvPr/>
          </p:nvSpPr>
          <p:spPr>
            <a:xfrm rot="1800110">
              <a:off x="6690111" y="1944963"/>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5"/>
            <p:cNvSpPr/>
            <p:nvPr/>
          </p:nvSpPr>
          <p:spPr>
            <a:xfrm>
              <a:off x="6102177" y="1730404"/>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7" name="Google Shape;1687;p65"/>
          <p:cNvGrpSpPr/>
          <p:nvPr/>
        </p:nvGrpSpPr>
        <p:grpSpPr>
          <a:xfrm flipH="1">
            <a:off x="127433" y="4620717"/>
            <a:ext cx="670371" cy="506155"/>
            <a:chOff x="5537150" y="3581276"/>
            <a:chExt cx="1371607" cy="926799"/>
          </a:xfrm>
        </p:grpSpPr>
        <p:sp>
          <p:nvSpPr>
            <p:cNvPr id="1688" name="Google Shape;1688;p65"/>
            <p:cNvSpPr/>
            <p:nvPr/>
          </p:nvSpPr>
          <p:spPr>
            <a:xfrm>
              <a:off x="5537150" y="3582092"/>
              <a:ext cx="1371607" cy="925168"/>
            </a:xfrm>
            <a:custGeom>
              <a:avLst/>
              <a:gdLst/>
              <a:ahLst/>
              <a:cxnLst/>
              <a:rect l="l" t="t" r="r" b="b"/>
              <a:pathLst>
                <a:path w="19549" h="13048" extrusionOk="0">
                  <a:moveTo>
                    <a:pt x="16728" y="0"/>
                  </a:moveTo>
                  <a:cubicBezTo>
                    <a:pt x="16457" y="0"/>
                    <a:pt x="16187" y="113"/>
                    <a:pt x="15999" y="337"/>
                  </a:cubicBezTo>
                  <a:lnTo>
                    <a:pt x="11605" y="5773"/>
                  </a:lnTo>
                  <a:lnTo>
                    <a:pt x="11605" y="2344"/>
                  </a:lnTo>
                  <a:cubicBezTo>
                    <a:pt x="11605" y="1917"/>
                    <a:pt x="11261" y="1564"/>
                    <a:pt x="10824" y="1564"/>
                  </a:cubicBezTo>
                  <a:lnTo>
                    <a:pt x="6625" y="1564"/>
                  </a:lnTo>
                  <a:cubicBezTo>
                    <a:pt x="5909" y="1564"/>
                    <a:pt x="5296" y="2056"/>
                    <a:pt x="5138" y="2753"/>
                  </a:cubicBezTo>
                  <a:lnTo>
                    <a:pt x="4609" y="5122"/>
                  </a:lnTo>
                  <a:cubicBezTo>
                    <a:pt x="4516" y="5512"/>
                    <a:pt x="4191" y="5810"/>
                    <a:pt x="3791" y="5856"/>
                  </a:cubicBezTo>
                  <a:lnTo>
                    <a:pt x="1394" y="6200"/>
                  </a:lnTo>
                  <a:cubicBezTo>
                    <a:pt x="818" y="6274"/>
                    <a:pt x="391" y="6776"/>
                    <a:pt x="381" y="7361"/>
                  </a:cubicBezTo>
                  <a:lnTo>
                    <a:pt x="381" y="9554"/>
                  </a:lnTo>
                  <a:lnTo>
                    <a:pt x="354" y="9554"/>
                  </a:lnTo>
                  <a:cubicBezTo>
                    <a:pt x="158" y="9554"/>
                    <a:pt x="0" y="9712"/>
                    <a:pt x="0" y="9907"/>
                  </a:cubicBezTo>
                  <a:lnTo>
                    <a:pt x="0" y="10149"/>
                  </a:lnTo>
                  <a:cubicBezTo>
                    <a:pt x="0" y="10678"/>
                    <a:pt x="437" y="11115"/>
                    <a:pt x="976" y="11115"/>
                  </a:cubicBezTo>
                  <a:lnTo>
                    <a:pt x="2249" y="11115"/>
                  </a:lnTo>
                  <a:cubicBezTo>
                    <a:pt x="2518" y="12248"/>
                    <a:pt x="3540" y="13047"/>
                    <a:pt x="4711" y="13047"/>
                  </a:cubicBezTo>
                  <a:cubicBezTo>
                    <a:pt x="5882" y="13047"/>
                    <a:pt x="6894" y="12248"/>
                    <a:pt x="7173" y="11115"/>
                  </a:cubicBezTo>
                  <a:lnTo>
                    <a:pt x="11679" y="11115"/>
                  </a:lnTo>
                  <a:cubicBezTo>
                    <a:pt x="11958" y="12248"/>
                    <a:pt x="12971" y="13047"/>
                    <a:pt x="14141" y="13047"/>
                  </a:cubicBezTo>
                  <a:cubicBezTo>
                    <a:pt x="15312" y="13047"/>
                    <a:pt x="16334" y="12248"/>
                    <a:pt x="16603" y="11115"/>
                  </a:cubicBezTo>
                  <a:lnTo>
                    <a:pt x="18582" y="11115"/>
                  </a:lnTo>
                  <a:cubicBezTo>
                    <a:pt x="19112" y="11115"/>
                    <a:pt x="19548" y="10678"/>
                    <a:pt x="19548" y="10149"/>
                  </a:cubicBezTo>
                  <a:lnTo>
                    <a:pt x="19548" y="9907"/>
                  </a:lnTo>
                  <a:cubicBezTo>
                    <a:pt x="19548" y="9708"/>
                    <a:pt x="19390" y="9554"/>
                    <a:pt x="19202" y="9554"/>
                  </a:cubicBezTo>
                  <a:cubicBezTo>
                    <a:pt x="19197" y="9554"/>
                    <a:pt x="19192" y="9554"/>
                    <a:pt x="19186" y="9554"/>
                  </a:cubicBezTo>
                  <a:lnTo>
                    <a:pt x="19037" y="9554"/>
                  </a:lnTo>
                  <a:lnTo>
                    <a:pt x="19037" y="6469"/>
                  </a:lnTo>
                  <a:cubicBezTo>
                    <a:pt x="19037" y="6079"/>
                    <a:pt x="18722" y="5773"/>
                    <a:pt x="18331" y="5773"/>
                  </a:cubicBezTo>
                  <a:lnTo>
                    <a:pt x="17365" y="4546"/>
                  </a:lnTo>
                  <a:cubicBezTo>
                    <a:pt x="17365" y="4518"/>
                    <a:pt x="17356" y="4500"/>
                    <a:pt x="17337" y="4490"/>
                  </a:cubicBezTo>
                  <a:lnTo>
                    <a:pt x="17328" y="4490"/>
                  </a:lnTo>
                  <a:lnTo>
                    <a:pt x="16956" y="3868"/>
                  </a:lnTo>
                  <a:lnTo>
                    <a:pt x="16956" y="2186"/>
                  </a:lnTo>
                  <a:lnTo>
                    <a:pt x="17486" y="1536"/>
                  </a:lnTo>
                  <a:cubicBezTo>
                    <a:pt x="17793" y="1118"/>
                    <a:pt x="17727" y="533"/>
                    <a:pt x="17328" y="207"/>
                  </a:cubicBezTo>
                  <a:cubicBezTo>
                    <a:pt x="17153" y="69"/>
                    <a:pt x="16940" y="0"/>
                    <a:pt x="1672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9" name="Google Shape;1689;p65"/>
            <p:cNvGrpSpPr/>
            <p:nvPr/>
          </p:nvGrpSpPr>
          <p:grpSpPr>
            <a:xfrm>
              <a:off x="5537283" y="3581276"/>
              <a:ext cx="1370975" cy="926799"/>
              <a:chOff x="5167533" y="702298"/>
              <a:chExt cx="1370975" cy="926799"/>
            </a:xfrm>
          </p:grpSpPr>
          <p:sp>
            <p:nvSpPr>
              <p:cNvPr id="1690" name="Google Shape;1690;p65"/>
              <p:cNvSpPr/>
              <p:nvPr/>
            </p:nvSpPr>
            <p:spPr>
              <a:xfrm>
                <a:off x="6335037" y="770296"/>
                <a:ext cx="22242" cy="206901"/>
              </a:xfrm>
              <a:custGeom>
                <a:avLst/>
                <a:gdLst/>
                <a:ahLst/>
                <a:cxnLst/>
                <a:rect l="l" t="t" r="r" b="b"/>
                <a:pathLst>
                  <a:path w="317" h="2918" extrusionOk="0">
                    <a:moveTo>
                      <a:pt x="0" y="0"/>
                    </a:moveTo>
                    <a:lnTo>
                      <a:pt x="0" y="2918"/>
                    </a:lnTo>
                    <a:lnTo>
                      <a:pt x="316" y="2918"/>
                    </a:lnTo>
                    <a:lnTo>
                      <a:pt x="3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5"/>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5"/>
              <p:cNvSpPr/>
              <p:nvPr/>
            </p:nvSpPr>
            <p:spPr>
              <a:xfrm>
                <a:off x="5949775" y="702298"/>
                <a:ext cx="478578" cy="460670"/>
              </a:xfrm>
              <a:custGeom>
                <a:avLst/>
                <a:gdLst/>
                <a:ahLst/>
                <a:cxnLst/>
                <a:rect l="l" t="t" r="r" b="b"/>
                <a:pathLst>
                  <a:path w="6821" h="6497" extrusionOk="0">
                    <a:moveTo>
                      <a:pt x="5592" y="0"/>
                    </a:moveTo>
                    <a:cubicBezTo>
                      <a:pt x="5307" y="0"/>
                      <a:pt x="5042" y="128"/>
                      <a:pt x="4860" y="346"/>
                    </a:cubicBezTo>
                    <a:lnTo>
                      <a:pt x="1" y="6357"/>
                    </a:lnTo>
                    <a:lnTo>
                      <a:pt x="2333" y="6497"/>
                    </a:lnTo>
                    <a:lnTo>
                      <a:pt x="6337" y="1545"/>
                    </a:lnTo>
                    <a:cubicBezTo>
                      <a:pt x="6820" y="941"/>
                      <a:pt x="6421" y="49"/>
                      <a:pt x="5649" y="2"/>
                    </a:cubicBezTo>
                    <a:cubicBezTo>
                      <a:pt x="5630" y="1"/>
                      <a:pt x="5611" y="0"/>
                      <a:pt x="559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5"/>
              <p:cNvSpPr/>
              <p:nvPr/>
            </p:nvSpPr>
            <p:spPr>
              <a:xfrm>
                <a:off x="5194265" y="814398"/>
                <a:ext cx="1308390" cy="676646"/>
              </a:xfrm>
              <a:custGeom>
                <a:avLst/>
                <a:gdLst/>
                <a:ahLst/>
                <a:cxnLst/>
                <a:rect l="l" t="t" r="r" b="b"/>
                <a:pathLst>
                  <a:path w="18648" h="9543" extrusionOk="0">
                    <a:moveTo>
                      <a:pt x="6235" y="1"/>
                    </a:moveTo>
                    <a:cubicBezTo>
                      <a:pt x="5528" y="1"/>
                      <a:pt x="4906" y="493"/>
                      <a:pt x="4757" y="1181"/>
                    </a:cubicBezTo>
                    <a:lnTo>
                      <a:pt x="4228" y="3550"/>
                    </a:lnTo>
                    <a:cubicBezTo>
                      <a:pt x="4135" y="3949"/>
                      <a:pt x="3810" y="4247"/>
                      <a:pt x="3410" y="4293"/>
                    </a:cubicBezTo>
                    <a:lnTo>
                      <a:pt x="1013" y="4628"/>
                    </a:lnTo>
                    <a:cubicBezTo>
                      <a:pt x="437" y="4711"/>
                      <a:pt x="10" y="5204"/>
                      <a:pt x="0" y="5789"/>
                    </a:cubicBezTo>
                    <a:lnTo>
                      <a:pt x="0" y="8836"/>
                    </a:lnTo>
                    <a:cubicBezTo>
                      <a:pt x="0" y="9226"/>
                      <a:pt x="316" y="9542"/>
                      <a:pt x="707" y="9542"/>
                    </a:cubicBezTo>
                    <a:lnTo>
                      <a:pt x="17950" y="9542"/>
                    </a:lnTo>
                    <a:cubicBezTo>
                      <a:pt x="18331" y="9542"/>
                      <a:pt x="18647" y="9226"/>
                      <a:pt x="18647" y="8836"/>
                    </a:cubicBezTo>
                    <a:lnTo>
                      <a:pt x="18647" y="4906"/>
                    </a:lnTo>
                    <a:cubicBezTo>
                      <a:pt x="18647" y="4516"/>
                      <a:pt x="18341" y="4200"/>
                      <a:pt x="17950" y="4200"/>
                    </a:cubicBezTo>
                    <a:lnTo>
                      <a:pt x="11224" y="4200"/>
                    </a:lnTo>
                    <a:lnTo>
                      <a:pt x="11224" y="781"/>
                    </a:lnTo>
                    <a:cubicBezTo>
                      <a:pt x="11224" y="344"/>
                      <a:pt x="10871" y="1"/>
                      <a:pt x="104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5"/>
              <p:cNvSpPr/>
              <p:nvPr/>
            </p:nvSpPr>
            <p:spPr>
              <a:xfrm>
                <a:off x="5565144" y="882255"/>
                <a:ext cx="324712" cy="230654"/>
              </a:xfrm>
              <a:custGeom>
                <a:avLst/>
                <a:gdLst/>
                <a:ahLst/>
                <a:cxnLst/>
                <a:rect l="l" t="t" r="r" b="b"/>
                <a:pathLst>
                  <a:path w="4628" h="3253" extrusionOk="0">
                    <a:moveTo>
                      <a:pt x="1441" y="0"/>
                    </a:moveTo>
                    <a:cubicBezTo>
                      <a:pt x="956" y="0"/>
                      <a:pt x="548" y="351"/>
                      <a:pt x="456" y="828"/>
                    </a:cubicBezTo>
                    <a:lnTo>
                      <a:pt x="1" y="3243"/>
                    </a:lnTo>
                    <a:lnTo>
                      <a:pt x="4628" y="3252"/>
                    </a:lnTo>
                    <a:lnTo>
                      <a:pt x="4628" y="1"/>
                    </a:lnTo>
                    <a:lnTo>
                      <a:pt x="1460" y="1"/>
                    </a:lnTo>
                    <a:cubicBezTo>
                      <a:pt x="1453" y="1"/>
                      <a:pt x="1447" y="0"/>
                      <a:pt x="144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5"/>
              <p:cNvSpPr/>
              <p:nvPr/>
            </p:nvSpPr>
            <p:spPr>
              <a:xfrm>
                <a:off x="5305753" y="1269750"/>
                <a:ext cx="382035" cy="359347"/>
              </a:xfrm>
              <a:custGeom>
                <a:avLst/>
                <a:gdLst/>
                <a:ahLst/>
                <a:cxnLst/>
                <a:rect l="l" t="t" r="r" b="b"/>
                <a:pathLst>
                  <a:path w="5445" h="5068" extrusionOk="0">
                    <a:moveTo>
                      <a:pt x="2712" y="0"/>
                    </a:moveTo>
                    <a:cubicBezTo>
                      <a:pt x="1501" y="0"/>
                      <a:pt x="432" y="884"/>
                      <a:pt x="223" y="2126"/>
                    </a:cubicBezTo>
                    <a:cubicBezTo>
                      <a:pt x="0" y="3501"/>
                      <a:pt x="939" y="4802"/>
                      <a:pt x="2323" y="5034"/>
                    </a:cubicBezTo>
                    <a:cubicBezTo>
                      <a:pt x="2459" y="5056"/>
                      <a:pt x="2594" y="5067"/>
                      <a:pt x="2728" y="5067"/>
                    </a:cubicBezTo>
                    <a:cubicBezTo>
                      <a:pt x="3945" y="5067"/>
                      <a:pt x="5021" y="4182"/>
                      <a:pt x="5222" y="2935"/>
                    </a:cubicBezTo>
                    <a:cubicBezTo>
                      <a:pt x="5445" y="1559"/>
                      <a:pt x="4516" y="259"/>
                      <a:pt x="3131" y="36"/>
                    </a:cubicBezTo>
                    <a:cubicBezTo>
                      <a:pt x="2990" y="12"/>
                      <a:pt x="2850" y="0"/>
                      <a:pt x="27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5"/>
              <p:cNvSpPr/>
              <p:nvPr/>
            </p:nvSpPr>
            <p:spPr>
              <a:xfrm>
                <a:off x="5376758" y="1357885"/>
                <a:ext cx="211329" cy="183006"/>
              </a:xfrm>
              <a:custGeom>
                <a:avLst/>
                <a:gdLst/>
                <a:ahLst/>
                <a:cxnLst/>
                <a:rect l="l" t="t" r="r" b="b"/>
                <a:pathLst>
                  <a:path w="3012" h="2581" extrusionOk="0">
                    <a:moveTo>
                      <a:pt x="1720" y="1"/>
                    </a:moveTo>
                    <a:cubicBezTo>
                      <a:pt x="568"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5"/>
              <p:cNvSpPr/>
              <p:nvPr/>
            </p:nvSpPr>
            <p:spPr>
              <a:xfrm>
                <a:off x="5460883" y="1421771"/>
                <a:ext cx="63918" cy="55448"/>
              </a:xfrm>
              <a:custGeom>
                <a:avLst/>
                <a:gdLst/>
                <a:ahLst/>
                <a:cxnLst/>
                <a:rect l="l" t="t" r="r" b="b"/>
                <a:pathLst>
                  <a:path w="911" h="782" extrusionOk="0">
                    <a:moveTo>
                      <a:pt x="521" y="1"/>
                    </a:moveTo>
                    <a:cubicBezTo>
                      <a:pt x="168" y="1"/>
                      <a:pt x="0" y="419"/>
                      <a:pt x="242" y="670"/>
                    </a:cubicBezTo>
                    <a:cubicBezTo>
                      <a:pt x="322" y="747"/>
                      <a:pt x="419" y="781"/>
                      <a:pt x="515" y="781"/>
                    </a:cubicBezTo>
                    <a:cubicBezTo>
                      <a:pt x="717" y="781"/>
                      <a:pt x="911" y="625"/>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5"/>
              <p:cNvSpPr/>
              <p:nvPr/>
            </p:nvSpPr>
            <p:spPr>
              <a:xfrm>
                <a:off x="5964088" y="1269963"/>
                <a:ext cx="390595" cy="358921"/>
              </a:xfrm>
              <a:custGeom>
                <a:avLst/>
                <a:gdLst/>
                <a:ahLst/>
                <a:cxnLst/>
                <a:rect l="l" t="t" r="r" b="b"/>
                <a:pathLst>
                  <a:path w="5567" h="5062" extrusionOk="0">
                    <a:moveTo>
                      <a:pt x="2784" y="0"/>
                    </a:moveTo>
                    <a:cubicBezTo>
                      <a:pt x="2136" y="0"/>
                      <a:pt x="1487" y="246"/>
                      <a:pt x="995" y="739"/>
                    </a:cubicBezTo>
                    <a:cubicBezTo>
                      <a:pt x="1" y="1724"/>
                      <a:pt x="1" y="3331"/>
                      <a:pt x="995" y="4316"/>
                    </a:cubicBezTo>
                    <a:cubicBezTo>
                      <a:pt x="1487" y="4813"/>
                      <a:pt x="2136" y="5061"/>
                      <a:pt x="2784" y="5061"/>
                    </a:cubicBezTo>
                    <a:cubicBezTo>
                      <a:pt x="3432" y="5061"/>
                      <a:pt x="4080" y="4813"/>
                      <a:pt x="4572" y="4316"/>
                    </a:cubicBezTo>
                    <a:cubicBezTo>
                      <a:pt x="5566" y="3331"/>
                      <a:pt x="5566" y="1724"/>
                      <a:pt x="4572" y="739"/>
                    </a:cubicBezTo>
                    <a:cubicBezTo>
                      <a:pt x="4080" y="246"/>
                      <a:pt x="3432" y="0"/>
                      <a:pt x="2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5"/>
              <p:cNvSpPr/>
              <p:nvPr/>
            </p:nvSpPr>
            <p:spPr>
              <a:xfrm>
                <a:off x="6038460" y="1357885"/>
                <a:ext cx="211259" cy="183006"/>
              </a:xfrm>
              <a:custGeom>
                <a:avLst/>
                <a:gdLst/>
                <a:ahLst/>
                <a:cxnLst/>
                <a:rect l="l" t="t" r="r" b="b"/>
                <a:pathLst>
                  <a:path w="3011" h="2581" extrusionOk="0">
                    <a:moveTo>
                      <a:pt x="1728" y="1"/>
                    </a:moveTo>
                    <a:cubicBezTo>
                      <a:pt x="576" y="1"/>
                      <a:pt x="0" y="1385"/>
                      <a:pt x="808" y="2203"/>
                    </a:cubicBezTo>
                    <a:cubicBezTo>
                      <a:pt x="1072" y="2463"/>
                      <a:pt x="1395" y="2580"/>
                      <a:pt x="1711" y="2580"/>
                    </a:cubicBezTo>
                    <a:cubicBezTo>
                      <a:pt x="2375" y="2580"/>
                      <a:pt x="3010" y="2066"/>
                      <a:pt x="3010" y="1292"/>
                    </a:cubicBezTo>
                    <a:cubicBezTo>
                      <a:pt x="3010" y="577"/>
                      <a:pt x="2434" y="1"/>
                      <a:pt x="1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5"/>
              <p:cNvSpPr/>
              <p:nvPr/>
            </p:nvSpPr>
            <p:spPr>
              <a:xfrm>
                <a:off x="6122515" y="1421771"/>
                <a:ext cx="64620" cy="55448"/>
              </a:xfrm>
              <a:custGeom>
                <a:avLst/>
                <a:gdLst/>
                <a:ahLst/>
                <a:cxnLst/>
                <a:rect l="l" t="t" r="r" b="b"/>
                <a:pathLst>
                  <a:path w="921" h="782" extrusionOk="0">
                    <a:moveTo>
                      <a:pt x="530" y="1"/>
                    </a:moveTo>
                    <a:cubicBezTo>
                      <a:pt x="177" y="1"/>
                      <a:pt x="1" y="419"/>
                      <a:pt x="251" y="670"/>
                    </a:cubicBezTo>
                    <a:cubicBezTo>
                      <a:pt x="329" y="747"/>
                      <a:pt x="425" y="781"/>
                      <a:pt x="520" y="781"/>
                    </a:cubicBezTo>
                    <a:cubicBezTo>
                      <a:pt x="723" y="781"/>
                      <a:pt x="920" y="625"/>
                      <a:pt x="920" y="391"/>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5"/>
              <p:cNvSpPr/>
              <p:nvPr/>
            </p:nvSpPr>
            <p:spPr>
              <a:xfrm>
                <a:off x="5211876" y="1208985"/>
                <a:ext cx="39782" cy="100898"/>
              </a:xfrm>
              <a:custGeom>
                <a:avLst/>
                <a:gdLst/>
                <a:ahLst/>
                <a:cxnLst/>
                <a:rect l="l" t="t" r="r" b="b"/>
                <a:pathLst>
                  <a:path w="567" h="1423" extrusionOk="0">
                    <a:moveTo>
                      <a:pt x="288" y="1"/>
                    </a:moveTo>
                    <a:cubicBezTo>
                      <a:pt x="130" y="1"/>
                      <a:pt x="0" y="131"/>
                      <a:pt x="0" y="289"/>
                    </a:cubicBezTo>
                    <a:lnTo>
                      <a:pt x="0" y="1144"/>
                    </a:lnTo>
                    <a:cubicBezTo>
                      <a:pt x="0" y="1292"/>
                      <a:pt x="130" y="1422"/>
                      <a:pt x="288" y="1422"/>
                    </a:cubicBezTo>
                    <a:cubicBezTo>
                      <a:pt x="446" y="1422"/>
                      <a:pt x="567" y="1292"/>
                      <a:pt x="567" y="1144"/>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65"/>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65"/>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5"/>
              <p:cNvSpPr/>
              <p:nvPr/>
            </p:nvSpPr>
            <p:spPr>
              <a:xfrm>
                <a:off x="6434738" y="1205723"/>
                <a:ext cx="68549" cy="113377"/>
              </a:xfrm>
              <a:custGeom>
                <a:avLst/>
                <a:gdLst/>
                <a:ahLst/>
                <a:cxnLst/>
                <a:rect l="l" t="t" r="r" b="b"/>
                <a:pathLst>
                  <a:path w="977" h="1599" extrusionOk="0">
                    <a:moveTo>
                      <a:pt x="1" y="0"/>
                    </a:moveTo>
                    <a:lnTo>
                      <a:pt x="1"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65"/>
              <p:cNvSpPr/>
              <p:nvPr/>
            </p:nvSpPr>
            <p:spPr>
              <a:xfrm>
                <a:off x="6434738" y="1205723"/>
                <a:ext cx="68549" cy="32971"/>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65"/>
              <p:cNvSpPr/>
              <p:nvPr/>
            </p:nvSpPr>
            <p:spPr>
              <a:xfrm>
                <a:off x="5810923" y="1139852"/>
                <a:ext cx="79634" cy="38289"/>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5"/>
              <p:cNvSpPr/>
              <p:nvPr/>
            </p:nvSpPr>
            <p:spPr>
              <a:xfrm>
                <a:off x="6319742" y="750442"/>
                <a:ext cx="46658" cy="39210"/>
              </a:xfrm>
              <a:custGeom>
                <a:avLst/>
                <a:gdLst/>
                <a:ahLst/>
                <a:cxnLst/>
                <a:rect l="l" t="t" r="r" b="b"/>
                <a:pathLst>
                  <a:path w="665" h="553" extrusionOk="0">
                    <a:moveTo>
                      <a:pt x="364" y="1"/>
                    </a:moveTo>
                    <a:cubicBezTo>
                      <a:pt x="135" y="1"/>
                      <a:pt x="0" y="285"/>
                      <a:pt x="163" y="457"/>
                    </a:cubicBezTo>
                    <a:cubicBezTo>
                      <a:pt x="222" y="523"/>
                      <a:pt x="299" y="552"/>
                      <a:pt x="374" y="552"/>
                    </a:cubicBezTo>
                    <a:cubicBezTo>
                      <a:pt x="511" y="552"/>
                      <a:pt x="643" y="455"/>
                      <a:pt x="655" y="299"/>
                    </a:cubicBezTo>
                    <a:cubicBezTo>
                      <a:pt x="664" y="141"/>
                      <a:pt x="544" y="11"/>
                      <a:pt x="386" y="1"/>
                    </a:cubicBezTo>
                    <a:cubicBezTo>
                      <a:pt x="378" y="1"/>
                      <a:pt x="371"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65"/>
              <p:cNvSpPr/>
              <p:nvPr/>
            </p:nvSpPr>
            <p:spPr>
              <a:xfrm>
                <a:off x="6289432" y="965922"/>
                <a:ext cx="96544" cy="85724"/>
              </a:xfrm>
              <a:custGeom>
                <a:avLst/>
                <a:gdLst/>
                <a:ahLst/>
                <a:cxnLst/>
                <a:rect l="l" t="t" r="r" b="b"/>
                <a:pathLst>
                  <a:path w="1376" h="1209" extrusionOk="0">
                    <a:moveTo>
                      <a:pt x="808" y="1"/>
                    </a:moveTo>
                    <a:cubicBezTo>
                      <a:pt x="0" y="1"/>
                      <a:pt x="0" y="1208"/>
                      <a:pt x="808" y="1208"/>
                    </a:cubicBezTo>
                    <a:cubicBezTo>
                      <a:pt x="1059" y="1208"/>
                      <a:pt x="1273" y="1069"/>
                      <a:pt x="1375" y="846"/>
                    </a:cubicBezTo>
                    <a:cubicBezTo>
                      <a:pt x="1375" y="818"/>
                      <a:pt x="1366" y="800"/>
                      <a:pt x="1347" y="790"/>
                    </a:cubicBezTo>
                    <a:cubicBezTo>
                      <a:pt x="1342" y="788"/>
                      <a:pt x="1337" y="787"/>
                      <a:pt x="1331" y="787"/>
                    </a:cubicBezTo>
                    <a:cubicBezTo>
                      <a:pt x="1315" y="787"/>
                      <a:pt x="1298" y="795"/>
                      <a:pt x="1292" y="809"/>
                    </a:cubicBezTo>
                    <a:cubicBezTo>
                      <a:pt x="1205" y="1017"/>
                      <a:pt x="1007" y="1128"/>
                      <a:pt x="810" y="1128"/>
                    </a:cubicBezTo>
                    <a:cubicBezTo>
                      <a:pt x="646" y="1128"/>
                      <a:pt x="482" y="1052"/>
                      <a:pt x="381" y="892"/>
                    </a:cubicBezTo>
                    <a:cubicBezTo>
                      <a:pt x="149" y="549"/>
                      <a:pt x="400" y="84"/>
                      <a:pt x="808" y="84"/>
                    </a:cubicBezTo>
                    <a:cubicBezTo>
                      <a:pt x="864" y="84"/>
                      <a:pt x="864" y="1"/>
                      <a:pt x="8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65"/>
              <p:cNvSpPr/>
              <p:nvPr/>
            </p:nvSpPr>
            <p:spPr>
              <a:xfrm>
                <a:off x="5167533" y="1380291"/>
                <a:ext cx="151972" cy="111392"/>
              </a:xfrm>
              <a:custGeom>
                <a:avLst/>
                <a:gdLst/>
                <a:ahLst/>
                <a:cxnLst/>
                <a:rect l="l" t="t" r="r" b="b"/>
                <a:pathLst>
                  <a:path w="2166" h="1571" extrusionOk="0">
                    <a:moveTo>
                      <a:pt x="354" y="0"/>
                    </a:moveTo>
                    <a:cubicBezTo>
                      <a:pt x="158" y="0"/>
                      <a:pt x="0" y="158"/>
                      <a:pt x="0" y="363"/>
                    </a:cubicBezTo>
                    <a:lnTo>
                      <a:pt x="0" y="595"/>
                    </a:lnTo>
                    <a:cubicBezTo>
                      <a:pt x="0" y="1134"/>
                      <a:pt x="437" y="1571"/>
                      <a:pt x="967" y="1571"/>
                    </a:cubicBezTo>
                    <a:lnTo>
                      <a:pt x="2165" y="1571"/>
                    </a:lnTo>
                    <a:lnTo>
                      <a:pt x="2165" y="354"/>
                    </a:lnTo>
                    <a:cubicBezTo>
                      <a:pt x="2165" y="158"/>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5"/>
              <p:cNvSpPr/>
              <p:nvPr/>
            </p:nvSpPr>
            <p:spPr>
              <a:xfrm>
                <a:off x="6385905" y="1380291"/>
                <a:ext cx="152603" cy="111392"/>
              </a:xfrm>
              <a:custGeom>
                <a:avLst/>
                <a:gdLst/>
                <a:ahLst/>
                <a:cxnLst/>
                <a:rect l="l" t="t" r="r" b="b"/>
                <a:pathLst>
                  <a:path w="2175" h="1571" extrusionOk="0">
                    <a:moveTo>
                      <a:pt x="353" y="0"/>
                    </a:moveTo>
                    <a:cubicBezTo>
                      <a:pt x="158" y="0"/>
                      <a:pt x="0" y="168"/>
                      <a:pt x="0" y="363"/>
                    </a:cubicBezTo>
                    <a:lnTo>
                      <a:pt x="0" y="1571"/>
                    </a:lnTo>
                    <a:lnTo>
                      <a:pt x="1208" y="1571"/>
                    </a:lnTo>
                    <a:cubicBezTo>
                      <a:pt x="1738" y="1571"/>
                      <a:pt x="2174" y="1134"/>
                      <a:pt x="2174" y="595"/>
                    </a:cubicBezTo>
                    <a:lnTo>
                      <a:pt x="2174" y="363"/>
                    </a:lnTo>
                    <a:cubicBezTo>
                      <a:pt x="2174" y="16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11" name="Google Shape;1711;p65"/>
          <p:cNvGrpSpPr/>
          <p:nvPr/>
        </p:nvGrpSpPr>
        <p:grpSpPr>
          <a:xfrm>
            <a:off x="8620526" y="4679307"/>
            <a:ext cx="523474" cy="464193"/>
            <a:chOff x="7150608" y="822960"/>
            <a:chExt cx="1188772" cy="704776"/>
          </a:xfrm>
        </p:grpSpPr>
        <p:grpSp>
          <p:nvGrpSpPr>
            <p:cNvPr id="1712" name="Google Shape;1712;p65"/>
            <p:cNvGrpSpPr/>
            <p:nvPr/>
          </p:nvGrpSpPr>
          <p:grpSpPr>
            <a:xfrm>
              <a:off x="7150608" y="822960"/>
              <a:ext cx="1188772" cy="704776"/>
              <a:chOff x="6200532" y="2577974"/>
              <a:chExt cx="1371607" cy="810460"/>
            </a:xfrm>
          </p:grpSpPr>
          <p:sp>
            <p:nvSpPr>
              <p:cNvPr id="1713" name="Google Shape;1713;p65"/>
              <p:cNvSpPr/>
              <p:nvPr/>
            </p:nvSpPr>
            <p:spPr>
              <a:xfrm>
                <a:off x="6201122" y="2578185"/>
                <a:ext cx="1370975" cy="810037"/>
              </a:xfrm>
              <a:custGeom>
                <a:avLst/>
                <a:gdLst/>
                <a:ahLst/>
                <a:cxnLst/>
                <a:rect l="l" t="t" r="r" b="b"/>
                <a:pathLst>
                  <a:path w="19540" h="11485" extrusionOk="0">
                    <a:moveTo>
                      <a:pt x="6532" y="1"/>
                    </a:moveTo>
                    <a:cubicBezTo>
                      <a:pt x="5872" y="1"/>
                      <a:pt x="5296" y="456"/>
                      <a:pt x="5157" y="1097"/>
                    </a:cubicBezTo>
                    <a:lnTo>
                      <a:pt x="4599" y="3559"/>
                    </a:lnTo>
                    <a:cubicBezTo>
                      <a:pt x="4516" y="3949"/>
                      <a:pt x="4191" y="4247"/>
                      <a:pt x="3800" y="4293"/>
                    </a:cubicBezTo>
                    <a:lnTo>
                      <a:pt x="1403" y="4637"/>
                    </a:lnTo>
                    <a:cubicBezTo>
                      <a:pt x="818" y="4711"/>
                      <a:pt x="391" y="5213"/>
                      <a:pt x="381" y="5798"/>
                    </a:cubicBezTo>
                    <a:lnTo>
                      <a:pt x="381" y="7991"/>
                    </a:lnTo>
                    <a:lnTo>
                      <a:pt x="353" y="7991"/>
                    </a:lnTo>
                    <a:cubicBezTo>
                      <a:pt x="158" y="7991"/>
                      <a:pt x="0" y="8149"/>
                      <a:pt x="10" y="8344"/>
                    </a:cubicBezTo>
                    <a:lnTo>
                      <a:pt x="10" y="8586"/>
                    </a:lnTo>
                    <a:cubicBezTo>
                      <a:pt x="10" y="9115"/>
                      <a:pt x="437" y="9552"/>
                      <a:pt x="976" y="9552"/>
                    </a:cubicBezTo>
                    <a:lnTo>
                      <a:pt x="2230" y="9552"/>
                    </a:lnTo>
                    <a:cubicBezTo>
                      <a:pt x="2509" y="10685"/>
                      <a:pt x="3522" y="11484"/>
                      <a:pt x="4692" y="11484"/>
                    </a:cubicBezTo>
                    <a:cubicBezTo>
                      <a:pt x="5863" y="11484"/>
                      <a:pt x="6885" y="10685"/>
                      <a:pt x="7154" y="9552"/>
                    </a:cubicBezTo>
                    <a:lnTo>
                      <a:pt x="11670" y="9552"/>
                    </a:lnTo>
                    <a:cubicBezTo>
                      <a:pt x="11939" y="10685"/>
                      <a:pt x="12961" y="11484"/>
                      <a:pt x="14132" y="11484"/>
                    </a:cubicBezTo>
                    <a:cubicBezTo>
                      <a:pt x="15302" y="11484"/>
                      <a:pt x="16315" y="10685"/>
                      <a:pt x="16594" y="9552"/>
                    </a:cubicBezTo>
                    <a:lnTo>
                      <a:pt x="18564" y="9552"/>
                    </a:lnTo>
                    <a:cubicBezTo>
                      <a:pt x="19102" y="9552"/>
                      <a:pt x="19539" y="9115"/>
                      <a:pt x="19539" y="8586"/>
                    </a:cubicBezTo>
                    <a:lnTo>
                      <a:pt x="19539" y="8344"/>
                    </a:lnTo>
                    <a:cubicBezTo>
                      <a:pt x="19539" y="8154"/>
                      <a:pt x="19389" y="7991"/>
                      <a:pt x="19193" y="7991"/>
                    </a:cubicBezTo>
                    <a:cubicBezTo>
                      <a:pt x="19188" y="7991"/>
                      <a:pt x="19182" y="7991"/>
                      <a:pt x="19177" y="7991"/>
                    </a:cubicBezTo>
                    <a:lnTo>
                      <a:pt x="19028" y="7991"/>
                    </a:lnTo>
                    <a:lnTo>
                      <a:pt x="19028" y="4906"/>
                    </a:lnTo>
                    <a:lnTo>
                      <a:pt x="18238" y="939"/>
                    </a:lnTo>
                    <a:cubicBezTo>
                      <a:pt x="18136" y="391"/>
                      <a:pt x="17653" y="1"/>
                      <a:pt x="17096"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4" name="Google Shape;1714;p65"/>
              <p:cNvGrpSpPr/>
              <p:nvPr/>
            </p:nvGrpSpPr>
            <p:grpSpPr>
              <a:xfrm>
                <a:off x="6200532" y="2577974"/>
                <a:ext cx="1371607" cy="810460"/>
                <a:chOff x="6200532" y="1906498"/>
                <a:chExt cx="1371607" cy="810460"/>
              </a:xfrm>
            </p:grpSpPr>
            <p:sp>
              <p:nvSpPr>
                <p:cNvPr id="1715" name="Google Shape;1715;p65"/>
                <p:cNvSpPr/>
                <p:nvPr/>
              </p:nvSpPr>
              <p:spPr>
                <a:xfrm>
                  <a:off x="6227896" y="1906498"/>
                  <a:ext cx="1308390" cy="673068"/>
                </a:xfrm>
                <a:custGeom>
                  <a:avLst/>
                  <a:gdLst/>
                  <a:ahLst/>
                  <a:cxnLst/>
                  <a:rect l="l" t="t" r="r" b="b"/>
                  <a:pathLst>
                    <a:path w="18648" h="9543" extrusionOk="0">
                      <a:moveTo>
                        <a:pt x="6142" y="1"/>
                      </a:moveTo>
                      <a:cubicBezTo>
                        <a:pt x="5482" y="1"/>
                        <a:pt x="4915" y="456"/>
                        <a:pt x="4767" y="1097"/>
                      </a:cubicBezTo>
                      <a:lnTo>
                        <a:pt x="4218" y="3550"/>
                      </a:lnTo>
                      <a:cubicBezTo>
                        <a:pt x="4125" y="3949"/>
                        <a:pt x="3810" y="4237"/>
                        <a:pt x="3410" y="4293"/>
                      </a:cubicBezTo>
                      <a:lnTo>
                        <a:pt x="1013" y="4628"/>
                      </a:lnTo>
                      <a:cubicBezTo>
                        <a:pt x="437" y="4711"/>
                        <a:pt x="0" y="5204"/>
                        <a:pt x="0" y="5789"/>
                      </a:cubicBezTo>
                      <a:lnTo>
                        <a:pt x="0" y="8836"/>
                      </a:lnTo>
                      <a:cubicBezTo>
                        <a:pt x="0" y="9226"/>
                        <a:pt x="316" y="9542"/>
                        <a:pt x="706" y="9542"/>
                      </a:cubicBezTo>
                      <a:lnTo>
                        <a:pt x="17941" y="9542"/>
                      </a:lnTo>
                      <a:cubicBezTo>
                        <a:pt x="18331" y="9542"/>
                        <a:pt x="18647" y="9226"/>
                        <a:pt x="18647" y="8836"/>
                      </a:cubicBezTo>
                      <a:lnTo>
                        <a:pt x="18647" y="4906"/>
                      </a:lnTo>
                      <a:lnTo>
                        <a:pt x="17857" y="939"/>
                      </a:lnTo>
                      <a:cubicBezTo>
                        <a:pt x="17755" y="391"/>
                        <a:pt x="17272" y="1"/>
                        <a:pt x="16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5"/>
                <p:cNvSpPr/>
                <p:nvPr/>
              </p:nvSpPr>
              <p:spPr>
                <a:xfrm>
                  <a:off x="6598775" y="1973360"/>
                  <a:ext cx="324712" cy="229434"/>
                </a:xfrm>
                <a:custGeom>
                  <a:avLst/>
                  <a:gdLst/>
                  <a:ahLst/>
                  <a:cxnLst/>
                  <a:rect l="l" t="t" r="r" b="b"/>
                  <a:pathLst>
                    <a:path w="4628" h="3253" extrusionOk="0">
                      <a:moveTo>
                        <a:pt x="1441" y="0"/>
                      </a:moveTo>
                      <a:cubicBezTo>
                        <a:pt x="958" y="0"/>
                        <a:pt x="549" y="344"/>
                        <a:pt x="456" y="818"/>
                      </a:cubicBezTo>
                      <a:lnTo>
                        <a:pt x="1" y="3252"/>
                      </a:lnTo>
                      <a:lnTo>
                        <a:pt x="4628" y="3252"/>
                      </a:lnTo>
                      <a:lnTo>
                        <a:pt x="4628"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65"/>
                <p:cNvSpPr/>
                <p:nvPr/>
              </p:nvSpPr>
              <p:spPr>
                <a:xfrm>
                  <a:off x="6353066" y="2359300"/>
                  <a:ext cx="355303" cy="357234"/>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65"/>
                <p:cNvSpPr/>
                <p:nvPr/>
              </p:nvSpPr>
              <p:spPr>
                <a:xfrm>
                  <a:off x="6409757" y="2447110"/>
                  <a:ext cx="211259" cy="182038"/>
                </a:xfrm>
                <a:custGeom>
                  <a:avLst/>
                  <a:gdLst/>
                  <a:ahLst/>
                  <a:cxnLst/>
                  <a:rect l="l" t="t" r="r" b="b"/>
                  <a:pathLst>
                    <a:path w="3011" h="2581" extrusionOk="0">
                      <a:moveTo>
                        <a:pt x="1729" y="1"/>
                      </a:moveTo>
                      <a:cubicBezTo>
                        <a:pt x="576" y="1"/>
                        <a:pt x="0"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65"/>
                <p:cNvSpPr/>
                <p:nvPr/>
              </p:nvSpPr>
              <p:spPr>
                <a:xfrm>
                  <a:off x="6493812" y="2510658"/>
                  <a:ext cx="64620" cy="55154"/>
                </a:xfrm>
                <a:custGeom>
                  <a:avLst/>
                  <a:gdLst/>
                  <a:ahLst/>
                  <a:cxnLst/>
                  <a:rect l="l" t="t" r="r" b="b"/>
                  <a:pathLst>
                    <a:path w="921" h="782" extrusionOk="0">
                      <a:moveTo>
                        <a:pt x="531" y="1"/>
                      </a:moveTo>
                      <a:cubicBezTo>
                        <a:pt x="177" y="1"/>
                        <a:pt x="1" y="419"/>
                        <a:pt x="252" y="670"/>
                      </a:cubicBezTo>
                      <a:cubicBezTo>
                        <a:pt x="329" y="747"/>
                        <a:pt x="425" y="781"/>
                        <a:pt x="520" y="781"/>
                      </a:cubicBezTo>
                      <a:cubicBezTo>
                        <a:pt x="723" y="781"/>
                        <a:pt x="921" y="625"/>
                        <a:pt x="921" y="391"/>
                      </a:cubicBezTo>
                      <a:cubicBezTo>
                        <a:pt x="921" y="177"/>
                        <a:pt x="744" y="1"/>
                        <a:pt x="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5"/>
                <p:cNvSpPr/>
                <p:nvPr/>
              </p:nvSpPr>
              <p:spPr>
                <a:xfrm>
                  <a:off x="6955340" y="2359300"/>
                  <a:ext cx="415362" cy="357658"/>
                </a:xfrm>
                <a:custGeom>
                  <a:avLst/>
                  <a:gdLst/>
                  <a:ahLst/>
                  <a:cxnLst/>
                  <a:rect l="l" t="t" r="r" b="b"/>
                  <a:pathLst>
                    <a:path w="5920" h="5071" extrusionOk="0">
                      <a:moveTo>
                        <a:pt x="3383" y="1"/>
                      </a:moveTo>
                      <a:cubicBezTo>
                        <a:pt x="1125" y="1"/>
                        <a:pt x="1" y="2732"/>
                        <a:pt x="1590" y="4321"/>
                      </a:cubicBezTo>
                      <a:cubicBezTo>
                        <a:pt x="2108" y="4839"/>
                        <a:pt x="2745" y="5071"/>
                        <a:pt x="3369" y="5071"/>
                      </a:cubicBezTo>
                      <a:cubicBezTo>
                        <a:pt x="4672" y="5071"/>
                        <a:pt x="5919" y="4063"/>
                        <a:pt x="5919" y="2537"/>
                      </a:cubicBezTo>
                      <a:cubicBezTo>
                        <a:pt x="5919" y="1134"/>
                        <a:pt x="4786" y="1"/>
                        <a:pt x="33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65"/>
                <p:cNvSpPr/>
                <p:nvPr/>
              </p:nvSpPr>
              <p:spPr>
                <a:xfrm>
                  <a:off x="7072021" y="2447110"/>
                  <a:ext cx="211329" cy="182038"/>
                </a:xfrm>
                <a:custGeom>
                  <a:avLst/>
                  <a:gdLst/>
                  <a:ahLst/>
                  <a:cxnLst/>
                  <a:rect l="l" t="t" r="r" b="b"/>
                  <a:pathLst>
                    <a:path w="3012" h="2581" extrusionOk="0">
                      <a:moveTo>
                        <a:pt x="1720" y="1"/>
                      </a:moveTo>
                      <a:cubicBezTo>
                        <a:pt x="577" y="1"/>
                        <a:pt x="1" y="1385"/>
                        <a:pt x="809" y="2203"/>
                      </a:cubicBezTo>
                      <a:cubicBezTo>
                        <a:pt x="1070" y="2463"/>
                        <a:pt x="1392" y="2580"/>
                        <a:pt x="1708" y="2580"/>
                      </a:cubicBezTo>
                      <a:cubicBezTo>
                        <a:pt x="2372" y="2580"/>
                        <a:pt x="3011" y="2066"/>
                        <a:pt x="3011" y="1292"/>
                      </a:cubicBezTo>
                      <a:cubicBezTo>
                        <a:pt x="3011" y="577"/>
                        <a:pt x="2435" y="1"/>
                        <a:pt x="172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65"/>
                <p:cNvSpPr/>
                <p:nvPr/>
              </p:nvSpPr>
              <p:spPr>
                <a:xfrm>
                  <a:off x="7156146" y="2510658"/>
                  <a:ext cx="63918" cy="54943"/>
                </a:xfrm>
                <a:custGeom>
                  <a:avLst/>
                  <a:gdLst/>
                  <a:ahLst/>
                  <a:cxnLst/>
                  <a:rect l="l" t="t" r="r" b="b"/>
                  <a:pathLst>
                    <a:path w="911" h="779" extrusionOk="0">
                      <a:moveTo>
                        <a:pt x="521" y="1"/>
                      </a:moveTo>
                      <a:cubicBezTo>
                        <a:pt x="177" y="1"/>
                        <a:pt x="0" y="419"/>
                        <a:pt x="242" y="660"/>
                      </a:cubicBezTo>
                      <a:cubicBezTo>
                        <a:pt x="324" y="742"/>
                        <a:pt x="423" y="779"/>
                        <a:pt x="520" y="779"/>
                      </a:cubicBezTo>
                      <a:cubicBezTo>
                        <a:pt x="721" y="779"/>
                        <a:pt x="911" y="623"/>
                        <a:pt x="911" y="391"/>
                      </a:cubicBezTo>
                      <a:cubicBezTo>
                        <a:pt x="911" y="177"/>
                        <a:pt x="734"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65"/>
                <p:cNvSpPr/>
                <p:nvPr/>
              </p:nvSpPr>
              <p:spPr>
                <a:xfrm>
                  <a:off x="6245506" y="2298997"/>
                  <a:ext cx="39782" cy="100364"/>
                </a:xfrm>
                <a:custGeom>
                  <a:avLst/>
                  <a:gdLst/>
                  <a:ahLst/>
                  <a:cxnLst/>
                  <a:rect l="l" t="t" r="r" b="b"/>
                  <a:pathLst>
                    <a:path w="567" h="1423" extrusionOk="0">
                      <a:moveTo>
                        <a:pt x="279" y="1"/>
                      </a:moveTo>
                      <a:cubicBezTo>
                        <a:pt x="130" y="1"/>
                        <a:pt x="0" y="131"/>
                        <a:pt x="0" y="289"/>
                      </a:cubicBezTo>
                      <a:lnTo>
                        <a:pt x="0" y="1144"/>
                      </a:lnTo>
                      <a:cubicBezTo>
                        <a:pt x="0" y="1292"/>
                        <a:pt x="130" y="1422"/>
                        <a:pt x="279" y="1422"/>
                      </a:cubicBezTo>
                      <a:cubicBezTo>
                        <a:pt x="437" y="1422"/>
                        <a:pt x="567" y="1292"/>
                        <a:pt x="567" y="1144"/>
                      </a:cubicBezTo>
                      <a:lnTo>
                        <a:pt x="567" y="289"/>
                      </a:lnTo>
                      <a:cubicBezTo>
                        <a:pt x="567" y="131"/>
                        <a:pt x="437" y="1"/>
                        <a:pt x="2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65"/>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5"/>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5"/>
                <p:cNvSpPr/>
                <p:nvPr/>
              </p:nvSpPr>
              <p:spPr>
                <a:xfrm>
                  <a:off x="7467737" y="2295753"/>
                  <a:ext cx="68549" cy="112777"/>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5"/>
                <p:cNvSpPr/>
                <p:nvPr/>
              </p:nvSpPr>
              <p:spPr>
                <a:xfrm>
                  <a:off x="7467737" y="2295753"/>
                  <a:ext cx="68549" cy="32796"/>
                </a:xfrm>
                <a:custGeom>
                  <a:avLst/>
                  <a:gdLst/>
                  <a:ahLst/>
                  <a:cxnLst/>
                  <a:rect l="l" t="t" r="r" b="b"/>
                  <a:pathLst>
                    <a:path w="977" h="465" extrusionOk="0">
                      <a:moveTo>
                        <a:pt x="1" y="0"/>
                      </a:moveTo>
                      <a:lnTo>
                        <a:pt x="1"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5"/>
                <p:cNvSpPr/>
                <p:nvPr/>
              </p:nvSpPr>
              <p:spPr>
                <a:xfrm>
                  <a:off x="6844554" y="2230231"/>
                  <a:ext cx="79564" cy="38086"/>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5"/>
                <p:cNvSpPr/>
                <p:nvPr/>
              </p:nvSpPr>
              <p:spPr>
                <a:xfrm>
                  <a:off x="7177685" y="2230231"/>
                  <a:ext cx="78933" cy="38086"/>
                </a:xfrm>
                <a:custGeom>
                  <a:avLst/>
                  <a:gdLst/>
                  <a:ahLst/>
                  <a:cxnLst/>
                  <a:rect l="l" t="t" r="r" b="b"/>
                  <a:pathLst>
                    <a:path w="1125" h="540" extrusionOk="0">
                      <a:moveTo>
                        <a:pt x="0" y="0"/>
                      </a:moveTo>
                      <a:lnTo>
                        <a:pt x="0" y="539"/>
                      </a:lnTo>
                      <a:lnTo>
                        <a:pt x="1124" y="539"/>
                      </a:lnTo>
                      <a:lnTo>
                        <a:pt x="112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5"/>
                <p:cNvSpPr/>
                <p:nvPr/>
              </p:nvSpPr>
              <p:spPr>
                <a:xfrm>
                  <a:off x="6968391" y="1973995"/>
                  <a:ext cx="288228" cy="228799"/>
                </a:xfrm>
                <a:custGeom>
                  <a:avLst/>
                  <a:gdLst/>
                  <a:ahLst/>
                  <a:cxnLst/>
                  <a:rect l="l" t="t" r="r" b="b"/>
                  <a:pathLst>
                    <a:path w="4108" h="3244" extrusionOk="0">
                      <a:moveTo>
                        <a:pt x="1" y="1"/>
                      </a:moveTo>
                      <a:lnTo>
                        <a:pt x="1" y="3243"/>
                      </a:lnTo>
                      <a:lnTo>
                        <a:pt x="4107" y="3243"/>
                      </a:lnTo>
                      <a:lnTo>
                        <a:pt x="4107" y="1"/>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5"/>
                <p:cNvSpPr/>
                <p:nvPr/>
              </p:nvSpPr>
              <p:spPr>
                <a:xfrm>
                  <a:off x="7304118" y="1973360"/>
                  <a:ext cx="163689" cy="229434"/>
                </a:xfrm>
                <a:custGeom>
                  <a:avLst/>
                  <a:gdLst/>
                  <a:ahLst/>
                  <a:cxnLst/>
                  <a:rect l="l" t="t" r="r" b="b"/>
                  <a:pathLst>
                    <a:path w="2333" h="3253" extrusionOk="0">
                      <a:moveTo>
                        <a:pt x="1" y="0"/>
                      </a:moveTo>
                      <a:lnTo>
                        <a:pt x="1" y="3252"/>
                      </a:lnTo>
                      <a:lnTo>
                        <a:pt x="2333" y="3252"/>
                      </a:lnTo>
                      <a:lnTo>
                        <a:pt x="1794" y="400"/>
                      </a:lnTo>
                      <a:cubicBezTo>
                        <a:pt x="1747" y="168"/>
                        <a:pt x="1552" y="0"/>
                        <a:pt x="131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5"/>
                <p:cNvSpPr/>
                <p:nvPr/>
              </p:nvSpPr>
              <p:spPr>
                <a:xfrm>
                  <a:off x="6200532" y="2469398"/>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5"/>
                <p:cNvSpPr/>
                <p:nvPr/>
              </p:nvSpPr>
              <p:spPr>
                <a:xfrm>
                  <a:off x="7419465" y="2469398"/>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34" name="Google Shape;1734;p65"/>
            <p:cNvGrpSpPr/>
            <p:nvPr/>
          </p:nvGrpSpPr>
          <p:grpSpPr>
            <a:xfrm>
              <a:off x="7150608" y="1312638"/>
              <a:ext cx="1188772" cy="96354"/>
              <a:chOff x="6200532" y="2471005"/>
              <a:chExt cx="1371607" cy="110803"/>
            </a:xfrm>
          </p:grpSpPr>
          <p:sp>
            <p:nvSpPr>
              <p:cNvPr id="1735" name="Google Shape;1735;p65"/>
              <p:cNvSpPr/>
              <p:nvPr/>
            </p:nvSpPr>
            <p:spPr>
              <a:xfrm>
                <a:off x="6200532" y="2471005"/>
                <a:ext cx="152603" cy="110803"/>
              </a:xfrm>
              <a:custGeom>
                <a:avLst/>
                <a:gdLst/>
                <a:ahLst/>
                <a:cxnLst/>
                <a:rect l="l" t="t" r="r" b="b"/>
                <a:pathLst>
                  <a:path w="2175" h="1571" extrusionOk="0">
                    <a:moveTo>
                      <a:pt x="362" y="0"/>
                    </a:moveTo>
                    <a:cubicBezTo>
                      <a:pt x="167" y="0"/>
                      <a:pt x="0" y="158"/>
                      <a:pt x="0" y="363"/>
                    </a:cubicBezTo>
                    <a:lnTo>
                      <a:pt x="0" y="595"/>
                    </a:lnTo>
                    <a:cubicBezTo>
                      <a:pt x="0" y="1134"/>
                      <a:pt x="437" y="1571"/>
                      <a:pt x="97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5"/>
              <p:cNvSpPr/>
              <p:nvPr/>
            </p:nvSpPr>
            <p:spPr>
              <a:xfrm>
                <a:off x="7419465" y="2471005"/>
                <a:ext cx="152674" cy="110803"/>
              </a:xfrm>
              <a:custGeom>
                <a:avLst/>
                <a:gdLst/>
                <a:ahLst/>
                <a:cxnLst/>
                <a:rect l="l" t="t" r="r" b="b"/>
                <a:pathLst>
                  <a:path w="2176" h="1571" extrusionOk="0">
                    <a:moveTo>
                      <a:pt x="354" y="0"/>
                    </a:moveTo>
                    <a:cubicBezTo>
                      <a:pt x="159" y="0"/>
                      <a:pt x="1" y="168"/>
                      <a:pt x="1" y="363"/>
                    </a:cubicBezTo>
                    <a:lnTo>
                      <a:pt x="1" y="1571"/>
                    </a:lnTo>
                    <a:lnTo>
                      <a:pt x="1200" y="1571"/>
                    </a:lnTo>
                    <a:cubicBezTo>
                      <a:pt x="1738" y="1571"/>
                      <a:pt x="2175" y="1134"/>
                      <a:pt x="2175" y="595"/>
                    </a:cubicBezTo>
                    <a:lnTo>
                      <a:pt x="2175" y="363"/>
                    </a:lnTo>
                    <a:cubicBezTo>
                      <a:pt x="2175" y="168"/>
                      <a:pt x="2017" y="0"/>
                      <a:pt x="182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37" name="Google Shape;1737;p65"/>
          <p:cNvGrpSpPr/>
          <p:nvPr/>
        </p:nvGrpSpPr>
        <p:grpSpPr>
          <a:xfrm>
            <a:off x="8606857" y="4329"/>
            <a:ext cx="523459" cy="430616"/>
            <a:chOff x="7059209" y="1241526"/>
            <a:chExt cx="1371568" cy="749336"/>
          </a:xfrm>
        </p:grpSpPr>
        <p:sp>
          <p:nvSpPr>
            <p:cNvPr id="1738" name="Google Shape;1738;p65"/>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9" name="Google Shape;1739;p65"/>
            <p:cNvGrpSpPr/>
            <p:nvPr/>
          </p:nvGrpSpPr>
          <p:grpSpPr>
            <a:xfrm>
              <a:off x="7059209" y="1241526"/>
              <a:ext cx="1371447" cy="749336"/>
              <a:chOff x="7059209" y="539488"/>
              <a:chExt cx="1371447" cy="749336"/>
            </a:xfrm>
          </p:grpSpPr>
          <p:sp>
            <p:nvSpPr>
              <p:cNvPr id="1740" name="Google Shape;1740;p65"/>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65"/>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65"/>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5"/>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65"/>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65"/>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65"/>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65"/>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65"/>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65"/>
              <p:cNvSpPr/>
              <p:nvPr/>
            </p:nvSpPr>
            <p:spPr>
              <a:xfrm>
                <a:off x="8320970" y="895655"/>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65"/>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65"/>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65"/>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65"/>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65"/>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65"/>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65"/>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65"/>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6" name="Google Shape;1421;p59"/>
          <p:cNvSpPr txBox="1">
            <a:spLocks/>
          </p:cNvSpPr>
          <p:nvPr/>
        </p:nvSpPr>
        <p:spPr>
          <a:xfrm>
            <a:off x="0" y="245928"/>
            <a:ext cx="9286875" cy="455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3000" dirty="0">
                <a:solidFill>
                  <a:srgbClr val="FF0000"/>
                </a:solidFill>
              </a:rPr>
              <a:t>Exercise 2. Listen again and answer the questions.</a:t>
            </a:r>
          </a:p>
        </p:txBody>
      </p:sp>
      <p:pic>
        <p:nvPicPr>
          <p:cNvPr id="4" name="TRACK 0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27270" y="755179"/>
            <a:ext cx="406400" cy="406400"/>
          </a:xfrm>
          <a:prstGeom prst="rect">
            <a:avLst/>
          </a:prstGeom>
        </p:spPr>
      </p:pic>
      <p:sp>
        <p:nvSpPr>
          <p:cNvPr id="108" name="Subtitle 2"/>
          <p:cNvSpPr>
            <a:spLocks noGrp="1"/>
          </p:cNvSpPr>
          <p:nvPr>
            <p:ph type="subTitle" idx="4294967295"/>
          </p:nvPr>
        </p:nvSpPr>
        <p:spPr>
          <a:xfrm>
            <a:off x="623125" y="1309641"/>
            <a:ext cx="7897249" cy="461696"/>
          </a:xfrm>
          <a:prstGeom prst="rect">
            <a:avLst/>
          </a:prstGeom>
        </p:spPr>
        <p:txBody>
          <a:bodyPr/>
          <a:lstStyle/>
          <a:p>
            <a:pPr marL="139700" indent="0">
              <a:buNone/>
            </a:pPr>
            <a:r>
              <a:rPr lang="en-US" sz="2400" b="1" dirty="0">
                <a:solidFill>
                  <a:srgbClr val="0070C0"/>
                </a:solidFill>
                <a:latin typeface="Delius" panose="020B0604020202020204" charset="0"/>
              </a:rPr>
              <a:t>He is a bus driver.</a:t>
            </a:r>
            <a:endParaRPr lang="en-US" sz="2400" b="1" dirty="0">
              <a:solidFill>
                <a:srgbClr val="0070C0"/>
              </a:solidFill>
              <a:latin typeface="Delius" panose="020B0604020202020204" charset="0"/>
            </a:endParaRPr>
          </a:p>
        </p:txBody>
      </p:sp>
      <p:sp>
        <p:nvSpPr>
          <p:cNvPr id="109" name="Subtitle 2"/>
          <p:cNvSpPr>
            <a:spLocks noGrp="1"/>
          </p:cNvSpPr>
          <p:nvPr>
            <p:ph type="subTitle" idx="4294967295"/>
          </p:nvPr>
        </p:nvSpPr>
        <p:spPr>
          <a:xfrm>
            <a:off x="654365" y="2019692"/>
            <a:ext cx="7897249" cy="461696"/>
          </a:xfrm>
          <a:prstGeom prst="rect">
            <a:avLst/>
          </a:prstGeom>
        </p:spPr>
        <p:txBody>
          <a:bodyPr/>
          <a:lstStyle/>
          <a:p>
            <a:pPr marL="139700" indent="0">
              <a:buNone/>
            </a:pPr>
            <a:r>
              <a:rPr lang="en-US" sz="2400" b="1" dirty="0">
                <a:solidFill>
                  <a:srgbClr val="0070C0"/>
                </a:solidFill>
                <a:latin typeface="Delius" panose="020B0604020202020204" charset="0"/>
              </a:rPr>
              <a:t>He usually works at 5:30, sometimes 1:30.</a:t>
            </a:r>
            <a:endParaRPr lang="en-US" sz="2400" b="1" dirty="0">
              <a:solidFill>
                <a:srgbClr val="0070C0"/>
              </a:solidFill>
              <a:latin typeface="Delius" panose="020B0604020202020204" charset="0"/>
            </a:endParaRPr>
          </a:p>
        </p:txBody>
      </p:sp>
      <p:sp>
        <p:nvSpPr>
          <p:cNvPr id="110" name="Subtitle 2"/>
          <p:cNvSpPr>
            <a:spLocks noGrp="1"/>
          </p:cNvSpPr>
          <p:nvPr>
            <p:ph type="subTitle" idx="4294967295"/>
          </p:nvPr>
        </p:nvSpPr>
        <p:spPr>
          <a:xfrm>
            <a:off x="650778" y="2772000"/>
            <a:ext cx="7897249" cy="461696"/>
          </a:xfrm>
          <a:prstGeom prst="rect">
            <a:avLst/>
          </a:prstGeom>
        </p:spPr>
        <p:txBody>
          <a:bodyPr/>
          <a:lstStyle/>
          <a:p>
            <a:pPr marL="139700" indent="0">
              <a:buNone/>
            </a:pPr>
            <a:r>
              <a:rPr lang="en-US" sz="2400" b="1" dirty="0">
                <a:solidFill>
                  <a:srgbClr val="0070C0"/>
                </a:solidFill>
                <a:latin typeface="Delius" panose="020B0604020202020204" charset="0"/>
              </a:rPr>
              <a:t>My </a:t>
            </a:r>
            <a:r>
              <a:rPr lang="en-US" sz="2400" b="1" dirty="0" err="1">
                <a:solidFill>
                  <a:srgbClr val="0070C0"/>
                </a:solidFill>
                <a:latin typeface="Delius" panose="020B0604020202020204" charset="0"/>
              </a:rPr>
              <a:t>Dinh</a:t>
            </a:r>
            <a:r>
              <a:rPr lang="en-US" sz="2400" b="1" dirty="0">
                <a:solidFill>
                  <a:srgbClr val="0070C0"/>
                </a:solidFill>
                <a:latin typeface="Delius" panose="020B0604020202020204" charset="0"/>
              </a:rPr>
              <a:t> </a:t>
            </a:r>
            <a:r>
              <a:rPr lang="en-US" sz="2400" b="1" dirty="0" smtClean="0">
                <a:solidFill>
                  <a:srgbClr val="0070C0"/>
                </a:solidFill>
                <a:latin typeface="Delius" panose="020B0604020202020204" charset="0"/>
              </a:rPr>
              <a:t>bus </a:t>
            </a:r>
            <a:r>
              <a:rPr lang="vi-VN" sz="2400" b="1" dirty="0" smtClean="0">
                <a:solidFill>
                  <a:srgbClr val="0070C0"/>
                </a:solidFill>
              </a:rPr>
              <a:t>station.</a:t>
            </a:r>
            <a:endParaRPr lang="en-US" sz="2400" b="1" dirty="0">
              <a:solidFill>
                <a:srgbClr val="0070C0"/>
              </a:solidFill>
              <a:latin typeface="Delius" panose="020B0604020202020204" charset="0"/>
            </a:endParaRPr>
          </a:p>
        </p:txBody>
      </p:sp>
      <p:sp>
        <p:nvSpPr>
          <p:cNvPr id="111" name="Subtitle 2"/>
          <p:cNvSpPr>
            <a:spLocks noGrp="1"/>
          </p:cNvSpPr>
          <p:nvPr>
            <p:ph type="subTitle" idx="4294967295"/>
          </p:nvPr>
        </p:nvSpPr>
        <p:spPr>
          <a:xfrm>
            <a:off x="650778" y="3481440"/>
            <a:ext cx="7897249" cy="461696"/>
          </a:xfrm>
          <a:prstGeom prst="rect">
            <a:avLst/>
          </a:prstGeom>
        </p:spPr>
        <p:txBody>
          <a:bodyPr/>
          <a:lstStyle/>
          <a:p>
            <a:pPr marL="139700" indent="0">
              <a:buNone/>
            </a:pPr>
            <a:r>
              <a:rPr lang="en-US" sz="2400" b="1" dirty="0" smtClean="0">
                <a:solidFill>
                  <a:srgbClr val="0070C0"/>
                </a:solidFill>
                <a:latin typeface="Delius" panose="020B0604020202020204" charset="0"/>
              </a:rPr>
              <a:t>Because he meets lots of people. </a:t>
            </a:r>
            <a:endParaRPr lang="en-US" sz="2400" b="1" dirty="0">
              <a:solidFill>
                <a:srgbClr val="0070C0"/>
              </a:solidFill>
              <a:latin typeface="Delius" panose="020B0604020202020204" charset="0"/>
            </a:endParaRPr>
          </a:p>
        </p:txBody>
      </p:sp>
      <p:sp>
        <p:nvSpPr>
          <p:cNvPr id="112" name="Subtitle 2"/>
          <p:cNvSpPr>
            <a:spLocks noGrp="1"/>
          </p:cNvSpPr>
          <p:nvPr>
            <p:ph type="subTitle" idx="4294967295"/>
          </p:nvPr>
        </p:nvSpPr>
        <p:spPr>
          <a:xfrm>
            <a:off x="730184" y="4220017"/>
            <a:ext cx="7897249" cy="461696"/>
          </a:xfrm>
          <a:prstGeom prst="rect">
            <a:avLst/>
          </a:prstGeom>
        </p:spPr>
        <p:txBody>
          <a:bodyPr/>
          <a:lstStyle/>
          <a:p>
            <a:pPr marL="139700" indent="0">
              <a:buNone/>
            </a:pPr>
            <a:r>
              <a:rPr lang="en-US" sz="2400" b="1" dirty="0">
                <a:solidFill>
                  <a:srgbClr val="0070C0"/>
                </a:solidFill>
                <a:latin typeface="Delius" panose="020B0604020202020204" charset="0"/>
              </a:rPr>
              <a:t>He works for three hours.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8">
                                            <p:txEl>
                                              <p:pRg st="0" end="0"/>
                                            </p:txEl>
                                          </p:spTgt>
                                        </p:tgtEl>
                                        <p:attrNameLst>
                                          <p:attrName>style.visibility</p:attrName>
                                        </p:attrNameLst>
                                      </p:cBhvr>
                                      <p:to>
                                        <p:strVal val="visible"/>
                                      </p:to>
                                    </p:set>
                                    <p:anim calcmode="lin" valueType="num">
                                      <p:cBhvr additive="base">
                                        <p:cTn id="7" dur="500" fill="hold"/>
                                        <p:tgtEl>
                                          <p:spTgt spid="10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9">
                                            <p:txEl>
                                              <p:pRg st="0" end="0"/>
                                            </p:txEl>
                                          </p:spTgt>
                                        </p:tgtEl>
                                        <p:attrNameLst>
                                          <p:attrName>style.visibility</p:attrName>
                                        </p:attrNameLst>
                                      </p:cBhvr>
                                      <p:to>
                                        <p:strVal val="visible"/>
                                      </p:to>
                                    </p:set>
                                    <p:anim calcmode="lin" valueType="num">
                                      <p:cBhvr additive="base">
                                        <p:cTn id="13" dur="500" fill="hold"/>
                                        <p:tgtEl>
                                          <p:spTgt spid="1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0">
                                            <p:txEl>
                                              <p:pRg st="0" end="0"/>
                                            </p:txEl>
                                          </p:spTgt>
                                        </p:tgtEl>
                                        <p:attrNameLst>
                                          <p:attrName>style.visibility</p:attrName>
                                        </p:attrNameLst>
                                      </p:cBhvr>
                                      <p:to>
                                        <p:strVal val="visible"/>
                                      </p:to>
                                    </p:set>
                                    <p:anim calcmode="lin" valueType="num">
                                      <p:cBhvr additive="base">
                                        <p:cTn id="19" dur="500" fill="hold"/>
                                        <p:tgtEl>
                                          <p:spTgt spid="1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1">
                                            <p:txEl>
                                              <p:pRg st="0" end="0"/>
                                            </p:txEl>
                                          </p:spTgt>
                                        </p:tgtEl>
                                        <p:attrNameLst>
                                          <p:attrName>style.visibility</p:attrName>
                                        </p:attrNameLst>
                                      </p:cBhvr>
                                      <p:to>
                                        <p:strVal val="visible"/>
                                      </p:to>
                                    </p:set>
                                    <p:anim calcmode="lin" valueType="num">
                                      <p:cBhvr additive="base">
                                        <p:cTn id="25" dur="500" fill="hold"/>
                                        <p:tgtEl>
                                          <p:spTgt spid="11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
                                            <p:txEl>
                                              <p:pRg st="0" end="0"/>
                                            </p:txEl>
                                          </p:spTgt>
                                        </p:tgtEl>
                                        <p:attrNameLst>
                                          <p:attrName>style.visibility</p:attrName>
                                        </p:attrNameLst>
                                      </p:cBhvr>
                                      <p:to>
                                        <p:strVal val="visible"/>
                                      </p:to>
                                    </p:set>
                                    <p:anim calcmode="lin" valueType="num">
                                      <p:cBhvr additive="base">
                                        <p:cTn id="31" dur="500" fill="hold"/>
                                        <p:tgtEl>
                                          <p:spTgt spid="11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80639"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childTnLst>
        </p:cTn>
      </p:par>
    </p:tnLst>
    <p:bldLst>
      <p:bldP spid="108" grpId="0" build="p"/>
      <p:bldP spid="109" grpId="0" build="p"/>
      <p:bldP spid="110" grpId="0" build="p"/>
      <p:bldP spid="111" grpId="0" build="p"/>
      <p:bldP spid="11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2071413" y="2008214"/>
            <a:ext cx="5207668" cy="914400"/>
          </a:xfrm>
          <a:prstGeom prst="rect">
            <a:avLst/>
          </a:prstGeom>
        </p:spPr>
        <p:txBody>
          <a:bodyPr spcFirstLastPara="1" wrap="square" lIns="91425" tIns="91425" rIns="91425" bIns="91425" anchor="b" anchorCtr="0">
            <a:noAutofit/>
          </a:bodyPr>
          <a:lstStyle/>
          <a:p>
            <a:r>
              <a:rPr lang="en-US" sz="4400" dirty="0"/>
              <a:t>PART 3. COMMUNICATION SKILLS</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vi-VN" sz="4400" b="1" dirty="0" smtClean="0">
                <a:solidFill>
                  <a:srgbClr val="FF0000"/>
                </a:solidFill>
                <a:latin typeface="Delius" panose="020B0604020202020204" charset="0"/>
              </a:rPr>
              <a:t>II</a:t>
            </a:r>
            <a:r>
              <a:rPr lang="en-US" sz="4400" b="1" dirty="0" smtClean="0">
                <a:solidFill>
                  <a:srgbClr val="FF0000"/>
                </a:solidFill>
                <a:latin typeface="Delius" panose="020B0604020202020204" charset="0"/>
              </a:rPr>
              <a:t>. </a:t>
            </a:r>
            <a:r>
              <a:rPr lang="vi-VN" sz="4400" b="1" dirty="0" smtClean="0">
                <a:solidFill>
                  <a:srgbClr val="FF0000"/>
                </a:solidFill>
                <a:latin typeface="Delius" panose="020B0604020202020204" charset="0"/>
              </a:rPr>
              <a:t>SPEAK</a:t>
            </a:r>
            <a:r>
              <a:rPr lang="en-US" sz="4400" b="1" dirty="0" smtClean="0">
                <a:solidFill>
                  <a:srgbClr val="FF0000"/>
                </a:solidFill>
                <a:latin typeface="Delius" panose="020B0604020202020204" charset="0"/>
              </a:rPr>
              <a:t>ING</a:t>
            </a:r>
            <a:endParaRPr lang="en-US" sz="4400" dirty="0">
              <a:solidFill>
                <a:srgbClr val="FF0000"/>
              </a:solidFill>
              <a:latin typeface="Delius" panose="020B0604020202020204" charset="0"/>
            </a:endParaRPr>
          </a:p>
        </p:txBody>
      </p:sp>
    </p:spTree>
    <p:extLst>
      <p:ext uri="{BB962C8B-B14F-4D97-AF65-F5344CB8AC3E}">
        <p14:creationId xmlns:p14="http://schemas.microsoft.com/office/powerpoint/2010/main" val="1478791169"/>
      </p:ext>
    </p:extLst>
  </p:cSld>
  <p:clrMapOvr>
    <a:masterClrMapping/>
  </p:clrMapOvr>
  <p:transition spd="med">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488" y="253843"/>
            <a:ext cx="7717500" cy="528600"/>
          </a:xfrm>
        </p:spPr>
        <p:txBody>
          <a:bodyPr/>
          <a:lstStyle/>
          <a:p>
            <a:r>
              <a:rPr lang="en-US" sz="2800" dirty="0">
                <a:solidFill>
                  <a:srgbClr val="FF0000"/>
                </a:solidFill>
              </a:rPr>
              <a:t>Write questions for the underlined parts. Then </a:t>
            </a:r>
            <a:r>
              <a:rPr lang="en-US" sz="2800" dirty="0" err="1">
                <a:solidFill>
                  <a:srgbClr val="FF0000"/>
                </a:solidFill>
              </a:rPr>
              <a:t>practise</a:t>
            </a:r>
            <a:r>
              <a:rPr lang="en-US" sz="2800" dirty="0">
                <a:solidFill>
                  <a:srgbClr val="FF0000"/>
                </a:solidFill>
              </a:rPr>
              <a:t> the dialogue with your partner.</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400853" y="1242548"/>
            <a:ext cx="8698798" cy="3631763"/>
          </a:xfrm>
          <a:prstGeom prst="rect">
            <a:avLst/>
          </a:prstGeom>
        </p:spPr>
        <p:txBody>
          <a:bodyPr wrap="square">
            <a:spAutoFit/>
          </a:bodyPr>
          <a:lstStyle/>
          <a:p>
            <a:pPr>
              <a:tabLst>
                <a:tab pos="6163945" algn="l"/>
              </a:tabLst>
            </a:pPr>
            <a:r>
              <a:rPr lang="en-US" sz="2300" b="1" dirty="0" smtClean="0">
                <a:latin typeface="Delius" panose="020B0604020202020204" charset="0"/>
                <a:ea typeface="Cambria" panose="02040503050406030204" pitchFamily="18" charset="0"/>
                <a:cs typeface="Cambria" panose="02040503050406030204" pitchFamily="18" charset="0"/>
              </a:rPr>
              <a:t>Mary:</a:t>
            </a:r>
            <a:r>
              <a:rPr lang="en-US" sz="2300" dirty="0" smtClean="0">
                <a:latin typeface="Delius" panose="020B0604020202020204" charset="0"/>
                <a:ea typeface="Cambria" panose="02040503050406030204" pitchFamily="18" charset="0"/>
                <a:cs typeface="Cambria" panose="02040503050406030204" pitchFamily="18" charset="0"/>
              </a:rPr>
              <a:t> Hi Tony! (</a:t>
            </a:r>
            <a:r>
              <a:rPr lang="en-US" sz="2300" b="1" dirty="0" smtClean="0">
                <a:latin typeface="Delius" panose="020B0604020202020204" charset="0"/>
                <a:ea typeface="Cambria" panose="02040503050406030204" pitchFamily="18" charset="0"/>
                <a:cs typeface="Cambria" panose="02040503050406030204" pitchFamily="18" charset="0"/>
              </a:rPr>
              <a:t>1</a:t>
            </a:r>
            <a:r>
              <a:rPr lang="en-US" sz="2300" dirty="0" smtClean="0">
                <a:latin typeface="Delius" panose="020B0604020202020204" charset="0"/>
                <a:ea typeface="Cambria" panose="02040503050406030204" pitchFamily="18" charset="0"/>
                <a:cs typeface="Cambria" panose="02040503050406030204" pitchFamily="18" charset="0"/>
              </a:rPr>
              <a:t>) ________________________________</a:t>
            </a:r>
            <a:endParaRPr lang="vi-VN" sz="2300" dirty="0" smtClean="0">
              <a:latin typeface="Delius" panose="020B0604020202020204" charset="0"/>
              <a:ea typeface="Cambria" panose="02040503050406030204" pitchFamily="18" charset="0"/>
              <a:cs typeface="Cambria" panose="02040503050406030204" pitchFamily="18" charset="0"/>
            </a:endParaRPr>
          </a:p>
          <a:p>
            <a:pPr>
              <a:tabLst>
                <a:tab pos="6163945" algn="l"/>
              </a:tabLst>
            </a:pPr>
            <a:r>
              <a:rPr lang="en-US" sz="2300" b="1" dirty="0" smtClean="0">
                <a:latin typeface="Delius" panose="020B0604020202020204" charset="0"/>
                <a:ea typeface="Cambria" panose="02040503050406030204" pitchFamily="18" charset="0"/>
                <a:cs typeface="Cambria" panose="02040503050406030204" pitchFamily="18" charset="0"/>
              </a:rPr>
              <a:t>Tony:</a:t>
            </a:r>
            <a:r>
              <a:rPr lang="en-US" sz="2300" dirty="0" smtClean="0">
                <a:latin typeface="Delius" panose="020B0604020202020204" charset="0"/>
                <a:ea typeface="Cambria" panose="02040503050406030204" pitchFamily="18" charset="0"/>
                <a:cs typeface="Cambria" panose="02040503050406030204" pitchFamily="18" charset="0"/>
              </a:rPr>
              <a:t> I came to class late this morning </a:t>
            </a:r>
            <a:r>
              <a:rPr lang="en-US" sz="2300" u="sng" dirty="0" smtClean="0">
                <a:latin typeface="Delius" panose="020B0604020202020204" charset="0"/>
                <a:ea typeface="Cambria" panose="02040503050406030204" pitchFamily="18" charset="0"/>
                <a:cs typeface="Cambria" panose="02040503050406030204" pitchFamily="18" charset="0"/>
              </a:rPr>
              <a:t>because I was stuck in a traffic jam</a:t>
            </a:r>
            <a:r>
              <a:rPr lang="en-US" sz="2300" dirty="0" smtClean="0">
                <a:latin typeface="Delius" panose="020B0604020202020204" charset="0"/>
                <a:ea typeface="Cambria" panose="02040503050406030204" pitchFamily="18" charset="0"/>
                <a:cs typeface="Cambria" panose="02040503050406030204" pitchFamily="18" charset="0"/>
              </a:rPr>
              <a:t>.</a:t>
            </a:r>
          </a:p>
          <a:p>
            <a:r>
              <a:rPr lang="en-US" sz="2300" b="1" dirty="0" smtClean="0">
                <a:latin typeface="Delius" panose="020B0604020202020204" charset="0"/>
                <a:ea typeface="Cambria" panose="02040503050406030204" pitchFamily="18" charset="0"/>
                <a:cs typeface="Cambria" panose="02040503050406030204" pitchFamily="18" charset="0"/>
              </a:rPr>
              <a:t>Mary:</a:t>
            </a:r>
            <a:r>
              <a:rPr lang="en-US" sz="2300" dirty="0" smtClean="0">
                <a:latin typeface="Delius" panose="020B0604020202020204" charset="0"/>
                <a:ea typeface="Cambria" panose="02040503050406030204" pitchFamily="18" charset="0"/>
                <a:cs typeface="Cambria" panose="02040503050406030204" pitchFamily="18" charset="0"/>
              </a:rPr>
              <a:t> Really? (</a:t>
            </a:r>
            <a:r>
              <a:rPr lang="en-US" sz="2300" b="1" dirty="0" smtClean="0">
                <a:latin typeface="Delius" panose="020B0604020202020204" charset="0"/>
                <a:ea typeface="Cambria" panose="02040503050406030204" pitchFamily="18" charset="0"/>
                <a:cs typeface="Cambria" panose="02040503050406030204" pitchFamily="18" charset="0"/>
              </a:rPr>
              <a:t>2</a:t>
            </a:r>
            <a:r>
              <a:rPr lang="en-US" sz="2300" dirty="0" smtClean="0">
                <a:latin typeface="Delius" panose="020B0604020202020204" charset="0"/>
                <a:ea typeface="Cambria" panose="02040503050406030204" pitchFamily="18" charset="0"/>
                <a:cs typeface="Cambria" panose="02040503050406030204" pitchFamily="18" charset="0"/>
              </a:rPr>
              <a:t>) _________________________________</a:t>
            </a:r>
          </a:p>
          <a:p>
            <a:r>
              <a:rPr lang="en-US" sz="2300" b="1" dirty="0" smtClean="0">
                <a:latin typeface="Delius" panose="020B0604020202020204" charset="0"/>
                <a:ea typeface="Cambria" panose="02040503050406030204" pitchFamily="18" charset="0"/>
                <a:cs typeface="Cambria" panose="02040503050406030204" pitchFamily="18" charset="0"/>
              </a:rPr>
              <a:t>Tony:</a:t>
            </a:r>
            <a:r>
              <a:rPr lang="en-US" sz="2300" dirty="0" smtClean="0">
                <a:latin typeface="Delius" panose="020B0604020202020204" charset="0"/>
                <a:ea typeface="Cambria" panose="02040503050406030204" pitchFamily="18" charset="0"/>
                <a:cs typeface="Cambria" panose="02040503050406030204" pitchFamily="18" charset="0"/>
              </a:rPr>
              <a:t> </a:t>
            </a:r>
            <a:r>
              <a:rPr lang="en-US" sz="2300" u="sng" dirty="0" smtClean="0">
                <a:latin typeface="Delius" panose="020B0604020202020204" charset="0"/>
                <a:ea typeface="Cambria" panose="02040503050406030204" pitchFamily="18" charset="0"/>
                <a:cs typeface="Cambria" panose="02040503050406030204" pitchFamily="18" charset="0"/>
              </a:rPr>
              <a:t>Yes</a:t>
            </a:r>
            <a:r>
              <a:rPr lang="en-US" sz="2300" dirty="0" smtClean="0">
                <a:latin typeface="Delius" panose="020B0604020202020204" charset="0"/>
                <a:ea typeface="Cambria" panose="02040503050406030204" pitchFamily="18" charset="0"/>
                <a:cs typeface="Cambria" panose="02040503050406030204" pitchFamily="18" charset="0"/>
              </a:rPr>
              <a:t>, my house is rather far from school.</a:t>
            </a:r>
          </a:p>
          <a:p>
            <a:r>
              <a:rPr lang="en-US" sz="2300" b="1" dirty="0" smtClean="0">
                <a:latin typeface="Delius" panose="020B0604020202020204" charset="0"/>
                <a:ea typeface="Calibri" panose="020F0502020204030204" pitchFamily="34" charset="0"/>
                <a:cs typeface="Calibri" panose="020F0502020204030204" pitchFamily="34" charset="0"/>
              </a:rPr>
              <a:t>Mary:</a:t>
            </a:r>
            <a:r>
              <a:rPr lang="en-US" sz="2300" dirty="0" smtClean="0">
                <a:latin typeface="Delius" panose="020B0604020202020204" charset="0"/>
                <a:ea typeface="Calibri" panose="020F0502020204030204" pitchFamily="34" charset="0"/>
                <a:cs typeface="Calibri" panose="020F0502020204030204" pitchFamily="34" charset="0"/>
              </a:rPr>
              <a:t> (</a:t>
            </a:r>
            <a:r>
              <a:rPr lang="en-US" sz="2300" b="1" dirty="0" smtClean="0">
                <a:latin typeface="Delius" panose="020B0604020202020204" charset="0"/>
                <a:ea typeface="Calibri" panose="020F0502020204030204" pitchFamily="34" charset="0"/>
                <a:cs typeface="Calibri" panose="020F0502020204030204" pitchFamily="34" charset="0"/>
              </a:rPr>
              <a:t>3</a:t>
            </a:r>
            <a:r>
              <a:rPr lang="en-US" sz="2300" dirty="0" smtClean="0">
                <a:latin typeface="Delius" panose="020B0604020202020204" charset="0"/>
                <a:ea typeface="Calibri" panose="020F0502020204030204" pitchFamily="34" charset="0"/>
                <a:cs typeface="Calibri" panose="020F0502020204030204" pitchFamily="34" charset="0"/>
              </a:rPr>
              <a:t>) _______________________________________</a:t>
            </a:r>
            <a:endParaRPr lang="en-US" sz="2300" dirty="0" smtClean="0">
              <a:latin typeface="Delius" panose="020B0604020202020204" charset="0"/>
              <a:ea typeface="Calibri" panose="020F0502020204030204" pitchFamily="34" charset="0"/>
              <a:cs typeface="Times New Roman" panose="02020603050405020304" pitchFamily="18" charset="0"/>
            </a:endParaRPr>
          </a:p>
          <a:p>
            <a:r>
              <a:rPr lang="en-US" sz="2300" b="1" dirty="0" smtClean="0">
                <a:latin typeface="Delius" panose="020B0604020202020204" charset="0"/>
                <a:ea typeface="Calibri" panose="020F0502020204030204" pitchFamily="34" charset="0"/>
                <a:cs typeface="Calibri" panose="020F0502020204030204" pitchFamily="34" charset="0"/>
              </a:rPr>
              <a:t>Tony:</a:t>
            </a:r>
            <a:r>
              <a:rPr lang="en-US" sz="2300" dirty="0" smtClean="0">
                <a:latin typeface="Delius" panose="020B0604020202020204" charset="0"/>
                <a:ea typeface="Calibri" panose="020F0502020204030204" pitchFamily="34" charset="0"/>
                <a:cs typeface="Calibri" panose="020F0502020204030204" pitchFamily="34" charset="0"/>
              </a:rPr>
              <a:t> </a:t>
            </a:r>
            <a:r>
              <a:rPr lang="en-US" sz="2300" dirty="0" err="1" smtClean="0">
                <a:latin typeface="Delius" panose="020B0604020202020204" charset="0"/>
                <a:ea typeface="Calibri" panose="020F0502020204030204" pitchFamily="34" charset="0"/>
                <a:cs typeface="Calibri" panose="020F0502020204030204" pitchFamily="34" charset="0"/>
              </a:rPr>
              <a:t>Uhm</a:t>
            </a:r>
            <a:r>
              <a:rPr lang="en-US" sz="2300" dirty="0" smtClean="0">
                <a:latin typeface="Delius" panose="020B0604020202020204" charset="0"/>
                <a:ea typeface="Calibri" panose="020F0502020204030204" pitchFamily="34" charset="0"/>
                <a:cs typeface="Calibri" panose="020F0502020204030204" pitchFamily="34" charset="0"/>
              </a:rPr>
              <a:t>... about 5 </a:t>
            </a:r>
            <a:r>
              <a:rPr lang="en-US" sz="2300" dirty="0" err="1" smtClean="0">
                <a:latin typeface="Delius" panose="020B0604020202020204" charset="0"/>
                <a:ea typeface="Calibri" panose="020F0502020204030204" pitchFamily="34" charset="0"/>
                <a:cs typeface="Calibri" panose="020F0502020204030204" pitchFamily="34" charset="0"/>
              </a:rPr>
              <a:t>kilometres</a:t>
            </a:r>
            <a:r>
              <a:rPr lang="en-US" sz="2300" dirty="0" smtClean="0">
                <a:latin typeface="Delius" panose="020B0604020202020204" charset="0"/>
                <a:ea typeface="Calibri" panose="020F0502020204030204" pitchFamily="34" charset="0"/>
                <a:cs typeface="Calibri" panose="020F0502020204030204" pitchFamily="34" charset="0"/>
              </a:rPr>
              <a:t>.</a:t>
            </a:r>
            <a:endParaRPr lang="en-US" sz="2300" dirty="0" smtClean="0">
              <a:latin typeface="Delius" panose="020B0604020202020204" charset="0"/>
              <a:ea typeface="Calibri" panose="020F0502020204030204" pitchFamily="34" charset="0"/>
              <a:cs typeface="Times New Roman" panose="02020603050405020304" pitchFamily="18" charset="0"/>
            </a:endParaRPr>
          </a:p>
          <a:p>
            <a:r>
              <a:rPr lang="en-US" sz="2300" b="1" dirty="0" smtClean="0">
                <a:latin typeface="Delius" panose="020B0604020202020204" charset="0"/>
                <a:ea typeface="Calibri" panose="020F0502020204030204" pitchFamily="34" charset="0"/>
                <a:cs typeface="Calibri" panose="020F0502020204030204" pitchFamily="34" charset="0"/>
              </a:rPr>
              <a:t>Mary:</a:t>
            </a:r>
            <a:r>
              <a:rPr lang="en-US" sz="2300" dirty="0" smtClean="0">
                <a:latin typeface="Delius" panose="020B0604020202020204" charset="0"/>
                <a:ea typeface="Calibri" panose="020F0502020204030204" pitchFamily="34" charset="0"/>
                <a:cs typeface="Calibri" panose="020F0502020204030204" pitchFamily="34" charset="0"/>
              </a:rPr>
              <a:t> (</a:t>
            </a:r>
            <a:r>
              <a:rPr lang="en-US" sz="2300" b="1" dirty="0" smtClean="0">
                <a:latin typeface="Delius" panose="020B0604020202020204" charset="0"/>
                <a:ea typeface="Calibri" panose="020F0502020204030204" pitchFamily="34" charset="0"/>
                <a:cs typeface="Calibri" panose="020F0502020204030204" pitchFamily="34" charset="0"/>
              </a:rPr>
              <a:t>4</a:t>
            </a:r>
            <a:r>
              <a:rPr lang="en-US" sz="2300" dirty="0" smtClean="0">
                <a:latin typeface="Delius" panose="020B0604020202020204" charset="0"/>
                <a:ea typeface="Calibri" panose="020F0502020204030204" pitchFamily="34" charset="0"/>
                <a:cs typeface="Calibri" panose="020F0502020204030204" pitchFamily="34" charset="0"/>
              </a:rPr>
              <a:t>) _______________________________________</a:t>
            </a:r>
            <a:endParaRPr lang="en-US" sz="2300" dirty="0" smtClean="0">
              <a:latin typeface="Delius" panose="020B0604020202020204" charset="0"/>
              <a:ea typeface="Calibri" panose="020F0502020204030204" pitchFamily="34" charset="0"/>
              <a:cs typeface="Times New Roman" panose="02020603050405020304" pitchFamily="18" charset="0"/>
            </a:endParaRPr>
          </a:p>
          <a:p>
            <a:r>
              <a:rPr lang="en-US" sz="2300" b="1" dirty="0" smtClean="0">
                <a:latin typeface="Delius" panose="020B0604020202020204" charset="0"/>
                <a:ea typeface="Calibri" panose="020F0502020204030204" pitchFamily="34" charset="0"/>
                <a:cs typeface="Calibri" panose="020F0502020204030204" pitchFamily="34" charset="0"/>
              </a:rPr>
              <a:t>Tony:</a:t>
            </a:r>
            <a:r>
              <a:rPr lang="en-US" sz="2300" dirty="0" smtClean="0">
                <a:latin typeface="Delius" panose="020B0604020202020204" charset="0"/>
                <a:ea typeface="Calibri" panose="020F0502020204030204" pitchFamily="34" charset="0"/>
                <a:cs typeface="Calibri" panose="020F0502020204030204" pitchFamily="34" charset="0"/>
              </a:rPr>
              <a:t> I go to school </a:t>
            </a:r>
            <a:r>
              <a:rPr lang="en-US" sz="2300" u="sng" dirty="0" smtClean="0">
                <a:latin typeface="Delius" panose="020B0604020202020204" charset="0"/>
                <a:ea typeface="Calibri" panose="020F0502020204030204" pitchFamily="34" charset="0"/>
                <a:cs typeface="Calibri" panose="020F0502020204030204" pitchFamily="34" charset="0"/>
              </a:rPr>
              <a:t>by bike</a:t>
            </a:r>
            <a:r>
              <a:rPr lang="en-US" sz="2300" dirty="0" smtClean="0">
                <a:latin typeface="Delius" panose="020B0604020202020204" charset="0"/>
                <a:ea typeface="Calibri" panose="020F0502020204030204" pitchFamily="34" charset="0"/>
                <a:cs typeface="Calibri" panose="020F0502020204030204" pitchFamily="34" charset="0"/>
              </a:rPr>
              <a:t>.</a:t>
            </a:r>
            <a:endParaRPr lang="en-US" sz="2300" dirty="0" smtClean="0">
              <a:latin typeface="Delius" panose="020B0604020202020204" charset="0"/>
              <a:ea typeface="Calibri" panose="020F0502020204030204" pitchFamily="34" charset="0"/>
              <a:cs typeface="Times New Roman" panose="02020603050405020304" pitchFamily="18" charset="0"/>
            </a:endParaRPr>
          </a:p>
          <a:p>
            <a:r>
              <a:rPr lang="en-US" sz="2300" b="1" dirty="0" smtClean="0">
                <a:latin typeface="Delius" panose="020B0604020202020204" charset="0"/>
                <a:ea typeface="Calibri" panose="020F0502020204030204" pitchFamily="34" charset="0"/>
                <a:cs typeface="Calibri" panose="020F0502020204030204" pitchFamily="34" charset="0"/>
              </a:rPr>
              <a:t>Mary:</a:t>
            </a:r>
            <a:r>
              <a:rPr lang="en-US" sz="2300" dirty="0" smtClean="0">
                <a:latin typeface="Delius" panose="020B0604020202020204" charset="0"/>
                <a:ea typeface="Calibri" panose="020F0502020204030204" pitchFamily="34" charset="0"/>
                <a:cs typeface="Calibri" panose="020F0502020204030204" pitchFamily="34" charset="0"/>
              </a:rPr>
              <a:t> (</a:t>
            </a:r>
            <a:r>
              <a:rPr lang="en-US" sz="2300" b="1" dirty="0" smtClean="0">
                <a:latin typeface="Delius" panose="020B0604020202020204" charset="0"/>
                <a:ea typeface="Calibri" panose="020F0502020204030204" pitchFamily="34" charset="0"/>
                <a:cs typeface="Calibri" panose="020F0502020204030204" pitchFamily="34" charset="0"/>
              </a:rPr>
              <a:t>5</a:t>
            </a:r>
            <a:r>
              <a:rPr lang="en-US" sz="2300" dirty="0" smtClean="0">
                <a:latin typeface="Delius" panose="020B0604020202020204" charset="0"/>
                <a:ea typeface="Calibri" panose="020F0502020204030204" pitchFamily="34" charset="0"/>
                <a:cs typeface="Calibri" panose="020F0502020204030204" pitchFamily="34" charset="0"/>
              </a:rPr>
              <a:t>) ________________________________________</a:t>
            </a:r>
            <a:endParaRPr lang="en-US" sz="2300" dirty="0">
              <a:effectLst/>
              <a:latin typeface="Delius" panose="020B0604020202020204" charset="0"/>
              <a:ea typeface="Calibri" panose="020F0502020204030204" pitchFamily="34" charset="0"/>
              <a:cs typeface="Times New Roman" panose="02020603050405020304" pitchFamily="18" charset="0"/>
            </a:endParaRPr>
          </a:p>
        </p:txBody>
      </p:sp>
      <p:sp>
        <p:nvSpPr>
          <p:cNvPr id="85" name="Subtitle 2"/>
          <p:cNvSpPr txBox="1">
            <a:spLocks/>
          </p:cNvSpPr>
          <p:nvPr/>
        </p:nvSpPr>
        <p:spPr>
          <a:xfrm>
            <a:off x="2603569" y="1194261"/>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0070C0"/>
                </a:solidFill>
                <a:latin typeface="Delius" panose="020B0604020202020204" charset="0"/>
              </a:rPr>
              <a:t>Why did you come to class late this morning?</a:t>
            </a:r>
            <a:endParaRPr lang="en-US" sz="2300" b="1" dirty="0">
              <a:solidFill>
                <a:srgbClr val="0070C0"/>
              </a:solidFill>
              <a:latin typeface="Delius" panose="020B0604020202020204" charset="0"/>
            </a:endParaRPr>
          </a:p>
        </p:txBody>
      </p:sp>
      <p:sp>
        <p:nvSpPr>
          <p:cNvPr id="86" name="Subtitle 2"/>
          <p:cNvSpPr txBox="1">
            <a:spLocks/>
          </p:cNvSpPr>
          <p:nvPr/>
        </p:nvSpPr>
        <p:spPr>
          <a:xfrm>
            <a:off x="2487049" y="2265339"/>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smtClean="0">
                <a:solidFill>
                  <a:srgbClr val="0070C0"/>
                </a:solidFill>
                <a:latin typeface="Delius" panose="020B0604020202020204" charset="0"/>
              </a:rPr>
              <a:t>Is your house far from school?</a:t>
            </a:r>
            <a:endParaRPr lang="en-US" sz="2300" b="1" dirty="0">
              <a:solidFill>
                <a:srgbClr val="0070C0"/>
              </a:solidFill>
              <a:latin typeface="Delius" panose="020B0604020202020204" charset="0"/>
            </a:endParaRPr>
          </a:p>
        </p:txBody>
      </p:sp>
      <p:sp>
        <p:nvSpPr>
          <p:cNvPr id="87" name="Subtitle 2"/>
          <p:cNvSpPr txBox="1">
            <a:spLocks/>
          </p:cNvSpPr>
          <p:nvPr/>
        </p:nvSpPr>
        <p:spPr>
          <a:xfrm>
            <a:off x="1517954" y="2960272"/>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0070C0"/>
                </a:solidFill>
                <a:latin typeface="Delius" panose="020B0604020202020204" charset="0"/>
              </a:rPr>
              <a:t>How far is it from your house to school?</a:t>
            </a:r>
          </a:p>
        </p:txBody>
      </p:sp>
      <p:sp>
        <p:nvSpPr>
          <p:cNvPr id="88" name="Subtitle 2"/>
          <p:cNvSpPr txBox="1">
            <a:spLocks/>
          </p:cNvSpPr>
          <p:nvPr/>
        </p:nvSpPr>
        <p:spPr>
          <a:xfrm>
            <a:off x="1517954" y="3668413"/>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smtClean="0">
                <a:solidFill>
                  <a:srgbClr val="0070C0"/>
                </a:solidFill>
                <a:latin typeface="Delius" panose="020B0604020202020204" charset="0"/>
              </a:rPr>
              <a:t>How do you go to school?</a:t>
            </a:r>
            <a:endParaRPr lang="en-US" sz="2300" b="1" dirty="0">
              <a:solidFill>
                <a:srgbClr val="0070C0"/>
              </a:solidFill>
              <a:latin typeface="Delius" panose="020B0604020202020204" charset="0"/>
            </a:endParaRPr>
          </a:p>
        </p:txBody>
      </p:sp>
      <p:sp>
        <p:nvSpPr>
          <p:cNvPr id="89" name="Subtitle 2"/>
          <p:cNvSpPr txBox="1">
            <a:spLocks/>
          </p:cNvSpPr>
          <p:nvPr/>
        </p:nvSpPr>
        <p:spPr>
          <a:xfrm>
            <a:off x="1471236" y="4363346"/>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0070C0"/>
                </a:solidFill>
                <a:latin typeface="Delius" panose="020B0604020202020204" charset="0"/>
              </a:rPr>
              <a:t>How long does it take you to go to school?</a:t>
            </a:r>
          </a:p>
        </p:txBody>
      </p:sp>
    </p:spTree>
    <p:extLst>
      <p:ext uri="{BB962C8B-B14F-4D97-AF65-F5344CB8AC3E}">
        <p14:creationId xmlns:p14="http://schemas.microsoft.com/office/powerpoint/2010/main" val="47820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 calcmode="lin" valueType="num">
                                      <p:cBhvr additive="base">
                                        <p:cTn id="7"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
                                            <p:txEl>
                                              <p:pRg st="0" end="0"/>
                                            </p:txEl>
                                          </p:spTgt>
                                        </p:tgtEl>
                                        <p:attrNameLst>
                                          <p:attrName>style.visibility</p:attrName>
                                        </p:attrNameLst>
                                      </p:cBhvr>
                                      <p:to>
                                        <p:strVal val="visible"/>
                                      </p:to>
                                    </p:set>
                                    <p:anim calcmode="lin" valueType="num">
                                      <p:cBhvr additive="base">
                                        <p:cTn id="13"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7">
                                            <p:txEl>
                                              <p:pRg st="0" end="0"/>
                                            </p:txEl>
                                          </p:spTgt>
                                        </p:tgtEl>
                                        <p:attrNameLst>
                                          <p:attrName>style.visibility</p:attrName>
                                        </p:attrNameLst>
                                      </p:cBhvr>
                                      <p:to>
                                        <p:strVal val="visible"/>
                                      </p:to>
                                    </p:set>
                                    <p:anim calcmode="lin" valueType="num">
                                      <p:cBhvr additive="base">
                                        <p:cTn id="1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8">
                                            <p:txEl>
                                              <p:pRg st="0" end="0"/>
                                            </p:txEl>
                                          </p:spTgt>
                                        </p:tgtEl>
                                        <p:attrNameLst>
                                          <p:attrName>style.visibility</p:attrName>
                                        </p:attrNameLst>
                                      </p:cBhvr>
                                      <p:to>
                                        <p:strVal val="visible"/>
                                      </p:to>
                                    </p:set>
                                    <p:anim calcmode="lin" valueType="num">
                                      <p:cBhvr additive="base">
                                        <p:cTn id="25"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9">
                                            <p:txEl>
                                              <p:pRg st="0" end="0"/>
                                            </p:txEl>
                                          </p:spTgt>
                                        </p:tgtEl>
                                        <p:attrNameLst>
                                          <p:attrName>style.visibility</p:attrName>
                                        </p:attrNameLst>
                                      </p:cBhvr>
                                      <p:to>
                                        <p:strVal val="visible"/>
                                      </p:to>
                                    </p:set>
                                    <p:anim calcmode="lin" valueType="num">
                                      <p:cBhvr additive="base">
                                        <p:cTn id="31"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bldP spid="86" grpId="0" build="p"/>
      <p:bldP spid="87" grpId="0" build="p"/>
      <p:bldP spid="88" grpId="0" build="p"/>
      <p:bldP spid="8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449227" y="469937"/>
            <a:ext cx="8698798" cy="3985706"/>
          </a:xfrm>
          <a:prstGeom prst="rect">
            <a:avLst/>
          </a:prstGeom>
        </p:spPr>
        <p:txBody>
          <a:bodyPr wrap="square">
            <a:spAutoFit/>
          </a:bodyPr>
          <a:lstStyle/>
          <a:p>
            <a:r>
              <a:rPr lang="en-US" sz="2300" b="1" dirty="0" smtClean="0">
                <a:latin typeface="Delius" panose="020B0604020202020204" charset="0"/>
              </a:rPr>
              <a:t>Tony:</a:t>
            </a:r>
            <a:r>
              <a:rPr lang="en-US" sz="2300" dirty="0" smtClean="0">
                <a:latin typeface="Delius" panose="020B0604020202020204" charset="0"/>
              </a:rPr>
              <a:t> It takes me </a:t>
            </a:r>
            <a:r>
              <a:rPr lang="en-US" sz="2300" u="sng" dirty="0" smtClean="0">
                <a:latin typeface="Delius" panose="020B0604020202020204" charset="0"/>
              </a:rPr>
              <a:t>about 30 minutes</a:t>
            </a:r>
            <a:r>
              <a:rPr lang="en-US" sz="2300" dirty="0" smtClean="0">
                <a:latin typeface="Delius" panose="020B0604020202020204" charset="0"/>
              </a:rPr>
              <a:t>. And it takes longer when the traffic is jammed</a:t>
            </a:r>
          </a:p>
          <a:p>
            <a:r>
              <a:rPr lang="en-US" sz="2300" b="1" dirty="0" smtClean="0">
                <a:latin typeface="Delius" panose="020B0604020202020204" charset="0"/>
              </a:rPr>
              <a:t>Mary:</a:t>
            </a:r>
            <a:r>
              <a:rPr lang="en-US" sz="2300" dirty="0" smtClean="0">
                <a:latin typeface="Delius" panose="020B0604020202020204" charset="0"/>
              </a:rPr>
              <a:t> (</a:t>
            </a:r>
            <a:r>
              <a:rPr lang="en-US" sz="2300" b="1" dirty="0" smtClean="0">
                <a:latin typeface="Delius" panose="020B0604020202020204" charset="0"/>
              </a:rPr>
              <a:t>6</a:t>
            </a:r>
            <a:r>
              <a:rPr lang="en-US" sz="2300" dirty="0" smtClean="0">
                <a:latin typeface="Delius" panose="020B0604020202020204" charset="0"/>
              </a:rPr>
              <a:t>) _________________________________________</a:t>
            </a:r>
          </a:p>
          <a:p>
            <a:r>
              <a:rPr lang="en-US" sz="2300" b="1" dirty="0" smtClean="0">
                <a:latin typeface="Delius" panose="020B0604020202020204" charset="0"/>
              </a:rPr>
              <a:t>Tony:</a:t>
            </a:r>
            <a:r>
              <a:rPr lang="en-US" sz="2300" dirty="0" smtClean="0">
                <a:latin typeface="Delius" panose="020B0604020202020204" charset="0"/>
              </a:rPr>
              <a:t> I get stuck in a traffic jam </a:t>
            </a:r>
            <a:r>
              <a:rPr lang="en-US" sz="2300" u="sng" dirty="0" smtClean="0">
                <a:latin typeface="Delius" panose="020B0604020202020204" charset="0"/>
              </a:rPr>
              <a:t>once or twice a week</a:t>
            </a:r>
            <a:r>
              <a:rPr lang="en-US" sz="2300" dirty="0" smtClean="0">
                <a:latin typeface="Delius" panose="020B0604020202020204" charset="0"/>
              </a:rPr>
              <a:t>.</a:t>
            </a:r>
          </a:p>
          <a:p>
            <a:r>
              <a:rPr lang="en-US" sz="2300" b="1" dirty="0" smtClean="0">
                <a:latin typeface="Delius" panose="020B0604020202020204" charset="0"/>
              </a:rPr>
              <a:t>Mary:</a:t>
            </a:r>
            <a:r>
              <a:rPr lang="en-US" sz="2300" dirty="0" smtClean="0">
                <a:latin typeface="Delius" panose="020B0604020202020204" charset="0"/>
              </a:rPr>
              <a:t> (</a:t>
            </a:r>
            <a:r>
              <a:rPr lang="en-US" sz="2300" b="1" dirty="0" smtClean="0">
                <a:latin typeface="Delius" panose="020B0604020202020204" charset="0"/>
              </a:rPr>
              <a:t>7</a:t>
            </a:r>
            <a:r>
              <a:rPr lang="en-US" sz="2300" dirty="0" smtClean="0">
                <a:latin typeface="Delius" panose="020B0604020202020204" charset="0"/>
              </a:rPr>
              <a:t>)___________________________________________</a:t>
            </a:r>
          </a:p>
          <a:p>
            <a:r>
              <a:rPr lang="en-US" sz="2300" b="1" dirty="0" smtClean="0">
                <a:latin typeface="Delius" panose="020B0604020202020204" charset="0"/>
              </a:rPr>
              <a:t>Tony:</a:t>
            </a:r>
            <a:r>
              <a:rPr lang="en-US" sz="2300" dirty="0" smtClean="0">
                <a:latin typeface="Delius" panose="020B0604020202020204" charset="0"/>
              </a:rPr>
              <a:t> I often get stuck in a traffic jam </a:t>
            </a:r>
            <a:r>
              <a:rPr lang="en-US" sz="2300" u="sng" dirty="0" smtClean="0">
                <a:latin typeface="Delius" panose="020B0604020202020204" charset="0"/>
              </a:rPr>
              <a:t>on Monday morning</a:t>
            </a:r>
            <a:r>
              <a:rPr lang="en-US" sz="2300" dirty="0" smtClean="0">
                <a:latin typeface="Delius" panose="020B0604020202020204" charset="0"/>
              </a:rPr>
              <a:t>.</a:t>
            </a:r>
          </a:p>
          <a:p>
            <a:r>
              <a:rPr lang="en-US" sz="2300" b="1" dirty="0" smtClean="0">
                <a:latin typeface="Delius" panose="020B0604020202020204" charset="0"/>
              </a:rPr>
              <a:t>Mary:</a:t>
            </a:r>
            <a:r>
              <a:rPr lang="en-US" sz="2300" dirty="0" smtClean="0">
                <a:latin typeface="Delius" panose="020B0604020202020204" charset="0"/>
              </a:rPr>
              <a:t> (</a:t>
            </a:r>
            <a:r>
              <a:rPr lang="en-US" sz="2300" b="1" dirty="0" smtClean="0">
                <a:latin typeface="Delius" panose="020B0604020202020204" charset="0"/>
              </a:rPr>
              <a:t>8</a:t>
            </a:r>
            <a:r>
              <a:rPr lang="en-US" sz="2300" dirty="0" smtClean="0">
                <a:latin typeface="Delius" panose="020B0604020202020204" charset="0"/>
              </a:rPr>
              <a:t>)_________________________________________</a:t>
            </a:r>
          </a:p>
          <a:p>
            <a:r>
              <a:rPr lang="en-US" sz="2300" b="1" dirty="0" smtClean="0">
                <a:latin typeface="Delius" panose="020B0604020202020204" charset="0"/>
              </a:rPr>
              <a:t>Tony:</a:t>
            </a:r>
            <a:r>
              <a:rPr lang="en-US" sz="2300" dirty="0" smtClean="0">
                <a:latin typeface="Delius" panose="020B0604020202020204" charset="0"/>
              </a:rPr>
              <a:t> I usually go to school at 6.15.</a:t>
            </a:r>
          </a:p>
          <a:p>
            <a:r>
              <a:rPr lang="en-US" sz="2300" b="1" dirty="0" smtClean="0">
                <a:latin typeface="Delius" panose="020B0604020202020204" charset="0"/>
              </a:rPr>
              <a:t>Mary:</a:t>
            </a:r>
            <a:r>
              <a:rPr lang="en-US" sz="2300" dirty="0" smtClean="0">
                <a:latin typeface="Delius" panose="020B0604020202020204" charset="0"/>
              </a:rPr>
              <a:t> So why don't you start going to school a little earlier on Monday?</a:t>
            </a:r>
          </a:p>
          <a:p>
            <a:r>
              <a:rPr lang="en-US" sz="2300" b="1" dirty="0" smtClean="0">
                <a:latin typeface="Delius" panose="020B0604020202020204" charset="0"/>
              </a:rPr>
              <a:t>Tony:</a:t>
            </a:r>
            <a:r>
              <a:rPr lang="en-US" sz="2300" dirty="0" smtClean="0">
                <a:latin typeface="Delius" panose="020B0604020202020204" charset="0"/>
              </a:rPr>
              <a:t> Okay, I'll try.</a:t>
            </a:r>
            <a:endParaRPr lang="en-US" sz="2300" dirty="0">
              <a:latin typeface="Delius" panose="020B0604020202020204" charset="0"/>
            </a:endParaRPr>
          </a:p>
        </p:txBody>
      </p:sp>
      <p:sp>
        <p:nvSpPr>
          <p:cNvPr id="89" name="Subtitle 2"/>
          <p:cNvSpPr txBox="1">
            <a:spLocks/>
          </p:cNvSpPr>
          <p:nvPr/>
        </p:nvSpPr>
        <p:spPr>
          <a:xfrm>
            <a:off x="1566328" y="1120842"/>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0070C0"/>
                </a:solidFill>
                <a:latin typeface="Delius" panose="020B0604020202020204" charset="0"/>
              </a:rPr>
              <a:t>How often do you get stuck in a traffic jam? </a:t>
            </a:r>
          </a:p>
        </p:txBody>
      </p:sp>
      <p:sp>
        <p:nvSpPr>
          <p:cNvPr id="91" name="Subtitle 2"/>
          <p:cNvSpPr txBox="1">
            <a:spLocks/>
          </p:cNvSpPr>
          <p:nvPr/>
        </p:nvSpPr>
        <p:spPr>
          <a:xfrm>
            <a:off x="1566328" y="1844351"/>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0070C0"/>
                </a:solidFill>
                <a:latin typeface="Delius" panose="020B0604020202020204" charset="0"/>
              </a:rPr>
              <a:t>When do you often get stuck in a traffic jam?</a:t>
            </a:r>
          </a:p>
        </p:txBody>
      </p:sp>
      <p:sp>
        <p:nvSpPr>
          <p:cNvPr id="92" name="Subtitle 2"/>
          <p:cNvSpPr txBox="1">
            <a:spLocks/>
          </p:cNvSpPr>
          <p:nvPr/>
        </p:nvSpPr>
        <p:spPr>
          <a:xfrm>
            <a:off x="1566328" y="2553029"/>
            <a:ext cx="64645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0070C0"/>
                </a:solidFill>
                <a:latin typeface="Delius" panose="020B0604020202020204" charset="0"/>
              </a:rPr>
              <a:t>What time do you usually go to school?</a:t>
            </a:r>
          </a:p>
        </p:txBody>
      </p:sp>
    </p:spTree>
    <p:extLst>
      <p:ext uri="{BB962C8B-B14F-4D97-AF65-F5344CB8AC3E}">
        <p14:creationId xmlns:p14="http://schemas.microsoft.com/office/powerpoint/2010/main" val="10508585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9">
                                            <p:txEl>
                                              <p:pRg st="0" end="0"/>
                                            </p:txEl>
                                          </p:spTgt>
                                        </p:tgtEl>
                                        <p:attrNameLst>
                                          <p:attrName>style.visibility</p:attrName>
                                        </p:attrNameLst>
                                      </p:cBhvr>
                                      <p:to>
                                        <p:strVal val="visible"/>
                                      </p:to>
                                    </p:set>
                                    <p:anim calcmode="lin" valueType="num">
                                      <p:cBhvr additive="base">
                                        <p:cTn id="7"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
                                            <p:txEl>
                                              <p:pRg st="0" end="0"/>
                                            </p:txEl>
                                          </p:spTgt>
                                        </p:tgtEl>
                                        <p:attrNameLst>
                                          <p:attrName>style.visibility</p:attrName>
                                        </p:attrNameLst>
                                      </p:cBhvr>
                                      <p:to>
                                        <p:strVal val="visible"/>
                                      </p:to>
                                    </p:set>
                                    <p:anim calcmode="lin" valueType="num">
                                      <p:cBhvr additive="base">
                                        <p:cTn id="13" dur="500" fill="hold"/>
                                        <p:tgtEl>
                                          <p:spTgt spid="9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
                                            <p:txEl>
                                              <p:pRg st="0" end="0"/>
                                            </p:txEl>
                                          </p:spTgt>
                                        </p:tgtEl>
                                        <p:attrNameLst>
                                          <p:attrName>style.visibility</p:attrName>
                                        </p:attrNameLst>
                                      </p:cBhvr>
                                      <p:to>
                                        <p:strVal val="visible"/>
                                      </p:to>
                                    </p:set>
                                    <p:anim calcmode="lin" valueType="num">
                                      <p:cBhvr additive="base">
                                        <p:cTn id="19" dur="500" fill="hold"/>
                                        <p:tgtEl>
                                          <p:spTgt spid="9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uild="p"/>
      <p:bldP spid="91" grpId="0" build="p"/>
      <p:bldP spid="9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2071413" y="2008214"/>
            <a:ext cx="5207668" cy="914400"/>
          </a:xfrm>
          <a:prstGeom prst="rect">
            <a:avLst/>
          </a:prstGeom>
        </p:spPr>
        <p:txBody>
          <a:bodyPr spcFirstLastPara="1" wrap="square" lIns="91425" tIns="91425" rIns="91425" bIns="91425" anchor="b" anchorCtr="0">
            <a:noAutofit/>
          </a:bodyPr>
          <a:lstStyle/>
          <a:p>
            <a:r>
              <a:rPr lang="en-US" sz="4400" dirty="0"/>
              <a:t>PART 3. COMMUNICATION SKILLS</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en-US" sz="4000" b="1" dirty="0">
                <a:solidFill>
                  <a:srgbClr val="FF0000"/>
                </a:solidFill>
                <a:latin typeface="Delius" panose="020B0604020202020204" charset="0"/>
              </a:rPr>
              <a:t>III. READING</a:t>
            </a:r>
            <a:endParaRPr lang="en-US" sz="4000" dirty="0">
              <a:solidFill>
                <a:srgbClr val="FF0000"/>
              </a:solidFill>
              <a:latin typeface="Delius" panose="020B0604020202020204" charset="0"/>
            </a:endParaRPr>
          </a:p>
        </p:txBody>
      </p:sp>
    </p:spTree>
    <p:extLst>
      <p:ext uri="{BB962C8B-B14F-4D97-AF65-F5344CB8AC3E}">
        <p14:creationId xmlns:p14="http://schemas.microsoft.com/office/powerpoint/2010/main" val="1461114489"/>
      </p:ext>
    </p:extLst>
  </p:cSld>
  <p:clrMapOvr>
    <a:masterClrMapping/>
  </p:clrMapOvr>
  <p:transition spd="med">
    <p:pull/>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488" y="253843"/>
            <a:ext cx="7717500" cy="528600"/>
          </a:xfrm>
        </p:spPr>
        <p:txBody>
          <a:bodyPr/>
          <a:lstStyle/>
          <a:p>
            <a:r>
              <a:rPr lang="en-US" sz="2800" dirty="0">
                <a:solidFill>
                  <a:srgbClr val="FF0000"/>
                </a:solidFill>
              </a:rPr>
              <a:t>Exercise 1. Read the text and then choose the best answer A, B, C or D.</a:t>
            </a:r>
            <a:endParaRPr lang="en-US" sz="2000" dirty="0">
              <a:solidFill>
                <a:srgbClr val="FF0000"/>
              </a:solidFill>
            </a:endParaRP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399170" y="1197663"/>
            <a:ext cx="8295842" cy="3477875"/>
          </a:xfrm>
          <a:prstGeom prst="rect">
            <a:avLst/>
          </a:prstGeom>
        </p:spPr>
        <p:txBody>
          <a:bodyPr wrap="square">
            <a:spAutoFit/>
          </a:bodyPr>
          <a:lstStyle/>
          <a:p>
            <a:pPr algn="just"/>
            <a:r>
              <a:rPr lang="en-US" sz="2000" dirty="0">
                <a:latin typeface="Delius" panose="020B0604020202020204" charset="0"/>
              </a:rPr>
              <a:t>Yesterday, on the way home from school, I saw an accident. A boy was run over by a taxi when he was riding his bicycle. The boy's leg was broken and it was bleeding badly. Someone there tried to stop the bleeding. They put pressure on it and held it tight. A man used his mobile phone to call the emergency service. Some minutes later, an ambulance arrived and sent the boy to the hospital. Two policemen came to the scene immediately. Some people told the police that the taxi driver was driving at a very high speed when the accident happened. Some others began talking about the traffic accidents these days and blamed the increasing number of accidents on the roads for careless driving and drunk drivers.</a:t>
            </a:r>
          </a:p>
        </p:txBody>
      </p:sp>
    </p:spTree>
    <p:extLst>
      <p:ext uri="{BB962C8B-B14F-4D97-AF65-F5344CB8AC3E}">
        <p14:creationId xmlns:p14="http://schemas.microsoft.com/office/powerpoint/2010/main" val="3344330245"/>
      </p:ext>
    </p:extLst>
  </p:cSld>
  <p:clrMapOvr>
    <a:masterClrMapping/>
  </p:clrMapOvr>
  <p:transition spd="slow">
    <p:cove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512735" y="473409"/>
            <a:ext cx="8295842" cy="4154984"/>
          </a:xfrm>
          <a:prstGeom prst="rect">
            <a:avLst/>
          </a:prstGeom>
        </p:spPr>
        <p:txBody>
          <a:bodyPr wrap="square">
            <a:spAutoFit/>
          </a:bodyPr>
          <a:lstStyle/>
          <a:p>
            <a:r>
              <a:rPr lang="en-US" sz="2400" b="1" dirty="0">
                <a:latin typeface="Delius" panose="020B0604020202020204" charset="0"/>
              </a:rPr>
              <a:t>1.</a:t>
            </a:r>
            <a:r>
              <a:rPr lang="en-US" sz="2400" dirty="0">
                <a:latin typeface="Delius" panose="020B0604020202020204" charset="0"/>
              </a:rPr>
              <a:t> What did the writer see yesterday?</a:t>
            </a:r>
          </a:p>
          <a:p>
            <a:r>
              <a:rPr lang="en-US" sz="2400" dirty="0">
                <a:latin typeface="Delius" panose="020B0604020202020204" charset="0"/>
              </a:rPr>
              <a:t>A. A fire	</a:t>
            </a:r>
            <a:r>
              <a:rPr lang="en-US" sz="2400" dirty="0" smtClean="0">
                <a:latin typeface="Delius" panose="020B0604020202020204" charset="0"/>
              </a:rPr>
              <a:t>B</a:t>
            </a:r>
            <a:r>
              <a:rPr lang="en-US" sz="2400" dirty="0">
                <a:latin typeface="Delius" panose="020B0604020202020204" charset="0"/>
              </a:rPr>
              <a:t>. An accident	</a:t>
            </a:r>
            <a:r>
              <a:rPr lang="en-US" sz="2400" dirty="0" smtClean="0">
                <a:latin typeface="Delius" panose="020B0604020202020204" charset="0"/>
              </a:rPr>
              <a:t>C</a:t>
            </a:r>
            <a:r>
              <a:rPr lang="en-US" sz="2400" dirty="0">
                <a:latin typeface="Delius" panose="020B0604020202020204" charset="0"/>
              </a:rPr>
              <a:t>. A fighting	</a:t>
            </a:r>
            <a:r>
              <a:rPr lang="en-US" sz="2400" dirty="0" smtClean="0">
                <a:latin typeface="Delius" panose="020B0604020202020204" charset="0"/>
              </a:rPr>
              <a:t>D</a:t>
            </a:r>
            <a:r>
              <a:rPr lang="en-US" sz="2400" dirty="0">
                <a:latin typeface="Delius" panose="020B0604020202020204" charset="0"/>
              </a:rPr>
              <a:t>. A crash</a:t>
            </a:r>
          </a:p>
          <a:p>
            <a:r>
              <a:rPr lang="en-US" sz="2400" b="1" dirty="0">
                <a:latin typeface="Delius" panose="020B0604020202020204" charset="0"/>
              </a:rPr>
              <a:t>2.</a:t>
            </a:r>
            <a:r>
              <a:rPr lang="en-US" sz="2400" dirty="0">
                <a:latin typeface="Delius" panose="020B0604020202020204" charset="0"/>
              </a:rPr>
              <a:t> The accident happened between a taxi and </a:t>
            </a:r>
            <a:r>
              <a:rPr lang="en-US" sz="2400" dirty="0" smtClean="0">
                <a:latin typeface="Delius" panose="020B0604020202020204" charset="0"/>
              </a:rPr>
              <a:t>_________.</a:t>
            </a:r>
            <a:endParaRPr lang="en-US" sz="2400" dirty="0">
              <a:latin typeface="Delius" panose="020B0604020202020204" charset="0"/>
            </a:endParaRPr>
          </a:p>
          <a:p>
            <a:r>
              <a:rPr lang="en-US" sz="2400" dirty="0">
                <a:latin typeface="Delius" panose="020B0604020202020204" charset="0"/>
              </a:rPr>
              <a:t>A. a bus	</a:t>
            </a:r>
            <a:r>
              <a:rPr lang="en-US" sz="2400" dirty="0" smtClean="0">
                <a:latin typeface="Delius" panose="020B0604020202020204" charset="0"/>
              </a:rPr>
              <a:t>B</a:t>
            </a:r>
            <a:r>
              <a:rPr lang="en-US" sz="2400" dirty="0">
                <a:latin typeface="Delius" panose="020B0604020202020204" charset="0"/>
              </a:rPr>
              <a:t>. a car	</a:t>
            </a:r>
            <a:r>
              <a:rPr lang="en-US" sz="2400" dirty="0" smtClean="0">
                <a:latin typeface="Delius" panose="020B0604020202020204" charset="0"/>
              </a:rPr>
              <a:t>C</a:t>
            </a:r>
            <a:r>
              <a:rPr lang="en-US" sz="2400" dirty="0">
                <a:latin typeface="Delius" panose="020B0604020202020204" charset="0"/>
              </a:rPr>
              <a:t>. a bicycle	</a:t>
            </a:r>
            <a:r>
              <a:rPr lang="en-US" sz="2400" dirty="0" smtClean="0">
                <a:latin typeface="Delius" panose="020B0604020202020204" charset="0"/>
              </a:rPr>
              <a:t>D</a:t>
            </a:r>
            <a:r>
              <a:rPr lang="en-US" sz="2400" dirty="0">
                <a:latin typeface="Delius" panose="020B0604020202020204" charset="0"/>
              </a:rPr>
              <a:t>. motorbike</a:t>
            </a:r>
          </a:p>
          <a:p>
            <a:r>
              <a:rPr lang="en-US" sz="2400" b="1" dirty="0">
                <a:latin typeface="Delius" panose="020B0604020202020204" charset="0"/>
              </a:rPr>
              <a:t>3.</a:t>
            </a:r>
            <a:r>
              <a:rPr lang="en-US" sz="2400" dirty="0">
                <a:latin typeface="Delius" panose="020B0604020202020204" charset="0"/>
              </a:rPr>
              <a:t> The boy was sent to the hospital by </a:t>
            </a:r>
            <a:r>
              <a:rPr lang="en-US" sz="2400" dirty="0" smtClean="0">
                <a:latin typeface="Delius" panose="020B0604020202020204" charset="0"/>
              </a:rPr>
              <a:t>__________.</a:t>
            </a:r>
            <a:endParaRPr lang="en-US" sz="2400" dirty="0">
              <a:latin typeface="Delius" panose="020B0604020202020204" charset="0"/>
            </a:endParaRPr>
          </a:p>
          <a:p>
            <a:r>
              <a:rPr lang="en-US" sz="2400" dirty="0">
                <a:latin typeface="Delius" panose="020B0604020202020204" charset="0"/>
              </a:rPr>
              <a:t>A. a </a:t>
            </a:r>
            <a:r>
              <a:rPr lang="en-US" sz="2400" dirty="0" smtClean="0">
                <a:latin typeface="Delius" panose="020B0604020202020204" charset="0"/>
              </a:rPr>
              <a:t>police</a:t>
            </a:r>
            <a:r>
              <a:rPr lang="en-US" sz="2400" dirty="0">
                <a:latin typeface="Delius" panose="020B0604020202020204" charset="0"/>
              </a:rPr>
              <a:t>	B. a </a:t>
            </a:r>
            <a:r>
              <a:rPr lang="en-US" sz="2400" dirty="0" smtClean="0">
                <a:latin typeface="Delius" panose="020B0604020202020204" charset="0"/>
              </a:rPr>
              <a:t>car</a:t>
            </a:r>
            <a:r>
              <a:rPr lang="vi-VN" sz="2400" dirty="0">
                <a:latin typeface="Delius" panose="020B0604020202020204" charset="0"/>
              </a:rPr>
              <a:t> </a:t>
            </a:r>
            <a:r>
              <a:rPr lang="vi-VN" sz="2400" dirty="0" smtClean="0">
                <a:latin typeface="Delius" panose="020B0604020202020204" charset="0"/>
              </a:rPr>
              <a:t>   </a:t>
            </a:r>
            <a:r>
              <a:rPr lang="en-US" sz="2400" dirty="0" smtClean="0">
                <a:latin typeface="Delius" panose="020B0604020202020204" charset="0"/>
              </a:rPr>
              <a:t>C</a:t>
            </a:r>
            <a:r>
              <a:rPr lang="en-US" sz="2400" dirty="0">
                <a:latin typeface="Delius" panose="020B0604020202020204" charset="0"/>
              </a:rPr>
              <a:t>. an ambulance </a:t>
            </a:r>
            <a:r>
              <a:rPr lang="vi-VN" sz="2400" dirty="0" smtClean="0">
                <a:latin typeface="Delius" panose="020B0604020202020204" charset="0"/>
              </a:rPr>
              <a:t>   </a:t>
            </a:r>
            <a:r>
              <a:rPr lang="en-US" sz="2400" dirty="0" smtClean="0">
                <a:latin typeface="Delius" panose="020B0604020202020204" charset="0"/>
              </a:rPr>
              <a:t>D</a:t>
            </a:r>
            <a:r>
              <a:rPr lang="en-US" sz="2400" dirty="0">
                <a:latin typeface="Delius" panose="020B0604020202020204" charset="0"/>
              </a:rPr>
              <a:t>. a passenger</a:t>
            </a:r>
          </a:p>
          <a:p>
            <a:r>
              <a:rPr lang="en-US" sz="2400" b="1" dirty="0">
                <a:latin typeface="Delius" panose="020B0604020202020204" charset="0"/>
              </a:rPr>
              <a:t>4.</a:t>
            </a:r>
            <a:r>
              <a:rPr lang="en-US" sz="2400" dirty="0">
                <a:latin typeface="Delius" panose="020B0604020202020204" charset="0"/>
              </a:rPr>
              <a:t> What part of his body was hurt? – His </a:t>
            </a:r>
            <a:r>
              <a:rPr lang="en-US" sz="2400" dirty="0" smtClean="0">
                <a:latin typeface="Delius" panose="020B0604020202020204" charset="0"/>
              </a:rPr>
              <a:t>____________.</a:t>
            </a:r>
            <a:endParaRPr lang="en-US" sz="2400" dirty="0">
              <a:latin typeface="Delius" panose="020B0604020202020204" charset="0"/>
            </a:endParaRPr>
          </a:p>
          <a:p>
            <a:r>
              <a:rPr lang="en-US" sz="2400" dirty="0">
                <a:latin typeface="Delius" panose="020B0604020202020204" charset="0"/>
              </a:rPr>
              <a:t>A. arm		</a:t>
            </a:r>
            <a:r>
              <a:rPr lang="en-US" sz="2400" dirty="0" smtClean="0">
                <a:latin typeface="Delius" panose="020B0604020202020204" charset="0"/>
              </a:rPr>
              <a:t>B</a:t>
            </a:r>
            <a:r>
              <a:rPr lang="en-US" sz="2400" dirty="0">
                <a:latin typeface="Delius" panose="020B0604020202020204" charset="0"/>
              </a:rPr>
              <a:t>. leg		</a:t>
            </a:r>
            <a:r>
              <a:rPr lang="en-US" sz="2400" dirty="0" smtClean="0">
                <a:latin typeface="Delius" panose="020B0604020202020204" charset="0"/>
              </a:rPr>
              <a:t>C</a:t>
            </a:r>
            <a:r>
              <a:rPr lang="en-US" sz="2400" dirty="0">
                <a:latin typeface="Delius" panose="020B0604020202020204" charset="0"/>
              </a:rPr>
              <a:t>. head	</a:t>
            </a:r>
            <a:r>
              <a:rPr lang="en-US" sz="2400" dirty="0" smtClean="0">
                <a:latin typeface="Delius" panose="020B0604020202020204" charset="0"/>
              </a:rPr>
              <a:t>D</a:t>
            </a:r>
            <a:r>
              <a:rPr lang="en-US" sz="2400" dirty="0">
                <a:latin typeface="Delius" panose="020B0604020202020204" charset="0"/>
              </a:rPr>
              <a:t>. shoulder</a:t>
            </a:r>
          </a:p>
          <a:p>
            <a:r>
              <a:rPr lang="en-US" sz="2400" b="1" dirty="0">
                <a:latin typeface="Delius" panose="020B0604020202020204" charset="0"/>
              </a:rPr>
              <a:t>5.</a:t>
            </a:r>
            <a:r>
              <a:rPr lang="en-US" sz="2400" dirty="0">
                <a:latin typeface="Delius" panose="020B0604020202020204" charset="0"/>
              </a:rPr>
              <a:t> How was the driver driving when the accident </a:t>
            </a:r>
            <a:r>
              <a:rPr lang="en-US" sz="2400" dirty="0" smtClean="0">
                <a:latin typeface="Delius" panose="020B0604020202020204" charset="0"/>
              </a:rPr>
              <a:t>happened?</a:t>
            </a:r>
            <a:r>
              <a:rPr lang="vi-VN" sz="2400" dirty="0" smtClean="0">
                <a:latin typeface="Delius" panose="020B0604020202020204" charset="0"/>
              </a:rPr>
              <a:t>N</a:t>
            </a:r>
            <a:r>
              <a:rPr lang="en-US" sz="2400" dirty="0" smtClean="0">
                <a:latin typeface="Delius" panose="020B0604020202020204" charset="0"/>
              </a:rPr>
              <a:t>- </a:t>
            </a:r>
            <a:r>
              <a:rPr lang="en-US" sz="2400" dirty="0">
                <a:latin typeface="Delius" panose="020B0604020202020204" charset="0"/>
              </a:rPr>
              <a:t>Very </a:t>
            </a:r>
            <a:r>
              <a:rPr lang="en-US" sz="2400" dirty="0" smtClean="0">
                <a:latin typeface="Delius" panose="020B0604020202020204" charset="0"/>
              </a:rPr>
              <a:t>__________.</a:t>
            </a:r>
            <a:endParaRPr lang="en-US" sz="2400" dirty="0">
              <a:latin typeface="Delius" panose="020B0604020202020204" charset="0"/>
            </a:endParaRPr>
          </a:p>
          <a:p>
            <a:r>
              <a:rPr lang="en-US" sz="2400" dirty="0">
                <a:latin typeface="Delius" panose="020B0604020202020204" charset="0"/>
              </a:rPr>
              <a:t>A. slowly	</a:t>
            </a:r>
            <a:r>
              <a:rPr lang="en-US" sz="2400" dirty="0" smtClean="0">
                <a:latin typeface="Delius" panose="020B0604020202020204" charset="0"/>
              </a:rPr>
              <a:t>B</a:t>
            </a:r>
            <a:r>
              <a:rPr lang="en-US" sz="2400" dirty="0">
                <a:latin typeface="Delius" panose="020B0604020202020204" charset="0"/>
              </a:rPr>
              <a:t>. fast 	</a:t>
            </a:r>
            <a:r>
              <a:rPr lang="en-US" sz="2400" dirty="0" smtClean="0">
                <a:latin typeface="Delius" panose="020B0604020202020204" charset="0"/>
              </a:rPr>
              <a:t>C</a:t>
            </a:r>
            <a:r>
              <a:rPr lang="en-US" sz="2400" dirty="0">
                <a:latin typeface="Delius" panose="020B0604020202020204" charset="0"/>
              </a:rPr>
              <a:t>. carefully 	</a:t>
            </a:r>
            <a:r>
              <a:rPr lang="en-US" sz="2400" dirty="0" smtClean="0">
                <a:latin typeface="Delius" panose="020B0604020202020204" charset="0"/>
              </a:rPr>
              <a:t>D</a:t>
            </a:r>
            <a:r>
              <a:rPr lang="en-US" sz="2400" dirty="0">
                <a:latin typeface="Delius" panose="020B0604020202020204" charset="0"/>
              </a:rPr>
              <a:t>. well</a:t>
            </a:r>
          </a:p>
        </p:txBody>
      </p:sp>
      <p:sp>
        <p:nvSpPr>
          <p:cNvPr id="86" name="Oval 85"/>
          <p:cNvSpPr/>
          <p:nvPr/>
        </p:nvSpPr>
        <p:spPr>
          <a:xfrm>
            <a:off x="2382759" y="930064"/>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dirty="0"/>
          </a:p>
        </p:txBody>
      </p:sp>
      <p:sp>
        <p:nvSpPr>
          <p:cNvPr id="87" name="Oval 86"/>
          <p:cNvSpPr/>
          <p:nvPr/>
        </p:nvSpPr>
        <p:spPr>
          <a:xfrm>
            <a:off x="4181458" y="1611102"/>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dirty="0"/>
          </a:p>
        </p:txBody>
      </p:sp>
      <p:sp>
        <p:nvSpPr>
          <p:cNvPr id="88" name="Oval 87"/>
          <p:cNvSpPr/>
          <p:nvPr/>
        </p:nvSpPr>
        <p:spPr>
          <a:xfrm>
            <a:off x="3705208" y="2392501"/>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dirty="0"/>
          </a:p>
        </p:txBody>
      </p:sp>
      <p:sp>
        <p:nvSpPr>
          <p:cNvPr id="89" name="Oval 88"/>
          <p:cNvSpPr/>
          <p:nvPr/>
        </p:nvSpPr>
        <p:spPr>
          <a:xfrm>
            <a:off x="2382759" y="3088063"/>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dirty="0"/>
          </a:p>
        </p:txBody>
      </p:sp>
      <p:sp>
        <p:nvSpPr>
          <p:cNvPr id="90" name="Oval 89"/>
          <p:cNvSpPr/>
          <p:nvPr/>
        </p:nvSpPr>
        <p:spPr>
          <a:xfrm>
            <a:off x="2382759" y="4149538"/>
            <a:ext cx="354030" cy="316800"/>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dirty="0"/>
          </a:p>
        </p:txBody>
      </p:sp>
    </p:spTree>
    <p:extLst>
      <p:ext uri="{BB962C8B-B14F-4D97-AF65-F5344CB8AC3E}">
        <p14:creationId xmlns:p14="http://schemas.microsoft.com/office/powerpoint/2010/main" val="247280471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randombar(horizontal)">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randombar(horizontal)">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randombar(horizontal)">
                                      <p:cBhvr>
                                        <p:cTn id="17" dur="500"/>
                                        <p:tgtEl>
                                          <p:spTgt spid="8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randombar(horizontal)">
                                      <p:cBhvr>
                                        <p:cTn id="22" dur="500"/>
                                        <p:tgtEl>
                                          <p:spTgt spid="8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randombar(horizontal)">
                                      <p:cBhvr>
                                        <p:cTn id="2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049" y="211297"/>
            <a:ext cx="8064400" cy="522859"/>
          </a:xfrm>
        </p:spPr>
        <p:txBody>
          <a:bodyPr/>
          <a:lstStyle/>
          <a:p>
            <a:r>
              <a:rPr lang="en-US" sz="2400" dirty="0">
                <a:solidFill>
                  <a:srgbClr val="FF0000"/>
                </a:solidFill>
              </a:rPr>
              <a:t>Exercise 2. Fill in the blank with a word/ phrase in the box.</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rot="18915482">
            <a:off x="-171153" y="87377"/>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rot="1111816">
            <a:off x="8614153" y="67157"/>
            <a:ext cx="582355" cy="476071"/>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438366" y="1150779"/>
            <a:ext cx="8295842" cy="3416320"/>
          </a:xfrm>
          <a:prstGeom prst="rect">
            <a:avLst/>
          </a:prstGeom>
        </p:spPr>
        <p:txBody>
          <a:bodyPr wrap="square">
            <a:spAutoFit/>
          </a:bodyPr>
          <a:lstStyle/>
          <a:p>
            <a:pPr algn="just"/>
            <a:r>
              <a:rPr lang="en-US" sz="1800" dirty="0">
                <a:latin typeface="Delius" panose="020B0604020202020204" charset="0"/>
              </a:rPr>
              <a:t>Traffic congestion in many (</a:t>
            </a:r>
            <a:r>
              <a:rPr lang="en-US" sz="1800" b="1" dirty="0">
                <a:latin typeface="Delius" panose="020B0604020202020204" charset="0"/>
              </a:rPr>
              <a:t>1</a:t>
            </a:r>
            <a:r>
              <a:rPr lang="en-US" sz="1800" dirty="0">
                <a:latin typeface="Delius" panose="020B0604020202020204" charset="0"/>
              </a:rPr>
              <a:t>) </a:t>
            </a:r>
            <a:r>
              <a:rPr lang="en-US" sz="1800" dirty="0" smtClean="0">
                <a:latin typeface="Delius" panose="020B0604020202020204" charset="0"/>
              </a:rPr>
              <a:t>_______ </a:t>
            </a:r>
            <a:r>
              <a:rPr lang="en-US" sz="1800" dirty="0">
                <a:latin typeface="Delius" panose="020B0604020202020204" charset="0"/>
              </a:rPr>
              <a:t>around the world is severe. One possible solution to this (</a:t>
            </a:r>
            <a:r>
              <a:rPr lang="en-US" sz="1800" b="1" dirty="0">
                <a:latin typeface="Delius" panose="020B0604020202020204" charset="0"/>
              </a:rPr>
              <a:t>2</a:t>
            </a:r>
            <a:r>
              <a:rPr lang="en-US" sz="1800" dirty="0">
                <a:latin typeface="Delius" panose="020B0604020202020204" charset="0"/>
              </a:rPr>
              <a:t>) </a:t>
            </a:r>
            <a:r>
              <a:rPr lang="en-US" sz="1800" dirty="0" smtClean="0">
                <a:latin typeface="Delius" panose="020B0604020202020204" charset="0"/>
              </a:rPr>
              <a:t>__________ </a:t>
            </a:r>
            <a:r>
              <a:rPr lang="en-US" sz="1800" dirty="0">
                <a:latin typeface="Delius" panose="020B0604020202020204" charset="0"/>
              </a:rPr>
              <a:t>is to impose heavy taxes on car drivers and use this money to make public transport better. One of the first benefits of such a measure is that the heavy taxes would (</a:t>
            </a:r>
            <a:r>
              <a:rPr lang="en-US" sz="1800" b="1" dirty="0">
                <a:latin typeface="Delius" panose="020B0604020202020204" charset="0"/>
              </a:rPr>
              <a:t>3</a:t>
            </a:r>
            <a:r>
              <a:rPr lang="en-US" sz="1800" dirty="0">
                <a:latin typeface="Delius" panose="020B0604020202020204" charset="0"/>
              </a:rPr>
              <a:t>) </a:t>
            </a:r>
            <a:r>
              <a:rPr lang="en-US" sz="1800" dirty="0" smtClean="0">
                <a:latin typeface="Delius" panose="020B0604020202020204" charset="0"/>
              </a:rPr>
              <a:t>___________ </a:t>
            </a:r>
            <a:r>
              <a:rPr lang="en-US" sz="1800" dirty="0">
                <a:latin typeface="Delius" panose="020B0604020202020204" charset="0"/>
              </a:rPr>
              <a:t>car owners from using their cars because it would become very (</a:t>
            </a:r>
            <a:r>
              <a:rPr lang="en-US" sz="1800" b="1" dirty="0">
                <a:latin typeface="Delius" panose="020B0604020202020204" charset="0"/>
              </a:rPr>
              <a:t>4</a:t>
            </a:r>
            <a:r>
              <a:rPr lang="en-US" sz="1800" dirty="0">
                <a:latin typeface="Delius" panose="020B0604020202020204" charset="0"/>
              </a:rPr>
              <a:t>) </a:t>
            </a:r>
            <a:r>
              <a:rPr lang="en-US" sz="1800" dirty="0" smtClean="0">
                <a:latin typeface="Delius" panose="020B0604020202020204" charset="0"/>
              </a:rPr>
              <a:t>_________ </a:t>
            </a:r>
            <a:r>
              <a:rPr lang="en-US" sz="1800" dirty="0">
                <a:latin typeface="Delius" panose="020B0604020202020204" charset="0"/>
              </a:rPr>
              <a:t>to drive. This would mean that they would begin to make use of public (</a:t>
            </a:r>
            <a:r>
              <a:rPr lang="en-US" sz="1800" b="1" dirty="0">
                <a:latin typeface="Delius" panose="020B0604020202020204" charset="0"/>
              </a:rPr>
              <a:t>5</a:t>
            </a:r>
            <a:r>
              <a:rPr lang="en-US" sz="1800" dirty="0">
                <a:latin typeface="Delius" panose="020B0604020202020204" charset="0"/>
              </a:rPr>
              <a:t>) </a:t>
            </a:r>
            <a:r>
              <a:rPr lang="en-US" sz="1800" dirty="0" smtClean="0">
                <a:latin typeface="Delius" panose="020B0604020202020204" charset="0"/>
              </a:rPr>
              <a:t>_________ </a:t>
            </a:r>
            <a:r>
              <a:rPr lang="en-US" sz="1800" dirty="0">
                <a:latin typeface="Delius" panose="020B0604020202020204" charset="0"/>
              </a:rPr>
              <a:t>instead, thus reducing traffic problems and (</a:t>
            </a:r>
            <a:r>
              <a:rPr lang="en-US" sz="1800" b="1" dirty="0">
                <a:latin typeface="Delius" panose="020B0604020202020204" charset="0"/>
              </a:rPr>
              <a:t>6</a:t>
            </a:r>
            <a:r>
              <a:rPr lang="en-US" sz="1800" dirty="0">
                <a:latin typeface="Delius" panose="020B0604020202020204" charset="0"/>
              </a:rPr>
              <a:t>) </a:t>
            </a:r>
            <a:r>
              <a:rPr lang="en-US" sz="1800" dirty="0" smtClean="0">
                <a:latin typeface="Delius" panose="020B0604020202020204" charset="0"/>
              </a:rPr>
              <a:t>___________ </a:t>
            </a:r>
            <a:r>
              <a:rPr lang="en-US" sz="1800" dirty="0">
                <a:latin typeface="Delius" panose="020B0604020202020204" charset="0"/>
              </a:rPr>
              <a:t>as well.</a:t>
            </a:r>
          </a:p>
          <a:p>
            <a:pPr algn="just"/>
            <a:r>
              <a:rPr lang="en-US" sz="1800" dirty="0">
                <a:latin typeface="Delius" panose="020B0604020202020204" charset="0"/>
              </a:rPr>
              <a:t>Another benefit would be that much more use would be made of public transport if it was improved. It is often the case that public transport in cities is very poor. For (</a:t>
            </a:r>
            <a:r>
              <a:rPr lang="en-US" sz="1800" b="1" dirty="0">
                <a:latin typeface="Delius" panose="020B0604020202020204" charset="0"/>
              </a:rPr>
              <a:t>7</a:t>
            </a:r>
            <a:r>
              <a:rPr lang="en-US" sz="1800" dirty="0">
                <a:latin typeface="Delius" panose="020B0604020202020204" charset="0"/>
              </a:rPr>
              <a:t>) </a:t>
            </a:r>
            <a:r>
              <a:rPr lang="en-US" sz="1800" dirty="0" smtClean="0">
                <a:latin typeface="Delius" panose="020B0604020202020204" charset="0"/>
              </a:rPr>
              <a:t>__________, </a:t>
            </a:r>
            <a:r>
              <a:rPr lang="en-US" sz="1800" dirty="0">
                <a:latin typeface="Delius" panose="020B0604020202020204" charset="0"/>
              </a:rPr>
              <a:t>we often see old buses and (</a:t>
            </a:r>
            <a:r>
              <a:rPr lang="en-US" sz="1800" b="1" dirty="0">
                <a:latin typeface="Delius" panose="020B0604020202020204" charset="0"/>
              </a:rPr>
              <a:t>8</a:t>
            </a:r>
            <a:r>
              <a:rPr lang="en-US" sz="1800" dirty="0">
                <a:latin typeface="Delius" panose="020B0604020202020204" charset="0"/>
              </a:rPr>
              <a:t>) </a:t>
            </a:r>
            <a:r>
              <a:rPr lang="en-US" sz="1800" dirty="0" smtClean="0">
                <a:latin typeface="Delius" panose="020B0604020202020204" charset="0"/>
              </a:rPr>
              <a:t>_________ </a:t>
            </a:r>
            <a:r>
              <a:rPr lang="en-US" sz="1800" dirty="0">
                <a:latin typeface="Delius" panose="020B0604020202020204" charset="0"/>
              </a:rPr>
              <a:t>that people would rather not use. High taxes would generate enough money to make the necessary changes.</a:t>
            </a:r>
          </a:p>
        </p:txBody>
      </p:sp>
      <p:sp>
        <p:nvSpPr>
          <p:cNvPr id="85" name="Subtitle 2"/>
          <p:cNvSpPr txBox="1">
            <a:spLocks/>
          </p:cNvSpPr>
          <p:nvPr/>
        </p:nvSpPr>
        <p:spPr>
          <a:xfrm>
            <a:off x="184028" y="696712"/>
            <a:ext cx="1648198"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1800" b="1" dirty="0">
                <a:solidFill>
                  <a:srgbClr val="FF0000"/>
                </a:solidFill>
                <a:latin typeface="Delius" panose="020B0604020202020204" charset="0"/>
              </a:rPr>
              <a:t>discourage</a:t>
            </a:r>
            <a:endParaRPr lang="en-US" sz="2800" b="1" dirty="0">
              <a:solidFill>
                <a:srgbClr val="FF0000"/>
              </a:solidFill>
              <a:latin typeface="Delius" panose="020B0604020202020204" charset="0"/>
            </a:endParaRPr>
          </a:p>
        </p:txBody>
      </p:sp>
      <p:sp>
        <p:nvSpPr>
          <p:cNvPr id="86" name="Subtitle 2"/>
          <p:cNvSpPr txBox="1">
            <a:spLocks/>
          </p:cNvSpPr>
          <p:nvPr/>
        </p:nvSpPr>
        <p:spPr>
          <a:xfrm>
            <a:off x="1498147" y="705373"/>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1800" b="1" dirty="0">
                <a:solidFill>
                  <a:srgbClr val="FF0000"/>
                </a:solidFill>
                <a:latin typeface="Delius" panose="020B0604020202020204" charset="0"/>
              </a:rPr>
              <a:t>transport</a:t>
            </a:r>
          </a:p>
        </p:txBody>
      </p:sp>
      <p:sp>
        <p:nvSpPr>
          <p:cNvPr id="87" name="Subtitle 2"/>
          <p:cNvSpPr txBox="1">
            <a:spLocks/>
          </p:cNvSpPr>
          <p:nvPr/>
        </p:nvSpPr>
        <p:spPr>
          <a:xfrm>
            <a:off x="2658132" y="676906"/>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vi-VN" sz="1800" b="1" dirty="0" smtClean="0">
                <a:solidFill>
                  <a:srgbClr val="FF0000"/>
                </a:solidFill>
                <a:latin typeface="Delius" panose="020B0604020202020204" charset="0"/>
              </a:rPr>
              <a:t>pollution</a:t>
            </a:r>
            <a:endParaRPr lang="en-US" sz="1800" b="1" dirty="0">
              <a:solidFill>
                <a:srgbClr val="FF0000"/>
              </a:solidFill>
              <a:latin typeface="Delius" panose="020B0604020202020204" charset="0"/>
            </a:endParaRPr>
          </a:p>
        </p:txBody>
      </p:sp>
      <p:sp>
        <p:nvSpPr>
          <p:cNvPr id="88" name="Subtitle 2"/>
          <p:cNvSpPr txBox="1">
            <a:spLocks/>
          </p:cNvSpPr>
          <p:nvPr/>
        </p:nvSpPr>
        <p:spPr>
          <a:xfrm>
            <a:off x="3710455" y="677381"/>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vi-VN" sz="1800" b="1" dirty="0" smtClean="0">
                <a:solidFill>
                  <a:srgbClr val="FF0000"/>
                </a:solidFill>
                <a:latin typeface="Delius" panose="020B0604020202020204" charset="0"/>
              </a:rPr>
              <a:t>expensive</a:t>
            </a:r>
            <a:endParaRPr lang="en-US" sz="1800" b="1" dirty="0">
              <a:solidFill>
                <a:srgbClr val="FF0000"/>
              </a:solidFill>
              <a:latin typeface="Delius" panose="020B0604020202020204" charset="0"/>
            </a:endParaRPr>
          </a:p>
        </p:txBody>
      </p:sp>
      <p:sp>
        <p:nvSpPr>
          <p:cNvPr id="89" name="Subtitle 2"/>
          <p:cNvSpPr txBox="1">
            <a:spLocks/>
          </p:cNvSpPr>
          <p:nvPr/>
        </p:nvSpPr>
        <p:spPr>
          <a:xfrm>
            <a:off x="6597643" y="660059"/>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vi-VN" sz="1800" b="1" dirty="0" smtClean="0">
                <a:solidFill>
                  <a:srgbClr val="FF0000"/>
                </a:solidFill>
                <a:latin typeface="Delius" panose="020B0604020202020204" charset="0"/>
              </a:rPr>
              <a:t>problem</a:t>
            </a:r>
            <a:endParaRPr lang="en-US" sz="1800" b="1" dirty="0">
              <a:solidFill>
                <a:srgbClr val="FF0000"/>
              </a:solidFill>
              <a:latin typeface="Delius" panose="020B0604020202020204" charset="0"/>
            </a:endParaRPr>
          </a:p>
        </p:txBody>
      </p:sp>
      <p:sp>
        <p:nvSpPr>
          <p:cNvPr id="90" name="Subtitle 2"/>
          <p:cNvSpPr txBox="1">
            <a:spLocks/>
          </p:cNvSpPr>
          <p:nvPr/>
        </p:nvSpPr>
        <p:spPr>
          <a:xfrm>
            <a:off x="7595895" y="673187"/>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vi-VN" sz="1800" b="1" dirty="0" smtClean="0">
                <a:solidFill>
                  <a:srgbClr val="FF0000"/>
                </a:solidFill>
                <a:latin typeface="Delius" panose="020B0604020202020204" charset="0"/>
              </a:rPr>
              <a:t>trains</a:t>
            </a:r>
            <a:endParaRPr lang="en-US" sz="1800" b="1" dirty="0">
              <a:solidFill>
                <a:srgbClr val="FF0000"/>
              </a:solidFill>
              <a:latin typeface="Delius" panose="020B0604020202020204" charset="0"/>
            </a:endParaRPr>
          </a:p>
        </p:txBody>
      </p:sp>
      <p:sp>
        <p:nvSpPr>
          <p:cNvPr id="91" name="Subtitle 2"/>
          <p:cNvSpPr txBox="1">
            <a:spLocks/>
          </p:cNvSpPr>
          <p:nvPr/>
        </p:nvSpPr>
        <p:spPr>
          <a:xfrm>
            <a:off x="4893780" y="697262"/>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vi-VN" sz="1800" b="1" dirty="0" smtClean="0">
                <a:solidFill>
                  <a:srgbClr val="FF0000"/>
                </a:solidFill>
                <a:latin typeface="Delius" panose="020B0604020202020204" charset="0"/>
              </a:rPr>
              <a:t>cities</a:t>
            </a:r>
            <a:endParaRPr lang="en-US" sz="1800" b="1" dirty="0">
              <a:solidFill>
                <a:srgbClr val="FF0000"/>
              </a:solidFill>
              <a:latin typeface="Delius" panose="020B0604020202020204" charset="0"/>
            </a:endParaRPr>
          </a:p>
        </p:txBody>
      </p:sp>
      <p:sp>
        <p:nvSpPr>
          <p:cNvPr id="92" name="Subtitle 2"/>
          <p:cNvSpPr txBox="1">
            <a:spLocks/>
          </p:cNvSpPr>
          <p:nvPr/>
        </p:nvSpPr>
        <p:spPr>
          <a:xfrm>
            <a:off x="5568632" y="677381"/>
            <a:ext cx="140108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vi-VN" sz="1800" b="1" dirty="0" smtClean="0">
                <a:solidFill>
                  <a:srgbClr val="FF0000"/>
                </a:solidFill>
                <a:latin typeface="Delius" panose="020B0604020202020204" charset="0"/>
              </a:rPr>
              <a:t>example</a:t>
            </a:r>
            <a:endParaRPr lang="en-US" sz="1800" b="1" dirty="0">
              <a:solidFill>
                <a:srgbClr val="FF0000"/>
              </a:solidFill>
              <a:latin typeface="Delius" panose="020B0604020202020204" charset="0"/>
            </a:endParaRPr>
          </a:p>
        </p:txBody>
      </p:sp>
    </p:spTree>
    <p:extLst>
      <p:ext uri="{BB962C8B-B14F-4D97-AF65-F5344CB8AC3E}">
        <p14:creationId xmlns:p14="http://schemas.microsoft.com/office/powerpoint/2010/main" val="53526790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grpId="0" nodeType="clickEffect">
                                  <p:stCondLst>
                                    <p:cond delay="0"/>
                                  </p:stCondLst>
                                  <p:childTnLst>
                                    <p:animMotion origin="layout" path="M 0.02465 -0.00402 L -0.10973 0.07129 " pathEditMode="relative" rAng="0" ptsTypes="AA">
                                      <p:cBhvr>
                                        <p:cTn id="6" dur="2000" fill="hold"/>
                                        <p:tgtEl>
                                          <p:spTgt spid="91"/>
                                        </p:tgtEl>
                                        <p:attrNameLst>
                                          <p:attrName>ppt_x</p:attrName>
                                          <p:attrName>ppt_y</p:attrName>
                                        </p:attrNameLst>
                                      </p:cBhvr>
                                      <p:rCtr x="-6719" y="3765"/>
                                    </p:animMotion>
                                  </p:childTnLst>
                                </p:cTn>
                              </p:par>
                            </p:childTnLst>
                          </p:cTn>
                        </p:par>
                      </p:childTnLst>
                    </p:cTn>
                  </p:par>
                  <p:par>
                    <p:cTn id="7" fill="hold">
                      <p:stCondLst>
                        <p:cond delay="indefinite"/>
                      </p:stCondLst>
                      <p:childTnLst>
                        <p:par>
                          <p:cTn id="8" fill="hold">
                            <p:stCondLst>
                              <p:cond delay="0"/>
                            </p:stCondLst>
                            <p:childTnLst>
                              <p:par>
                                <p:cTn id="9" presetID="49" presetClass="path" presetSubtype="0" accel="50000" decel="50000" fill="hold" grpId="0" nodeType="clickEffect">
                                  <p:stCondLst>
                                    <p:cond delay="0"/>
                                  </p:stCondLst>
                                  <p:childTnLst>
                                    <p:animMotion origin="layout" path="M -2.77778E-7 2.34568E-6 L -0.37187 0.13086 " pathEditMode="relative" rAng="0" ptsTypes="AA">
                                      <p:cBhvr>
                                        <p:cTn id="10" dur="2000" fill="hold"/>
                                        <p:tgtEl>
                                          <p:spTgt spid="89"/>
                                        </p:tgtEl>
                                        <p:attrNameLst>
                                          <p:attrName>ppt_x</p:attrName>
                                          <p:attrName>ppt_y</p:attrName>
                                        </p:attrNameLst>
                                      </p:cBhvr>
                                      <p:rCtr x="-18594" y="6543"/>
                                    </p:animMotion>
                                  </p:childTnLst>
                                </p:cTn>
                              </p:par>
                            </p:childTnLst>
                          </p:cTn>
                        </p:par>
                      </p:childTnLst>
                    </p:cTn>
                  </p:par>
                  <p:par>
                    <p:cTn id="11" fill="hold">
                      <p:stCondLst>
                        <p:cond delay="indefinite"/>
                      </p:stCondLst>
                      <p:childTnLst>
                        <p:par>
                          <p:cTn id="12" fill="hold">
                            <p:stCondLst>
                              <p:cond delay="0"/>
                            </p:stCondLst>
                            <p:childTnLst>
                              <p:par>
                                <p:cTn id="13" presetID="49" presetClass="path" presetSubtype="0" accel="50000" decel="50000" fill="hold" grpId="0" nodeType="clickEffect">
                                  <p:stCondLst>
                                    <p:cond delay="0"/>
                                  </p:stCondLst>
                                  <p:childTnLst>
                                    <p:animMotion origin="layout" path="M -3.05556E-6 3.58025E-6 L 0.61823 0.23487 " pathEditMode="relative" rAng="0" ptsTypes="AA">
                                      <p:cBhvr>
                                        <p:cTn id="14" dur="2000" fill="hold"/>
                                        <p:tgtEl>
                                          <p:spTgt spid="85"/>
                                        </p:tgtEl>
                                        <p:attrNameLst>
                                          <p:attrName>ppt_x</p:attrName>
                                          <p:attrName>ppt_y</p:attrName>
                                        </p:attrNameLst>
                                      </p:cBhvr>
                                      <p:rCtr x="30903" y="11728"/>
                                    </p:animMotion>
                                  </p:childTnLst>
                                </p:cTn>
                              </p:par>
                            </p:childTnLst>
                          </p:cTn>
                        </p:par>
                      </p:childTnLst>
                    </p:cTn>
                  </p:par>
                  <p:par>
                    <p:cTn id="15" fill="hold">
                      <p:stCondLst>
                        <p:cond delay="indefinite"/>
                      </p:stCondLst>
                      <p:childTnLst>
                        <p:par>
                          <p:cTn id="16" fill="hold">
                            <p:stCondLst>
                              <p:cond delay="0"/>
                            </p:stCondLst>
                            <p:childTnLst>
                              <p:par>
                                <p:cTn id="17" presetID="49" presetClass="path" presetSubtype="0" accel="50000" decel="50000" fill="hold" grpId="0" nodeType="clickEffect">
                                  <p:stCondLst>
                                    <p:cond delay="0"/>
                                  </p:stCondLst>
                                  <p:childTnLst>
                                    <p:animMotion origin="layout" path="M -1.66667E-6 -4.07407E-6 L 0.29028 0.29136 " pathEditMode="relative" rAng="0" ptsTypes="AA">
                                      <p:cBhvr>
                                        <p:cTn id="18" dur="2000" fill="hold"/>
                                        <p:tgtEl>
                                          <p:spTgt spid="88"/>
                                        </p:tgtEl>
                                        <p:attrNameLst>
                                          <p:attrName>ppt_x</p:attrName>
                                          <p:attrName>ppt_y</p:attrName>
                                        </p:attrNameLst>
                                      </p:cBhvr>
                                      <p:rCtr x="14514" y="14568"/>
                                    </p:animMotion>
                                  </p:childTnLst>
                                </p:cTn>
                              </p:par>
                            </p:childTnLst>
                          </p:cTn>
                        </p:par>
                      </p:childTnLst>
                    </p:cTn>
                  </p:par>
                  <p:par>
                    <p:cTn id="19" fill="hold">
                      <p:stCondLst>
                        <p:cond delay="indefinite"/>
                      </p:stCondLst>
                      <p:childTnLst>
                        <p:par>
                          <p:cTn id="20" fill="hold">
                            <p:stCondLst>
                              <p:cond delay="0"/>
                            </p:stCondLst>
                            <p:childTnLst>
                              <p:par>
                                <p:cTn id="21" presetID="49" presetClass="path" presetSubtype="0" accel="50000" decel="50000" fill="hold" grpId="0" nodeType="clickEffect">
                                  <p:stCondLst>
                                    <p:cond delay="0"/>
                                  </p:stCondLst>
                                  <p:childTnLst>
                                    <p:animMotion origin="layout" path="M -1.38889E-6 3.7037E-7 L 0.63438 0.34167 " pathEditMode="relative" rAng="0" ptsTypes="AA">
                                      <p:cBhvr>
                                        <p:cTn id="22" dur="2000" fill="hold"/>
                                        <p:tgtEl>
                                          <p:spTgt spid="86"/>
                                        </p:tgtEl>
                                        <p:attrNameLst>
                                          <p:attrName>ppt_x</p:attrName>
                                          <p:attrName>ppt_y</p:attrName>
                                        </p:attrNameLst>
                                      </p:cBhvr>
                                      <p:rCtr x="31719" y="17068"/>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5E-6 -4.07407E-6 L 0.27587 0.39414 " pathEditMode="relative" rAng="0" ptsTypes="AA">
                                      <p:cBhvr>
                                        <p:cTn id="26" dur="2000" fill="hold"/>
                                        <p:tgtEl>
                                          <p:spTgt spid="87"/>
                                        </p:tgtEl>
                                        <p:attrNameLst>
                                          <p:attrName>ppt_x</p:attrName>
                                          <p:attrName>ppt_y</p:attrName>
                                        </p:attrNameLst>
                                      </p:cBhvr>
                                      <p:rCtr x="13785" y="19691"/>
                                    </p:animMotion>
                                  </p:childTnLst>
                                </p:cTn>
                              </p:par>
                            </p:childTnLst>
                          </p:cTn>
                        </p:par>
                      </p:childTnLst>
                    </p:cTn>
                  </p:par>
                  <p:par>
                    <p:cTn id="27" fill="hold">
                      <p:stCondLst>
                        <p:cond delay="indefinite"/>
                      </p:stCondLst>
                      <p:childTnLst>
                        <p:par>
                          <p:cTn id="28" fill="hold">
                            <p:stCondLst>
                              <p:cond delay="0"/>
                            </p:stCondLst>
                            <p:childTnLst>
                              <p:par>
                                <p:cTn id="29" presetID="49" presetClass="path" presetSubtype="0" accel="50000" decel="50000" fill="hold" grpId="0" nodeType="clickEffect">
                                  <p:stCondLst>
                                    <p:cond delay="0"/>
                                  </p:stCondLst>
                                  <p:childTnLst>
                                    <p:animMotion origin="layout" path="M -2.77778E-7 -4.07407E-6 L -0.35278 0.55926 " pathEditMode="relative" rAng="0" ptsTypes="AA">
                                      <p:cBhvr>
                                        <p:cTn id="30" dur="2000" fill="hold"/>
                                        <p:tgtEl>
                                          <p:spTgt spid="92"/>
                                        </p:tgtEl>
                                        <p:attrNameLst>
                                          <p:attrName>ppt_x</p:attrName>
                                          <p:attrName>ppt_y</p:attrName>
                                        </p:attrNameLst>
                                      </p:cBhvr>
                                      <p:rCtr x="-17639" y="27963"/>
                                    </p:animMotion>
                                  </p:childTnLst>
                                </p:cTn>
                              </p:par>
                            </p:childTnLst>
                          </p:cTn>
                        </p:par>
                      </p:childTnLst>
                    </p:cTn>
                  </p:par>
                  <p:par>
                    <p:cTn id="31" fill="hold">
                      <p:stCondLst>
                        <p:cond delay="indefinite"/>
                      </p:stCondLst>
                      <p:childTnLst>
                        <p:par>
                          <p:cTn id="32" fill="hold">
                            <p:stCondLst>
                              <p:cond delay="0"/>
                            </p:stCondLst>
                            <p:childTnLst>
                              <p:par>
                                <p:cTn id="33" presetID="49" presetClass="path" presetSubtype="0" accel="50000" decel="50000" fill="hold" grpId="0" nodeType="clickEffect">
                                  <p:stCondLst>
                                    <p:cond delay="0"/>
                                  </p:stCondLst>
                                  <p:childTnLst>
                                    <p:animMotion origin="layout" path="M -1.66667E-6 -0.01389 L -0.07691 0.55648 " pathEditMode="relative" rAng="0" ptsTypes="AA">
                                      <p:cBhvr>
                                        <p:cTn id="34" dur="2000" fill="hold"/>
                                        <p:tgtEl>
                                          <p:spTgt spid="90"/>
                                        </p:tgtEl>
                                        <p:attrNameLst>
                                          <p:attrName>ppt_x</p:attrName>
                                          <p:attrName>ppt_y</p:attrName>
                                        </p:attrNameLst>
                                      </p:cBhvr>
                                      <p:rCtr x="-3854" y="285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88" grpId="0"/>
      <p:bldP spid="89" grpId="0"/>
      <p:bldP spid="90" grpId="0"/>
      <p:bldP spid="91" grpId="0"/>
      <p:bldP spid="9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588" y="183112"/>
            <a:ext cx="9061767" cy="518890"/>
          </a:xfrm>
        </p:spPr>
        <p:txBody>
          <a:bodyPr/>
          <a:lstStyle/>
          <a:p>
            <a:r>
              <a:rPr lang="en-US" sz="2400" dirty="0">
                <a:solidFill>
                  <a:srgbClr val="FF0000"/>
                </a:solidFill>
              </a:rPr>
              <a:t>Exercise 3. Read the texts about model good road safety behavior at all times for parents, and then answer the questions.</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415124" y="1006799"/>
            <a:ext cx="8240234" cy="3893374"/>
          </a:xfrm>
          <a:prstGeom prst="rect">
            <a:avLst/>
          </a:prstGeom>
        </p:spPr>
        <p:txBody>
          <a:bodyPr wrap="square">
            <a:spAutoFit/>
          </a:bodyPr>
          <a:lstStyle/>
          <a:p>
            <a:pPr algn="just"/>
            <a:r>
              <a:rPr lang="en-US" sz="1900" b="1" dirty="0">
                <a:latin typeface="Delius" panose="020B0604020202020204" charset="0"/>
              </a:rPr>
              <a:t>Top tips for pedestrian safety</a:t>
            </a:r>
            <a:endParaRPr lang="en-US" sz="1900" dirty="0">
              <a:latin typeface="Delius" panose="020B0604020202020204" charset="0"/>
            </a:endParaRPr>
          </a:p>
          <a:p>
            <a:pPr algn="just"/>
            <a:r>
              <a:rPr lang="en-US" sz="1900" dirty="0">
                <a:latin typeface="Delius" panose="020B0604020202020204" charset="0"/>
              </a:rPr>
              <a:t>- Teach your children to hold hands with an adult whenever they go out.</a:t>
            </a:r>
          </a:p>
          <a:p>
            <a:pPr algn="just"/>
            <a:r>
              <a:rPr lang="en-US" sz="1900" dirty="0">
                <a:latin typeface="Delius" panose="020B0604020202020204" charset="0"/>
              </a:rPr>
              <a:t>- Always use a zebra crossing when one is available and teach children that these are the safest places to cross.</a:t>
            </a:r>
          </a:p>
          <a:p>
            <a:pPr algn="just"/>
            <a:r>
              <a:rPr lang="en-US" sz="1900" dirty="0">
                <a:latin typeface="Delius" panose="020B0604020202020204" charset="0"/>
              </a:rPr>
              <a:t>- Teach children that it’s still important to stop, look and listen at a zebra crossing.</a:t>
            </a:r>
          </a:p>
          <a:p>
            <a:pPr algn="just"/>
            <a:r>
              <a:rPr lang="en-US" sz="1900" dirty="0">
                <a:latin typeface="Delius" panose="020B0604020202020204" charset="0"/>
              </a:rPr>
              <a:t>- Teach children always to stop at the </a:t>
            </a:r>
            <a:r>
              <a:rPr lang="en-US" sz="1900" dirty="0" err="1">
                <a:latin typeface="Delius" panose="020B0604020202020204" charset="0"/>
              </a:rPr>
              <a:t>kerb</a:t>
            </a:r>
            <a:r>
              <a:rPr lang="en-US" sz="1900" dirty="0">
                <a:latin typeface="Delius" panose="020B0604020202020204" charset="0"/>
              </a:rPr>
              <a:t> and look and listen for traffic (a third of children injured on roads said that they didn’t stop before stepping off the </a:t>
            </a:r>
            <a:r>
              <a:rPr lang="en-US" sz="1900" dirty="0" err="1">
                <a:latin typeface="Delius" panose="020B0604020202020204" charset="0"/>
              </a:rPr>
              <a:t>kerb</a:t>
            </a:r>
            <a:r>
              <a:rPr lang="en-US" sz="1900" dirty="0">
                <a:latin typeface="Delius" panose="020B0604020202020204" charset="0"/>
              </a:rPr>
              <a:t> and many said they didn’t look).</a:t>
            </a:r>
          </a:p>
          <a:p>
            <a:pPr algn="just"/>
            <a:r>
              <a:rPr lang="en-US" sz="1900" dirty="0">
                <a:latin typeface="Delius" panose="020B0604020202020204" charset="0"/>
              </a:rPr>
              <a:t>- Never use your mobile phone while crossing roads.</a:t>
            </a:r>
          </a:p>
          <a:p>
            <a:pPr algn="just"/>
            <a:r>
              <a:rPr lang="en-US" sz="1900" dirty="0">
                <a:latin typeface="Delius" panose="020B0604020202020204" charset="0"/>
              </a:rPr>
              <a:t>- Children learn to make decisions about crossing the road and parents gradually let them take a lead when you are crossing together.</a:t>
            </a:r>
          </a:p>
          <a:p>
            <a:pPr algn="just"/>
            <a:r>
              <a:rPr lang="en-US" sz="1900" dirty="0">
                <a:latin typeface="Delius" panose="020B0604020202020204" charset="0"/>
              </a:rPr>
              <a:t>- As children get older, </a:t>
            </a:r>
            <a:r>
              <a:rPr lang="en-US" sz="1900" dirty="0" err="1">
                <a:latin typeface="Delius" panose="020B0604020202020204" charset="0"/>
              </a:rPr>
              <a:t>practise</a:t>
            </a:r>
            <a:r>
              <a:rPr lang="en-US" sz="1900" dirty="0">
                <a:latin typeface="Delius" panose="020B0604020202020204" charset="0"/>
              </a:rPr>
              <a:t> routes with them before they walk alone.</a:t>
            </a:r>
          </a:p>
        </p:txBody>
      </p:sp>
    </p:spTree>
    <p:extLst>
      <p:ext uri="{BB962C8B-B14F-4D97-AF65-F5344CB8AC3E}">
        <p14:creationId xmlns:p14="http://schemas.microsoft.com/office/powerpoint/2010/main" val="31703039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954" y="439760"/>
            <a:ext cx="9061767" cy="518890"/>
          </a:xfrm>
        </p:spPr>
        <p:txBody>
          <a:bodyPr/>
          <a:lstStyle/>
          <a:p>
            <a:r>
              <a:rPr lang="en-US" sz="2400" dirty="0">
                <a:solidFill>
                  <a:srgbClr val="FF0000"/>
                </a:solidFill>
              </a:rPr>
              <a:t>Exercise 3. Read the texts about model good road safety behavior at all times for parents, and then answer the questions.</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455976" y="1317342"/>
            <a:ext cx="8295842" cy="3170099"/>
          </a:xfrm>
          <a:prstGeom prst="rect">
            <a:avLst/>
          </a:prstGeom>
        </p:spPr>
        <p:txBody>
          <a:bodyPr wrap="square">
            <a:spAutoFit/>
          </a:bodyPr>
          <a:lstStyle/>
          <a:p>
            <a:pPr algn="just"/>
            <a:r>
              <a:rPr lang="en-US" sz="2000" b="1" dirty="0">
                <a:latin typeface="Delius" panose="020B0604020202020204" charset="0"/>
              </a:rPr>
              <a:t>Top tips for cycling</a:t>
            </a:r>
            <a:endParaRPr lang="en-US" sz="2000" dirty="0">
              <a:latin typeface="Delius" panose="020B0604020202020204" charset="0"/>
            </a:endParaRPr>
          </a:p>
          <a:p>
            <a:pPr algn="just"/>
            <a:r>
              <a:rPr lang="en-US" sz="2000" dirty="0">
                <a:latin typeface="Delius" panose="020B0604020202020204" charset="0"/>
              </a:rPr>
              <a:t>- Always encourage children to wear a cycle helmet when they are on their bikes, and set a good example by wearing one yourself.</a:t>
            </a:r>
          </a:p>
          <a:p>
            <a:pPr algn="just"/>
            <a:r>
              <a:rPr lang="en-US" sz="2000" dirty="0">
                <a:latin typeface="Delius" panose="020B0604020202020204" charset="0"/>
              </a:rPr>
              <a:t>- Children need to be able to judge speed and distance accurately before they cycle on public roads. They need to take lessons on cycling in order to travel more widely on their bikes.</a:t>
            </a:r>
          </a:p>
          <a:p>
            <a:pPr algn="just"/>
            <a:r>
              <a:rPr lang="en-US" sz="2000" dirty="0">
                <a:latin typeface="Delius" panose="020B0604020202020204" charset="0"/>
              </a:rPr>
              <a:t>- Make sure children wear bright </a:t>
            </a:r>
            <a:r>
              <a:rPr lang="en-US" sz="2000" dirty="0" err="1">
                <a:latin typeface="Delius" panose="020B0604020202020204" charset="0"/>
              </a:rPr>
              <a:t>coloured</a:t>
            </a:r>
            <a:r>
              <a:rPr lang="en-US" sz="2000" dirty="0">
                <a:latin typeface="Delius" panose="020B0604020202020204" charset="0"/>
              </a:rPr>
              <a:t> clothing and fluorescent items whenever they are cycling on the road. And if they are cycling in the dark, they will need lights on their bikes and reflective items too. And of course, make sure you do this yourself, to set a good example.</a:t>
            </a:r>
          </a:p>
        </p:txBody>
      </p:sp>
    </p:spTree>
    <p:extLst>
      <p:ext uri="{BB962C8B-B14F-4D97-AF65-F5344CB8AC3E}">
        <p14:creationId xmlns:p14="http://schemas.microsoft.com/office/powerpoint/2010/main" val="25692721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Rectangle 85"/>
          <p:cNvSpPr/>
          <p:nvPr/>
        </p:nvSpPr>
        <p:spPr>
          <a:xfrm>
            <a:off x="600944" y="482043"/>
            <a:ext cx="8417136" cy="4154984"/>
          </a:xfrm>
          <a:prstGeom prst="rect">
            <a:avLst/>
          </a:prstGeom>
        </p:spPr>
        <p:txBody>
          <a:bodyPr wrap="square">
            <a:spAutoFit/>
          </a:bodyPr>
          <a:lstStyle/>
          <a:p>
            <a:r>
              <a:rPr lang="en-US" sz="2400" b="1" dirty="0">
                <a:latin typeface="Delius" panose="020B0604020202020204" charset="0"/>
              </a:rPr>
              <a:t>1.</a:t>
            </a:r>
            <a:r>
              <a:rPr lang="en-US" sz="2400" dirty="0">
                <a:latin typeface="Delius" panose="020B0604020202020204" charset="0"/>
              </a:rPr>
              <a:t> What should children do when they go out?</a:t>
            </a:r>
          </a:p>
          <a:p>
            <a:r>
              <a:rPr lang="en-US" sz="2400" dirty="0" smtClean="0">
                <a:latin typeface="Delius" panose="020B0604020202020204" charset="0"/>
              </a:rPr>
              <a:t>____________________________________________</a:t>
            </a:r>
            <a:endParaRPr lang="en-US" sz="2400" dirty="0">
              <a:latin typeface="Delius" panose="020B0604020202020204" charset="0"/>
            </a:endParaRPr>
          </a:p>
          <a:p>
            <a:r>
              <a:rPr lang="en-US" sz="2400" b="1" dirty="0">
                <a:latin typeface="Delius" panose="020B0604020202020204" charset="0"/>
              </a:rPr>
              <a:t>2.</a:t>
            </a:r>
            <a:r>
              <a:rPr lang="en-US" sz="2400" dirty="0">
                <a:latin typeface="Delius" panose="020B0604020202020204" charset="0"/>
              </a:rPr>
              <a:t> Where should children cross the street?</a:t>
            </a:r>
          </a:p>
          <a:p>
            <a:r>
              <a:rPr lang="en-US" sz="2400" dirty="0" smtClean="0">
                <a:latin typeface="Delius" panose="020B0604020202020204" charset="0"/>
              </a:rPr>
              <a:t>____________________________________________</a:t>
            </a:r>
            <a:endParaRPr lang="en-US" sz="2400" dirty="0">
              <a:latin typeface="Delius" panose="020B0604020202020204" charset="0"/>
            </a:endParaRPr>
          </a:p>
          <a:p>
            <a:r>
              <a:rPr lang="en-US" sz="2400" b="1" dirty="0">
                <a:latin typeface="Delius" panose="020B0604020202020204" charset="0"/>
              </a:rPr>
              <a:t>3.</a:t>
            </a:r>
            <a:r>
              <a:rPr lang="en-US" sz="2400" dirty="0">
                <a:latin typeface="Delius" panose="020B0604020202020204" charset="0"/>
              </a:rPr>
              <a:t> What should children do to cross the street?</a:t>
            </a:r>
          </a:p>
          <a:p>
            <a:r>
              <a:rPr lang="en-US" sz="2400" dirty="0" smtClean="0">
                <a:latin typeface="Delius" panose="020B0604020202020204" charset="0"/>
              </a:rPr>
              <a:t>____________________________________________</a:t>
            </a:r>
            <a:endParaRPr lang="en-US" sz="2400" dirty="0">
              <a:latin typeface="Delius" panose="020B0604020202020204" charset="0"/>
            </a:endParaRPr>
          </a:p>
          <a:p>
            <a:r>
              <a:rPr lang="en-US" sz="2400" b="1" dirty="0">
                <a:latin typeface="Delius" panose="020B0604020202020204" charset="0"/>
              </a:rPr>
              <a:t>4.</a:t>
            </a:r>
            <a:r>
              <a:rPr lang="en-US" sz="2400" dirty="0">
                <a:latin typeface="Delius" panose="020B0604020202020204" charset="0"/>
              </a:rPr>
              <a:t> Where should children stop to look and listen for the traffic?</a:t>
            </a:r>
          </a:p>
          <a:p>
            <a:r>
              <a:rPr lang="en-US" sz="2400" dirty="0" smtClean="0">
                <a:latin typeface="Delius" panose="020B0604020202020204" charset="0"/>
              </a:rPr>
              <a:t>____________________________________________</a:t>
            </a:r>
            <a:endParaRPr lang="en-US" sz="2400" dirty="0">
              <a:latin typeface="Delius" panose="020B0604020202020204" charset="0"/>
            </a:endParaRPr>
          </a:p>
          <a:p>
            <a:r>
              <a:rPr lang="en-US" sz="2400" b="1" dirty="0">
                <a:latin typeface="Delius" panose="020B0604020202020204" charset="0"/>
              </a:rPr>
              <a:t>5.</a:t>
            </a:r>
            <a:r>
              <a:rPr lang="en-US" sz="2400" dirty="0">
                <a:latin typeface="Delius" panose="020B0604020202020204" charset="0"/>
              </a:rPr>
              <a:t> Can they use their mobile phones while crossing roads?</a:t>
            </a:r>
          </a:p>
          <a:p>
            <a:r>
              <a:rPr lang="en-US" sz="2400" dirty="0" smtClean="0">
                <a:latin typeface="Delius" panose="020B0604020202020204" charset="0"/>
              </a:rPr>
              <a:t>____________________________________________</a:t>
            </a:r>
            <a:endParaRPr lang="en-US" sz="3600" dirty="0">
              <a:latin typeface="Delius" panose="020B0604020202020204" charset="0"/>
            </a:endParaRPr>
          </a:p>
        </p:txBody>
      </p:sp>
      <p:sp>
        <p:nvSpPr>
          <p:cNvPr id="87" name="Subtitle 2"/>
          <p:cNvSpPr txBox="1">
            <a:spLocks/>
          </p:cNvSpPr>
          <p:nvPr/>
        </p:nvSpPr>
        <p:spPr>
          <a:xfrm>
            <a:off x="582164" y="812023"/>
            <a:ext cx="8378819"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400" b="1" dirty="0">
                <a:solidFill>
                  <a:srgbClr val="FF0000"/>
                </a:solidFill>
                <a:latin typeface="Delius" panose="020B0604020202020204" charset="0"/>
              </a:rPr>
              <a:t>They should hold hands with an adult when they go </a:t>
            </a:r>
            <a:r>
              <a:rPr lang="vi-VN" sz="2400" b="1" dirty="0" smtClean="0">
                <a:solidFill>
                  <a:srgbClr val="FF0000"/>
                </a:solidFill>
              </a:rPr>
              <a:t>out.</a:t>
            </a:r>
            <a:endParaRPr lang="en-US" sz="3600" b="1" dirty="0">
              <a:solidFill>
                <a:srgbClr val="FF0000"/>
              </a:solidFill>
              <a:latin typeface="Delius" panose="020B0604020202020204" charset="0"/>
            </a:endParaRPr>
          </a:p>
        </p:txBody>
      </p:sp>
      <p:sp>
        <p:nvSpPr>
          <p:cNvPr id="88" name="Subtitle 2"/>
          <p:cNvSpPr txBox="1">
            <a:spLocks/>
          </p:cNvSpPr>
          <p:nvPr/>
        </p:nvSpPr>
        <p:spPr>
          <a:xfrm>
            <a:off x="561111" y="1549838"/>
            <a:ext cx="8378819"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400" b="1" dirty="0" smtClean="0">
                <a:solidFill>
                  <a:srgbClr val="FF0000"/>
                </a:solidFill>
                <a:latin typeface="Delius" panose="020B0604020202020204" charset="0"/>
              </a:rPr>
              <a:t>They should cross the street at a zebra </a:t>
            </a:r>
            <a:r>
              <a:rPr lang="vi-VN" sz="2400" b="1" dirty="0" smtClean="0">
                <a:solidFill>
                  <a:srgbClr val="FF0000"/>
                </a:solidFill>
              </a:rPr>
              <a:t>crossing.</a:t>
            </a:r>
            <a:endParaRPr lang="en-US" sz="2400" b="1" dirty="0">
              <a:solidFill>
                <a:srgbClr val="FF0000"/>
              </a:solidFill>
              <a:latin typeface="Delius" panose="020B0604020202020204" charset="0"/>
            </a:endParaRPr>
          </a:p>
        </p:txBody>
      </p:sp>
      <p:sp>
        <p:nvSpPr>
          <p:cNvPr id="89" name="Subtitle 2"/>
          <p:cNvSpPr txBox="1">
            <a:spLocks/>
          </p:cNvSpPr>
          <p:nvPr/>
        </p:nvSpPr>
        <p:spPr>
          <a:xfrm>
            <a:off x="582164" y="2275069"/>
            <a:ext cx="8378819"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400" b="1" dirty="0" smtClean="0">
                <a:solidFill>
                  <a:srgbClr val="FF0000"/>
                </a:solidFill>
                <a:latin typeface="Delius" panose="020B0604020202020204" charset="0"/>
              </a:rPr>
              <a:t>They should stop to look and listen at a zebra </a:t>
            </a:r>
            <a:r>
              <a:rPr lang="vi-VN" sz="2400" b="1" dirty="0" smtClean="0">
                <a:solidFill>
                  <a:srgbClr val="FF0000"/>
                </a:solidFill>
              </a:rPr>
              <a:t>crossing.</a:t>
            </a:r>
            <a:endParaRPr lang="en-US" sz="2400" b="1" dirty="0">
              <a:solidFill>
                <a:srgbClr val="FF0000"/>
              </a:solidFill>
              <a:latin typeface="Delius" panose="020B0604020202020204" charset="0"/>
            </a:endParaRPr>
          </a:p>
        </p:txBody>
      </p:sp>
      <p:sp>
        <p:nvSpPr>
          <p:cNvPr id="90" name="Subtitle 2"/>
          <p:cNvSpPr txBox="1">
            <a:spLocks/>
          </p:cNvSpPr>
          <p:nvPr/>
        </p:nvSpPr>
        <p:spPr>
          <a:xfrm>
            <a:off x="432989" y="3385666"/>
            <a:ext cx="8879311"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400" b="1" dirty="0">
                <a:solidFill>
                  <a:srgbClr val="FF0000"/>
                </a:solidFill>
                <a:latin typeface="Delius" panose="020B0604020202020204" charset="0"/>
              </a:rPr>
              <a:t>They should stop to look and listen for the traffic at the </a:t>
            </a:r>
            <a:r>
              <a:rPr lang="en-US" sz="2400" b="1" dirty="0" err="1">
                <a:solidFill>
                  <a:srgbClr val="FF0000"/>
                </a:solidFill>
                <a:latin typeface="Delius" panose="020B0604020202020204" charset="0"/>
              </a:rPr>
              <a:t>kerb</a:t>
            </a:r>
            <a:r>
              <a:rPr lang="en-US" sz="2400" b="1" dirty="0">
                <a:solidFill>
                  <a:srgbClr val="FF0000"/>
                </a:solidFill>
                <a:latin typeface="Delius" panose="020B0604020202020204" charset="0"/>
              </a:rPr>
              <a:t>.</a:t>
            </a:r>
          </a:p>
        </p:txBody>
      </p:sp>
      <p:sp>
        <p:nvSpPr>
          <p:cNvPr id="91" name="Subtitle 2"/>
          <p:cNvSpPr txBox="1">
            <a:spLocks/>
          </p:cNvSpPr>
          <p:nvPr/>
        </p:nvSpPr>
        <p:spPr>
          <a:xfrm>
            <a:off x="449227" y="4109606"/>
            <a:ext cx="8879311"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400" b="1" dirty="0">
                <a:solidFill>
                  <a:srgbClr val="FF0000"/>
                </a:solidFill>
                <a:latin typeface="Delius" panose="020B0604020202020204" charset="0"/>
              </a:rPr>
              <a:t>No, they can't.</a:t>
            </a:r>
          </a:p>
        </p:txBody>
      </p:sp>
    </p:spTree>
    <p:extLst>
      <p:ext uri="{BB962C8B-B14F-4D97-AF65-F5344CB8AC3E}">
        <p14:creationId xmlns:p14="http://schemas.microsoft.com/office/powerpoint/2010/main" val="4180689856"/>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anim calcmode="lin" valueType="num">
                                      <p:cBhvr additive="base">
                                        <p:cTn id="7"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8">
                                            <p:txEl>
                                              <p:pRg st="0" end="0"/>
                                            </p:txEl>
                                          </p:spTgt>
                                        </p:tgtEl>
                                        <p:attrNameLst>
                                          <p:attrName>style.visibility</p:attrName>
                                        </p:attrNameLst>
                                      </p:cBhvr>
                                      <p:to>
                                        <p:strVal val="visible"/>
                                      </p:to>
                                    </p:set>
                                    <p:anim calcmode="lin" valueType="num">
                                      <p:cBhvr additive="base">
                                        <p:cTn id="13"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9">
                                            <p:txEl>
                                              <p:pRg st="0" end="0"/>
                                            </p:txEl>
                                          </p:spTgt>
                                        </p:tgtEl>
                                        <p:attrNameLst>
                                          <p:attrName>style.visibility</p:attrName>
                                        </p:attrNameLst>
                                      </p:cBhvr>
                                      <p:to>
                                        <p:strVal val="visible"/>
                                      </p:to>
                                    </p:set>
                                    <p:anim calcmode="lin" valueType="num">
                                      <p:cBhvr additive="base">
                                        <p:cTn id="19"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0">
                                            <p:txEl>
                                              <p:pRg st="0" end="0"/>
                                            </p:txEl>
                                          </p:spTgt>
                                        </p:tgtEl>
                                        <p:attrNameLst>
                                          <p:attrName>style.visibility</p:attrName>
                                        </p:attrNameLst>
                                      </p:cBhvr>
                                      <p:to>
                                        <p:strVal val="visible"/>
                                      </p:to>
                                    </p:set>
                                    <p:anim calcmode="lin" valueType="num">
                                      <p:cBhvr additive="base">
                                        <p:cTn id="25"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1">
                                            <p:txEl>
                                              <p:pRg st="0" end="0"/>
                                            </p:txEl>
                                          </p:spTgt>
                                        </p:tgtEl>
                                        <p:attrNameLst>
                                          <p:attrName>style.visibility</p:attrName>
                                        </p:attrNameLst>
                                      </p:cBhvr>
                                      <p:to>
                                        <p:strVal val="visible"/>
                                      </p:to>
                                    </p:set>
                                    <p:anim calcmode="lin" valueType="num">
                                      <p:cBhvr additive="base">
                                        <p:cTn id="31" dur="500" fill="hold"/>
                                        <p:tgtEl>
                                          <p:spTgt spid="91">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uild="p"/>
      <p:bldP spid="88" grpId="0" build="p"/>
      <p:bldP spid="89" grpId="0" build="p"/>
      <p:bldP spid="90" grpId="0" build="p"/>
      <p:bldP spid="91"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311707" y="993150"/>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Rectangle 85"/>
          <p:cNvSpPr/>
          <p:nvPr/>
        </p:nvSpPr>
        <p:spPr>
          <a:xfrm>
            <a:off x="574165" y="469093"/>
            <a:ext cx="8417136" cy="4493538"/>
          </a:xfrm>
          <a:prstGeom prst="rect">
            <a:avLst/>
          </a:prstGeom>
        </p:spPr>
        <p:txBody>
          <a:bodyPr wrap="square">
            <a:spAutoFit/>
          </a:bodyPr>
          <a:lstStyle/>
          <a:p>
            <a:r>
              <a:rPr lang="en-US" sz="2200" b="1" dirty="0">
                <a:latin typeface="Delius" panose="020B0604020202020204" charset="0"/>
              </a:rPr>
              <a:t>6.</a:t>
            </a:r>
            <a:r>
              <a:rPr lang="en-US" sz="2200" dirty="0">
                <a:latin typeface="Delius" panose="020B0604020202020204" charset="0"/>
              </a:rPr>
              <a:t> What should parents do to help older children before they walk alone?</a:t>
            </a:r>
          </a:p>
          <a:p>
            <a:r>
              <a:rPr lang="en-US" sz="2200" dirty="0" smtClean="0">
                <a:latin typeface="Delius" panose="020B0604020202020204" charset="0"/>
              </a:rPr>
              <a:t>__________________________________________</a:t>
            </a:r>
            <a:endParaRPr lang="vi-VN" sz="2200" dirty="0" smtClean="0">
              <a:latin typeface="Delius" panose="020B0604020202020204" charset="0"/>
            </a:endParaRPr>
          </a:p>
          <a:p>
            <a:r>
              <a:rPr lang="en-US" sz="2200" b="1" dirty="0" smtClean="0">
                <a:latin typeface="Delius" panose="020B0604020202020204" charset="0"/>
              </a:rPr>
              <a:t>7</a:t>
            </a:r>
            <a:r>
              <a:rPr lang="en-US" sz="2200" b="1" dirty="0">
                <a:latin typeface="Delius" panose="020B0604020202020204" charset="0"/>
              </a:rPr>
              <a:t>.</a:t>
            </a:r>
            <a:r>
              <a:rPr lang="en-US" sz="2200" dirty="0">
                <a:latin typeface="Delius" panose="020B0604020202020204" charset="0"/>
              </a:rPr>
              <a:t> What should children wear when they are on the bikes?</a:t>
            </a:r>
          </a:p>
          <a:p>
            <a:r>
              <a:rPr lang="en-US" sz="2200" dirty="0" smtClean="0">
                <a:latin typeface="Delius" panose="020B0604020202020204" charset="0"/>
              </a:rPr>
              <a:t>______________________________________________</a:t>
            </a:r>
            <a:endParaRPr lang="vi-VN" sz="2200" dirty="0" smtClean="0">
              <a:latin typeface="Delius" panose="020B0604020202020204" charset="0"/>
            </a:endParaRPr>
          </a:p>
          <a:p>
            <a:r>
              <a:rPr lang="en-US" sz="2200" b="1" dirty="0" smtClean="0">
                <a:latin typeface="Delius" panose="020B0604020202020204" charset="0"/>
              </a:rPr>
              <a:t>8.</a:t>
            </a:r>
            <a:r>
              <a:rPr lang="en-US" sz="2200" dirty="0" smtClean="0">
                <a:latin typeface="Delius" panose="020B0604020202020204" charset="0"/>
              </a:rPr>
              <a:t> What should children do before they cycle on public roads?</a:t>
            </a:r>
          </a:p>
          <a:p>
            <a:r>
              <a:rPr lang="en-US" sz="2200" dirty="0" smtClean="0">
                <a:latin typeface="Delius" panose="020B0604020202020204" charset="0"/>
              </a:rPr>
              <a:t>______________________________________________</a:t>
            </a:r>
            <a:r>
              <a:rPr lang="vi-VN" sz="2200" dirty="0" smtClean="0">
                <a:latin typeface="Delius" panose="020B0604020202020204" charset="0"/>
              </a:rPr>
              <a:t> </a:t>
            </a:r>
            <a:r>
              <a:rPr lang="en-US" sz="2200" dirty="0" smtClean="0">
                <a:latin typeface="Delius" panose="020B0604020202020204" charset="0"/>
              </a:rPr>
              <a:t>__________________________________________</a:t>
            </a:r>
            <a:r>
              <a:rPr lang="en-US" sz="2200" dirty="0">
                <a:latin typeface="Delius" panose="020B0604020202020204" charset="0"/>
              </a:rPr>
              <a:t>_______</a:t>
            </a:r>
            <a:endParaRPr lang="en-US" sz="2200" dirty="0">
              <a:latin typeface="Delius" panose="020B0604020202020204" charset="0"/>
            </a:endParaRPr>
          </a:p>
          <a:p>
            <a:r>
              <a:rPr lang="en-US" sz="2200" b="1" dirty="0">
                <a:latin typeface="Delius" panose="020B0604020202020204" charset="0"/>
              </a:rPr>
              <a:t>9.</a:t>
            </a:r>
            <a:r>
              <a:rPr lang="en-US" sz="2200" dirty="0">
                <a:latin typeface="Delius" panose="020B0604020202020204" charset="0"/>
              </a:rPr>
              <a:t> Which clothes should children wear whenever they are cycling on the road?</a:t>
            </a:r>
          </a:p>
          <a:p>
            <a:r>
              <a:rPr lang="en-US" sz="2200" dirty="0" smtClean="0">
                <a:latin typeface="Delius" panose="020B0604020202020204" charset="0"/>
              </a:rPr>
              <a:t>______________________________________________</a:t>
            </a:r>
            <a:endParaRPr lang="en-US" sz="2200" dirty="0">
              <a:latin typeface="Delius" panose="020B0604020202020204" charset="0"/>
            </a:endParaRPr>
          </a:p>
          <a:p>
            <a:r>
              <a:rPr lang="en-US" sz="2200" b="1" dirty="0">
                <a:latin typeface="Delius" panose="020B0604020202020204" charset="0"/>
              </a:rPr>
              <a:t>10.</a:t>
            </a:r>
            <a:r>
              <a:rPr lang="en-US" sz="2200" dirty="0">
                <a:latin typeface="Delius" panose="020B0604020202020204" charset="0"/>
              </a:rPr>
              <a:t> What should they do when they cycle in the dark?</a:t>
            </a:r>
          </a:p>
          <a:p>
            <a:r>
              <a:rPr lang="en-US" sz="2200" dirty="0" smtClean="0">
                <a:latin typeface="Delius" panose="020B0604020202020204" charset="0"/>
              </a:rPr>
              <a:t>______________________________________________</a:t>
            </a:r>
            <a:endParaRPr lang="en-US" sz="2200" dirty="0">
              <a:latin typeface="Delius" panose="020B0604020202020204" charset="0"/>
            </a:endParaRPr>
          </a:p>
        </p:txBody>
      </p:sp>
      <p:sp>
        <p:nvSpPr>
          <p:cNvPr id="87" name="Subtitle 2"/>
          <p:cNvSpPr txBox="1">
            <a:spLocks/>
          </p:cNvSpPr>
          <p:nvPr/>
        </p:nvSpPr>
        <p:spPr>
          <a:xfrm>
            <a:off x="1310238" y="734058"/>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FF0000"/>
                </a:solidFill>
                <a:latin typeface="Delius" panose="020B0604020202020204" charset="0"/>
              </a:rPr>
              <a:t>Parents should practice routes with their children before they walk alone.</a:t>
            </a:r>
          </a:p>
        </p:txBody>
      </p:sp>
      <p:sp>
        <p:nvSpPr>
          <p:cNvPr id="88" name="Subtitle 2"/>
          <p:cNvSpPr txBox="1">
            <a:spLocks/>
          </p:cNvSpPr>
          <p:nvPr/>
        </p:nvSpPr>
        <p:spPr>
          <a:xfrm>
            <a:off x="516583" y="1747658"/>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FF0000"/>
                </a:solidFill>
                <a:latin typeface="Delius" panose="020B0604020202020204" charset="0"/>
              </a:rPr>
              <a:t>They should wear a cycle helmet.</a:t>
            </a:r>
          </a:p>
        </p:txBody>
      </p:sp>
      <p:sp>
        <p:nvSpPr>
          <p:cNvPr id="89" name="Subtitle 2"/>
          <p:cNvSpPr txBox="1">
            <a:spLocks/>
          </p:cNvSpPr>
          <p:nvPr/>
        </p:nvSpPr>
        <p:spPr>
          <a:xfrm>
            <a:off x="506474" y="2407368"/>
            <a:ext cx="8177396"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400" b="1" dirty="0">
                <a:solidFill>
                  <a:srgbClr val="FF0000"/>
                </a:solidFill>
                <a:latin typeface="Delius" panose="020B0604020202020204" charset="0"/>
              </a:rPr>
              <a:t>They should be able to judge speed and distance accurately before they cycle on public roads.</a:t>
            </a:r>
          </a:p>
        </p:txBody>
      </p:sp>
      <p:sp>
        <p:nvSpPr>
          <p:cNvPr id="90" name="Subtitle 2"/>
          <p:cNvSpPr txBox="1">
            <a:spLocks/>
          </p:cNvSpPr>
          <p:nvPr/>
        </p:nvSpPr>
        <p:spPr>
          <a:xfrm>
            <a:off x="354065" y="3775983"/>
            <a:ext cx="9154410"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200" b="1" smtClean="0">
                <a:solidFill>
                  <a:srgbClr val="FF0000"/>
                </a:solidFill>
                <a:latin typeface="Delius" panose="020B0604020202020204" charset="0"/>
              </a:rPr>
              <a:t>They should wear bright coloured clothing and fluorescent items. </a:t>
            </a:r>
            <a:endParaRPr lang="en-US" sz="2200" b="1" dirty="0">
              <a:solidFill>
                <a:srgbClr val="FF0000"/>
              </a:solidFill>
              <a:latin typeface="Delius" panose="020B0604020202020204" charset="0"/>
            </a:endParaRPr>
          </a:p>
        </p:txBody>
      </p:sp>
      <p:sp>
        <p:nvSpPr>
          <p:cNvPr id="91" name="Subtitle 2"/>
          <p:cNvSpPr txBox="1">
            <a:spLocks/>
          </p:cNvSpPr>
          <p:nvPr/>
        </p:nvSpPr>
        <p:spPr>
          <a:xfrm>
            <a:off x="524144" y="4414766"/>
            <a:ext cx="9154410"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300" b="1" dirty="0">
                <a:solidFill>
                  <a:srgbClr val="FF0000"/>
                </a:solidFill>
                <a:latin typeface="Delius" panose="020B0604020202020204" charset="0"/>
              </a:rPr>
              <a:t>They need lights on their bikes and reflective items, too.</a:t>
            </a:r>
          </a:p>
        </p:txBody>
      </p:sp>
    </p:spTree>
    <p:extLst>
      <p:ext uri="{BB962C8B-B14F-4D97-AF65-F5344CB8AC3E}">
        <p14:creationId xmlns:p14="http://schemas.microsoft.com/office/powerpoint/2010/main" val="1461128386"/>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anim calcmode="lin" valueType="num">
                                      <p:cBhvr additive="base">
                                        <p:cTn id="7"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8">
                                            <p:txEl>
                                              <p:pRg st="0" end="0"/>
                                            </p:txEl>
                                          </p:spTgt>
                                        </p:tgtEl>
                                        <p:attrNameLst>
                                          <p:attrName>style.visibility</p:attrName>
                                        </p:attrNameLst>
                                      </p:cBhvr>
                                      <p:to>
                                        <p:strVal val="visible"/>
                                      </p:to>
                                    </p:set>
                                    <p:anim calcmode="lin" valueType="num">
                                      <p:cBhvr additive="base">
                                        <p:cTn id="13"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9">
                                            <p:txEl>
                                              <p:pRg st="0" end="0"/>
                                            </p:txEl>
                                          </p:spTgt>
                                        </p:tgtEl>
                                        <p:attrNameLst>
                                          <p:attrName>style.visibility</p:attrName>
                                        </p:attrNameLst>
                                      </p:cBhvr>
                                      <p:to>
                                        <p:strVal val="visible"/>
                                      </p:to>
                                    </p:set>
                                    <p:anim calcmode="lin" valueType="num">
                                      <p:cBhvr additive="base">
                                        <p:cTn id="19"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0">
                                            <p:txEl>
                                              <p:pRg st="0" end="0"/>
                                            </p:txEl>
                                          </p:spTgt>
                                        </p:tgtEl>
                                        <p:attrNameLst>
                                          <p:attrName>style.visibility</p:attrName>
                                        </p:attrNameLst>
                                      </p:cBhvr>
                                      <p:to>
                                        <p:strVal val="visible"/>
                                      </p:to>
                                    </p:set>
                                    <p:anim calcmode="lin" valueType="num">
                                      <p:cBhvr additive="base">
                                        <p:cTn id="25"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1">
                                            <p:txEl>
                                              <p:pRg st="0" end="0"/>
                                            </p:txEl>
                                          </p:spTgt>
                                        </p:tgtEl>
                                        <p:attrNameLst>
                                          <p:attrName>style.visibility</p:attrName>
                                        </p:attrNameLst>
                                      </p:cBhvr>
                                      <p:to>
                                        <p:strVal val="visible"/>
                                      </p:to>
                                    </p:set>
                                    <p:anim calcmode="lin" valueType="num">
                                      <p:cBhvr additive="base">
                                        <p:cTn id="31" dur="500" fill="hold"/>
                                        <p:tgtEl>
                                          <p:spTgt spid="91">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uild="p"/>
      <p:bldP spid="88" grpId="0" build="p"/>
      <p:bldP spid="89" grpId="0" build="p"/>
      <p:bldP spid="90" grpId="0" build="p"/>
      <p:bldP spid="91"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8" name="Google Shape;458;p41"/>
          <p:cNvGrpSpPr/>
          <p:nvPr/>
        </p:nvGrpSpPr>
        <p:grpSpPr>
          <a:xfrm rot="-1200161">
            <a:off x="794951" y="2533448"/>
            <a:ext cx="731388" cy="606843"/>
            <a:chOff x="575787" y="2342429"/>
            <a:chExt cx="731525" cy="606957"/>
          </a:xfrm>
        </p:grpSpPr>
        <p:sp>
          <p:nvSpPr>
            <p:cNvPr id="459" name="Google Shape;459;p41"/>
            <p:cNvSpPr/>
            <p:nvPr/>
          </p:nvSpPr>
          <p:spPr>
            <a:xfrm>
              <a:off x="576136" y="2342429"/>
              <a:ext cx="730828" cy="606957"/>
            </a:xfrm>
            <a:custGeom>
              <a:avLst/>
              <a:gdLst/>
              <a:ahLst/>
              <a:cxnLst/>
              <a:rect l="l" t="t" r="r" b="b"/>
              <a:pathLst>
                <a:path w="14676" h="12172" extrusionOk="0">
                  <a:moveTo>
                    <a:pt x="7341" y="0"/>
                  </a:moveTo>
                  <a:cubicBezTo>
                    <a:pt x="7034" y="0"/>
                    <a:pt x="6725" y="149"/>
                    <a:pt x="6539" y="446"/>
                  </a:cubicBezTo>
                  <a:lnTo>
                    <a:pt x="583" y="10035"/>
                  </a:lnTo>
                  <a:cubicBezTo>
                    <a:pt x="0" y="10969"/>
                    <a:pt x="662" y="12171"/>
                    <a:pt x="1760" y="12171"/>
                  </a:cubicBezTo>
                  <a:cubicBezTo>
                    <a:pt x="1764" y="12171"/>
                    <a:pt x="1768" y="12171"/>
                    <a:pt x="1773" y="12171"/>
                  </a:cubicBezTo>
                  <a:lnTo>
                    <a:pt x="12903" y="12171"/>
                  </a:lnTo>
                  <a:cubicBezTo>
                    <a:pt x="12907" y="12171"/>
                    <a:pt x="12912" y="12171"/>
                    <a:pt x="12916" y="12171"/>
                  </a:cubicBezTo>
                  <a:cubicBezTo>
                    <a:pt x="14014" y="12171"/>
                    <a:pt x="14676" y="10969"/>
                    <a:pt x="14092" y="10035"/>
                  </a:cubicBezTo>
                  <a:lnTo>
                    <a:pt x="8137" y="446"/>
                  </a:lnTo>
                  <a:cubicBezTo>
                    <a:pt x="7956" y="149"/>
                    <a:pt x="7649" y="0"/>
                    <a:pt x="734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0" name="Google Shape;460;p41"/>
            <p:cNvGrpSpPr/>
            <p:nvPr/>
          </p:nvGrpSpPr>
          <p:grpSpPr>
            <a:xfrm>
              <a:off x="575787" y="2342429"/>
              <a:ext cx="731525" cy="606957"/>
              <a:chOff x="857125" y="2195550"/>
              <a:chExt cx="367250" cy="304300"/>
            </a:xfrm>
          </p:grpSpPr>
          <p:sp>
            <p:nvSpPr>
              <p:cNvPr id="461" name="Google Shape;461;p41"/>
              <p:cNvSpPr/>
              <p:nvPr/>
            </p:nvSpPr>
            <p:spPr>
              <a:xfrm>
                <a:off x="857125" y="2195550"/>
                <a:ext cx="367250" cy="304300"/>
              </a:xfrm>
              <a:custGeom>
                <a:avLst/>
                <a:gdLst/>
                <a:ahLst/>
                <a:cxnLst/>
                <a:rect l="l" t="t" r="r" b="b"/>
                <a:pathLst>
                  <a:path w="14690" h="12172" extrusionOk="0">
                    <a:moveTo>
                      <a:pt x="7345" y="1"/>
                    </a:moveTo>
                    <a:cubicBezTo>
                      <a:pt x="7036" y="1"/>
                      <a:pt x="6727" y="149"/>
                      <a:pt x="6541" y="447"/>
                    </a:cubicBezTo>
                    <a:lnTo>
                      <a:pt x="585" y="10035"/>
                    </a:lnTo>
                    <a:cubicBezTo>
                      <a:pt x="0" y="10964"/>
                      <a:pt x="678" y="12172"/>
                      <a:pt x="1775" y="12172"/>
                    </a:cubicBezTo>
                    <a:lnTo>
                      <a:pt x="12914" y="12172"/>
                    </a:lnTo>
                    <a:cubicBezTo>
                      <a:pt x="14011" y="12172"/>
                      <a:pt x="14689" y="10964"/>
                      <a:pt x="14104" y="10035"/>
                    </a:cubicBezTo>
                    <a:lnTo>
                      <a:pt x="8148" y="447"/>
                    </a:lnTo>
                    <a:cubicBezTo>
                      <a:pt x="7962" y="149"/>
                      <a:pt x="7654" y="1"/>
                      <a:pt x="73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884525" y="2216525"/>
                <a:ext cx="312425" cy="269175"/>
              </a:xfrm>
              <a:custGeom>
                <a:avLst/>
                <a:gdLst/>
                <a:ahLst/>
                <a:cxnLst/>
                <a:rect l="l" t="t" r="r" b="b"/>
                <a:pathLst>
                  <a:path w="12497" h="10767" extrusionOk="0">
                    <a:moveTo>
                      <a:pt x="6253" y="593"/>
                    </a:moveTo>
                    <a:cubicBezTo>
                      <a:pt x="6346" y="593"/>
                      <a:pt x="6430" y="648"/>
                      <a:pt x="6476" y="732"/>
                    </a:cubicBezTo>
                    <a:lnTo>
                      <a:pt x="11818" y="9707"/>
                    </a:lnTo>
                    <a:cubicBezTo>
                      <a:pt x="11874" y="9800"/>
                      <a:pt x="11874" y="9930"/>
                      <a:pt x="11818" y="10032"/>
                    </a:cubicBezTo>
                    <a:cubicBezTo>
                      <a:pt x="11772" y="10116"/>
                      <a:pt x="11679" y="10171"/>
                      <a:pt x="11586" y="10171"/>
                    </a:cubicBezTo>
                    <a:lnTo>
                      <a:pt x="911" y="10171"/>
                    </a:lnTo>
                    <a:cubicBezTo>
                      <a:pt x="818" y="10171"/>
                      <a:pt x="725" y="10116"/>
                      <a:pt x="679" y="10032"/>
                    </a:cubicBezTo>
                    <a:cubicBezTo>
                      <a:pt x="623" y="9930"/>
                      <a:pt x="623" y="9800"/>
                      <a:pt x="679" y="9707"/>
                    </a:cubicBezTo>
                    <a:lnTo>
                      <a:pt x="6021" y="732"/>
                    </a:lnTo>
                    <a:cubicBezTo>
                      <a:pt x="6067" y="648"/>
                      <a:pt x="6151" y="593"/>
                      <a:pt x="6253" y="593"/>
                    </a:cubicBezTo>
                    <a:close/>
                    <a:moveTo>
                      <a:pt x="6249" y="0"/>
                    </a:moveTo>
                    <a:cubicBezTo>
                      <a:pt x="5958" y="0"/>
                      <a:pt x="5668" y="142"/>
                      <a:pt x="5501" y="425"/>
                    </a:cubicBezTo>
                    <a:lnTo>
                      <a:pt x="168" y="9400"/>
                    </a:lnTo>
                    <a:cubicBezTo>
                      <a:pt x="0" y="9688"/>
                      <a:pt x="0" y="10032"/>
                      <a:pt x="158" y="10320"/>
                    </a:cubicBezTo>
                    <a:cubicBezTo>
                      <a:pt x="316" y="10599"/>
                      <a:pt x="604" y="10766"/>
                      <a:pt x="911" y="10766"/>
                    </a:cubicBezTo>
                    <a:lnTo>
                      <a:pt x="11586" y="10766"/>
                    </a:lnTo>
                    <a:cubicBezTo>
                      <a:pt x="11893" y="10766"/>
                      <a:pt x="12181" y="10599"/>
                      <a:pt x="12339" y="10320"/>
                    </a:cubicBezTo>
                    <a:cubicBezTo>
                      <a:pt x="12497" y="10032"/>
                      <a:pt x="12497" y="9688"/>
                      <a:pt x="12329" y="9400"/>
                    </a:cubicBezTo>
                    <a:lnTo>
                      <a:pt x="6997" y="425"/>
                    </a:lnTo>
                    <a:cubicBezTo>
                      <a:pt x="6829" y="142"/>
                      <a:pt x="6539" y="0"/>
                      <a:pt x="6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1"/>
              <p:cNvSpPr/>
              <p:nvPr/>
            </p:nvSpPr>
            <p:spPr>
              <a:xfrm>
                <a:off x="1022725" y="2274075"/>
                <a:ext cx="36025" cy="125450"/>
              </a:xfrm>
              <a:custGeom>
                <a:avLst/>
                <a:gdLst/>
                <a:ahLst/>
                <a:cxnLst/>
                <a:rect l="l" t="t" r="r" b="b"/>
                <a:pathLst>
                  <a:path w="1441" h="5018" extrusionOk="0">
                    <a:moveTo>
                      <a:pt x="725" y="0"/>
                    </a:moveTo>
                    <a:cubicBezTo>
                      <a:pt x="326" y="0"/>
                      <a:pt x="1" y="316"/>
                      <a:pt x="1" y="715"/>
                    </a:cubicBezTo>
                    <a:lnTo>
                      <a:pt x="1" y="4292"/>
                    </a:lnTo>
                    <a:cubicBezTo>
                      <a:pt x="1" y="4692"/>
                      <a:pt x="326" y="5017"/>
                      <a:pt x="725" y="5017"/>
                    </a:cubicBezTo>
                    <a:cubicBezTo>
                      <a:pt x="1115" y="5017"/>
                      <a:pt x="1441" y="4692"/>
                      <a:pt x="1441" y="4292"/>
                    </a:cubicBezTo>
                    <a:lnTo>
                      <a:pt x="1441" y="715"/>
                    </a:lnTo>
                    <a:cubicBezTo>
                      <a:pt x="1441" y="316"/>
                      <a:pt x="1115" y="0"/>
                      <a:pt x="7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a:off x="1022725" y="2409475"/>
                <a:ext cx="36025" cy="43925"/>
              </a:xfrm>
              <a:custGeom>
                <a:avLst/>
                <a:gdLst/>
                <a:ahLst/>
                <a:cxnLst/>
                <a:rect l="l" t="t" r="r" b="b"/>
                <a:pathLst>
                  <a:path w="1441" h="1757" extrusionOk="0">
                    <a:moveTo>
                      <a:pt x="725" y="1"/>
                    </a:moveTo>
                    <a:cubicBezTo>
                      <a:pt x="326" y="1"/>
                      <a:pt x="1" y="326"/>
                      <a:pt x="1" y="725"/>
                    </a:cubicBezTo>
                    <a:lnTo>
                      <a:pt x="1" y="1041"/>
                    </a:lnTo>
                    <a:cubicBezTo>
                      <a:pt x="1" y="1431"/>
                      <a:pt x="326" y="1757"/>
                      <a:pt x="725" y="1757"/>
                    </a:cubicBezTo>
                    <a:cubicBezTo>
                      <a:pt x="1115" y="1757"/>
                      <a:pt x="1441" y="1431"/>
                      <a:pt x="1441" y="1041"/>
                    </a:cubicBezTo>
                    <a:lnTo>
                      <a:pt x="1441" y="725"/>
                    </a:lnTo>
                    <a:cubicBezTo>
                      <a:pt x="1441" y="326"/>
                      <a:pt x="1115" y="1"/>
                      <a:pt x="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5" name="Google Shape;465;p41"/>
          <p:cNvSpPr txBox="1">
            <a:spLocks noGrp="1"/>
          </p:cNvSpPr>
          <p:nvPr>
            <p:ph type="title"/>
          </p:nvPr>
        </p:nvSpPr>
        <p:spPr>
          <a:xfrm>
            <a:off x="2071413" y="2008214"/>
            <a:ext cx="5207668" cy="914400"/>
          </a:xfrm>
          <a:prstGeom prst="rect">
            <a:avLst/>
          </a:prstGeom>
        </p:spPr>
        <p:txBody>
          <a:bodyPr spcFirstLastPara="1" wrap="square" lIns="91425" tIns="91425" rIns="91425" bIns="91425" anchor="b" anchorCtr="0">
            <a:noAutofit/>
          </a:bodyPr>
          <a:lstStyle/>
          <a:p>
            <a:r>
              <a:rPr lang="en-US" sz="4400" dirty="0"/>
              <a:t>PART 3. COMMUNICATION SKILLS</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41"/>
          <p:cNvGrpSpPr/>
          <p:nvPr/>
        </p:nvGrpSpPr>
        <p:grpSpPr>
          <a:xfrm flipH="1">
            <a:off x="710895" y="3564295"/>
            <a:ext cx="1371577" cy="855494"/>
            <a:chOff x="812029" y="2555452"/>
            <a:chExt cx="1371577" cy="855494"/>
          </a:xfrm>
        </p:grpSpPr>
        <p:sp>
          <p:nvSpPr>
            <p:cNvPr id="476" name="Google Shape;476;p41"/>
            <p:cNvSpPr/>
            <p:nvPr/>
          </p:nvSpPr>
          <p:spPr>
            <a:xfrm>
              <a:off x="812562" y="2556173"/>
              <a:ext cx="1371044" cy="854051"/>
            </a:xfrm>
            <a:custGeom>
              <a:avLst/>
              <a:gdLst/>
              <a:ahLst/>
              <a:cxnLst/>
              <a:rect l="l" t="t" r="r" b="b"/>
              <a:pathLst>
                <a:path w="22086" h="13612" extrusionOk="0">
                  <a:moveTo>
                    <a:pt x="12070" y="0"/>
                  </a:moveTo>
                  <a:cubicBezTo>
                    <a:pt x="11809" y="0"/>
                    <a:pt x="11596" y="205"/>
                    <a:pt x="11596" y="474"/>
                  </a:cubicBezTo>
                  <a:lnTo>
                    <a:pt x="11596" y="2918"/>
                  </a:lnTo>
                  <a:cubicBezTo>
                    <a:pt x="11596" y="2490"/>
                    <a:pt x="11252" y="2137"/>
                    <a:pt x="10815" y="2137"/>
                  </a:cubicBezTo>
                  <a:lnTo>
                    <a:pt x="6616" y="2137"/>
                  </a:lnTo>
                  <a:cubicBezTo>
                    <a:pt x="5900" y="2137"/>
                    <a:pt x="5287" y="2630"/>
                    <a:pt x="5129" y="3327"/>
                  </a:cubicBezTo>
                  <a:lnTo>
                    <a:pt x="4600" y="5686"/>
                  </a:lnTo>
                  <a:cubicBezTo>
                    <a:pt x="4507" y="6077"/>
                    <a:pt x="4191" y="6374"/>
                    <a:pt x="3791" y="6430"/>
                  </a:cubicBezTo>
                  <a:lnTo>
                    <a:pt x="1394" y="6764"/>
                  </a:lnTo>
                  <a:cubicBezTo>
                    <a:pt x="818" y="6848"/>
                    <a:pt x="382" y="7340"/>
                    <a:pt x="382" y="7926"/>
                  </a:cubicBezTo>
                  <a:lnTo>
                    <a:pt x="382" y="10118"/>
                  </a:lnTo>
                  <a:lnTo>
                    <a:pt x="354" y="10118"/>
                  </a:lnTo>
                  <a:cubicBezTo>
                    <a:pt x="159" y="10118"/>
                    <a:pt x="1" y="10276"/>
                    <a:pt x="1" y="10471"/>
                  </a:cubicBezTo>
                  <a:lnTo>
                    <a:pt x="1" y="10703"/>
                  </a:lnTo>
                  <a:cubicBezTo>
                    <a:pt x="1" y="11242"/>
                    <a:pt x="437" y="11679"/>
                    <a:pt x="967" y="11679"/>
                  </a:cubicBezTo>
                  <a:lnTo>
                    <a:pt x="2240" y="11679"/>
                  </a:lnTo>
                  <a:cubicBezTo>
                    <a:pt x="2519" y="12812"/>
                    <a:pt x="3531" y="13611"/>
                    <a:pt x="4702" y="13611"/>
                  </a:cubicBezTo>
                  <a:cubicBezTo>
                    <a:pt x="5873" y="13611"/>
                    <a:pt x="6895" y="12812"/>
                    <a:pt x="7164" y="11679"/>
                  </a:cubicBezTo>
                  <a:lnTo>
                    <a:pt x="14132" y="11679"/>
                  </a:lnTo>
                  <a:cubicBezTo>
                    <a:pt x="14411" y="12812"/>
                    <a:pt x="15424" y="13611"/>
                    <a:pt x="16594" y="13611"/>
                  </a:cubicBezTo>
                  <a:cubicBezTo>
                    <a:pt x="17765" y="13611"/>
                    <a:pt x="18787" y="12812"/>
                    <a:pt x="19056" y="11679"/>
                  </a:cubicBezTo>
                  <a:lnTo>
                    <a:pt x="21119" y="11679"/>
                  </a:lnTo>
                  <a:cubicBezTo>
                    <a:pt x="21648" y="11679"/>
                    <a:pt x="22085" y="11242"/>
                    <a:pt x="22085" y="10703"/>
                  </a:cubicBezTo>
                  <a:lnTo>
                    <a:pt x="22085" y="10471"/>
                  </a:lnTo>
                  <a:cubicBezTo>
                    <a:pt x="22085" y="10282"/>
                    <a:pt x="21927" y="10127"/>
                    <a:pt x="21739" y="10127"/>
                  </a:cubicBezTo>
                  <a:cubicBezTo>
                    <a:pt x="21734" y="10127"/>
                    <a:pt x="21728" y="10127"/>
                    <a:pt x="21723" y="10127"/>
                  </a:cubicBezTo>
                  <a:lnTo>
                    <a:pt x="21565" y="10127"/>
                  </a:lnTo>
                  <a:lnTo>
                    <a:pt x="21565" y="474"/>
                  </a:lnTo>
                  <a:cubicBezTo>
                    <a:pt x="21565" y="205"/>
                    <a:pt x="21351" y="0"/>
                    <a:pt x="2109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41"/>
            <p:cNvGrpSpPr/>
            <p:nvPr/>
          </p:nvGrpSpPr>
          <p:grpSpPr>
            <a:xfrm>
              <a:off x="812029" y="2555452"/>
              <a:ext cx="1370423" cy="855494"/>
              <a:chOff x="812029" y="1940763"/>
              <a:chExt cx="1370423" cy="855494"/>
            </a:xfrm>
          </p:grpSpPr>
          <p:sp>
            <p:nvSpPr>
              <p:cNvPr id="478" name="Google Shape;478;p41"/>
              <p:cNvSpPr/>
              <p:nvPr/>
            </p:nvSpPr>
            <p:spPr>
              <a:xfrm>
                <a:off x="836239" y="2075408"/>
                <a:ext cx="1315050" cy="598752"/>
              </a:xfrm>
              <a:custGeom>
                <a:avLst/>
                <a:gdLst/>
                <a:ahLst/>
                <a:cxnLst/>
                <a:rect l="l" t="t" r="r" b="b"/>
                <a:pathLst>
                  <a:path w="21184" h="9543" extrusionOk="0">
                    <a:moveTo>
                      <a:pt x="10451" y="1"/>
                    </a:moveTo>
                    <a:cubicBezTo>
                      <a:pt x="10446" y="1"/>
                      <a:pt x="10440" y="1"/>
                      <a:pt x="10434" y="1"/>
                    </a:cubicBezTo>
                    <a:lnTo>
                      <a:pt x="6235" y="1"/>
                    </a:lnTo>
                    <a:cubicBezTo>
                      <a:pt x="6228" y="1"/>
                      <a:pt x="6222" y="1"/>
                      <a:pt x="6215" y="1"/>
                    </a:cubicBezTo>
                    <a:cubicBezTo>
                      <a:pt x="5508" y="1"/>
                      <a:pt x="4905" y="490"/>
                      <a:pt x="4748" y="1181"/>
                    </a:cubicBezTo>
                    <a:lnTo>
                      <a:pt x="4219" y="3550"/>
                    </a:lnTo>
                    <a:cubicBezTo>
                      <a:pt x="4126" y="3940"/>
                      <a:pt x="3810" y="4237"/>
                      <a:pt x="3410" y="4293"/>
                    </a:cubicBezTo>
                    <a:lnTo>
                      <a:pt x="1013" y="4628"/>
                    </a:lnTo>
                    <a:cubicBezTo>
                      <a:pt x="437" y="4711"/>
                      <a:pt x="1" y="5204"/>
                      <a:pt x="1" y="5789"/>
                    </a:cubicBezTo>
                    <a:lnTo>
                      <a:pt x="1" y="8836"/>
                    </a:lnTo>
                    <a:cubicBezTo>
                      <a:pt x="1" y="9227"/>
                      <a:pt x="317" y="9542"/>
                      <a:pt x="707" y="9542"/>
                    </a:cubicBezTo>
                    <a:lnTo>
                      <a:pt x="20478" y="9542"/>
                    </a:lnTo>
                    <a:cubicBezTo>
                      <a:pt x="20868" y="9542"/>
                      <a:pt x="21184" y="9227"/>
                      <a:pt x="21184" y="8836"/>
                    </a:cubicBezTo>
                    <a:lnTo>
                      <a:pt x="21184" y="4200"/>
                    </a:lnTo>
                    <a:lnTo>
                      <a:pt x="11215" y="4200"/>
                    </a:lnTo>
                    <a:lnTo>
                      <a:pt x="11215" y="781"/>
                    </a:lnTo>
                    <a:cubicBezTo>
                      <a:pt x="11215" y="350"/>
                      <a:pt x="10880" y="1"/>
                      <a:pt x="104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1"/>
              <p:cNvSpPr/>
              <p:nvPr/>
            </p:nvSpPr>
            <p:spPr>
              <a:xfrm>
                <a:off x="1164443" y="2134888"/>
                <a:ext cx="287295" cy="204101"/>
              </a:xfrm>
              <a:custGeom>
                <a:avLst/>
                <a:gdLst/>
                <a:ahLst/>
                <a:cxnLst/>
                <a:rect l="l" t="t" r="r" b="b"/>
                <a:pathLst>
                  <a:path w="4628" h="3253" extrusionOk="0">
                    <a:moveTo>
                      <a:pt x="1459" y="0"/>
                    </a:moveTo>
                    <a:cubicBezTo>
                      <a:pt x="966" y="0"/>
                      <a:pt x="539" y="353"/>
                      <a:pt x="455" y="837"/>
                    </a:cubicBezTo>
                    <a:lnTo>
                      <a:pt x="0" y="3252"/>
                    </a:lnTo>
                    <a:lnTo>
                      <a:pt x="4627" y="3252"/>
                    </a:lnTo>
                    <a:lnTo>
                      <a:pt x="462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1"/>
              <p:cNvSpPr/>
              <p:nvPr/>
            </p:nvSpPr>
            <p:spPr>
              <a:xfrm>
                <a:off x="925630" y="2478089"/>
                <a:ext cx="357070" cy="317916"/>
              </a:xfrm>
              <a:custGeom>
                <a:avLst/>
                <a:gdLst/>
                <a:ahLst/>
                <a:cxnLst/>
                <a:rect l="l" t="t" r="r" b="b"/>
                <a:pathLst>
                  <a:path w="5752" h="5067" extrusionOk="0">
                    <a:moveTo>
                      <a:pt x="2883" y="1"/>
                    </a:moveTo>
                    <a:cubicBezTo>
                      <a:pt x="2557" y="1"/>
                      <a:pt x="2226" y="64"/>
                      <a:pt x="1905" y="198"/>
                    </a:cubicBezTo>
                    <a:cubicBezTo>
                      <a:pt x="614" y="737"/>
                      <a:pt x="1" y="2214"/>
                      <a:pt x="540" y="3505"/>
                    </a:cubicBezTo>
                    <a:cubicBezTo>
                      <a:pt x="946" y="4479"/>
                      <a:pt x="1890" y="5067"/>
                      <a:pt x="2884" y="5067"/>
                    </a:cubicBezTo>
                    <a:cubicBezTo>
                      <a:pt x="3208" y="5067"/>
                      <a:pt x="3538" y="5004"/>
                      <a:pt x="3856" y="4871"/>
                    </a:cubicBezTo>
                    <a:cubicBezTo>
                      <a:pt x="5139" y="4332"/>
                      <a:pt x="5752" y="2846"/>
                      <a:pt x="5213" y="1554"/>
                    </a:cubicBezTo>
                    <a:cubicBezTo>
                      <a:pt x="4808" y="583"/>
                      <a:pt x="3872" y="1"/>
                      <a:pt x="28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1"/>
              <p:cNvSpPr/>
              <p:nvPr/>
            </p:nvSpPr>
            <p:spPr>
              <a:xfrm>
                <a:off x="997144" y="2556329"/>
                <a:ext cx="186977" cy="161750"/>
              </a:xfrm>
              <a:custGeom>
                <a:avLst/>
                <a:gdLst/>
                <a:ahLst/>
                <a:cxnLst/>
                <a:rect l="l" t="t" r="r" b="b"/>
                <a:pathLst>
                  <a:path w="3012" h="2578" extrusionOk="0">
                    <a:moveTo>
                      <a:pt x="1729" y="1"/>
                    </a:moveTo>
                    <a:cubicBezTo>
                      <a:pt x="577" y="1"/>
                      <a:pt x="1" y="1385"/>
                      <a:pt x="809" y="2193"/>
                    </a:cubicBezTo>
                    <a:cubicBezTo>
                      <a:pt x="1075" y="2459"/>
                      <a:pt x="1400" y="2577"/>
                      <a:pt x="1718" y="2577"/>
                    </a:cubicBezTo>
                    <a:cubicBezTo>
                      <a:pt x="2380" y="2577"/>
                      <a:pt x="3011" y="2064"/>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1"/>
              <p:cNvSpPr/>
              <p:nvPr/>
            </p:nvSpPr>
            <p:spPr>
              <a:xfrm>
                <a:off x="1071575" y="2612296"/>
                <a:ext cx="57173" cy="49441"/>
              </a:xfrm>
              <a:custGeom>
                <a:avLst/>
                <a:gdLst/>
                <a:ahLst/>
                <a:cxnLst/>
                <a:rect l="l" t="t" r="r" b="b"/>
                <a:pathLst>
                  <a:path w="921" h="788" extrusionOk="0">
                    <a:moveTo>
                      <a:pt x="530" y="1"/>
                    </a:moveTo>
                    <a:cubicBezTo>
                      <a:pt x="177" y="1"/>
                      <a:pt x="0" y="428"/>
                      <a:pt x="251" y="670"/>
                    </a:cubicBezTo>
                    <a:cubicBezTo>
                      <a:pt x="330" y="751"/>
                      <a:pt x="428" y="788"/>
                      <a:pt x="525" y="788"/>
                    </a:cubicBezTo>
                    <a:cubicBezTo>
                      <a:pt x="726"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1"/>
              <p:cNvSpPr/>
              <p:nvPr/>
            </p:nvSpPr>
            <p:spPr>
              <a:xfrm>
                <a:off x="1669071" y="2478529"/>
                <a:ext cx="346144" cy="317728"/>
              </a:xfrm>
              <a:custGeom>
                <a:avLst/>
                <a:gdLst/>
                <a:ahLst/>
                <a:cxnLst/>
                <a:rect l="l" t="t" r="r" b="b"/>
                <a:pathLst>
                  <a:path w="5576" h="5064" extrusionOk="0">
                    <a:moveTo>
                      <a:pt x="2789" y="0"/>
                    </a:moveTo>
                    <a:cubicBezTo>
                      <a:pt x="2596" y="0"/>
                      <a:pt x="2399" y="23"/>
                      <a:pt x="2203" y="70"/>
                    </a:cubicBezTo>
                    <a:cubicBezTo>
                      <a:pt x="837" y="395"/>
                      <a:pt x="1" y="1761"/>
                      <a:pt x="326" y="3117"/>
                    </a:cubicBezTo>
                    <a:cubicBezTo>
                      <a:pt x="596" y="4277"/>
                      <a:pt x="1634" y="5064"/>
                      <a:pt x="2783" y="5064"/>
                    </a:cubicBezTo>
                    <a:cubicBezTo>
                      <a:pt x="2978" y="5064"/>
                      <a:pt x="3176" y="5041"/>
                      <a:pt x="3373" y="4994"/>
                    </a:cubicBezTo>
                    <a:cubicBezTo>
                      <a:pt x="4730" y="4678"/>
                      <a:pt x="5575" y="3312"/>
                      <a:pt x="5250" y="1947"/>
                    </a:cubicBezTo>
                    <a:cubicBezTo>
                      <a:pt x="4972" y="787"/>
                      <a:pt x="3933" y="0"/>
                      <a:pt x="27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1"/>
              <p:cNvSpPr/>
              <p:nvPr/>
            </p:nvSpPr>
            <p:spPr>
              <a:xfrm>
                <a:off x="1735431" y="2556329"/>
                <a:ext cx="186357" cy="161938"/>
              </a:xfrm>
              <a:custGeom>
                <a:avLst/>
                <a:gdLst/>
                <a:ahLst/>
                <a:cxnLst/>
                <a:rect l="l" t="t" r="r" b="b"/>
                <a:pathLst>
                  <a:path w="3002" h="2581" extrusionOk="0">
                    <a:moveTo>
                      <a:pt x="1719" y="1"/>
                    </a:moveTo>
                    <a:cubicBezTo>
                      <a:pt x="567" y="1"/>
                      <a:pt x="0" y="1385"/>
                      <a:pt x="808" y="2203"/>
                    </a:cubicBezTo>
                    <a:cubicBezTo>
                      <a:pt x="1069" y="2463"/>
                      <a:pt x="1390" y="2580"/>
                      <a:pt x="1705" y="2580"/>
                    </a:cubicBezTo>
                    <a:cubicBezTo>
                      <a:pt x="2366" y="2580"/>
                      <a:pt x="3001" y="2066"/>
                      <a:pt x="3001" y="1292"/>
                    </a:cubicBezTo>
                    <a:cubicBezTo>
                      <a:pt x="3001" y="577"/>
                      <a:pt x="242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1"/>
              <p:cNvSpPr/>
              <p:nvPr/>
            </p:nvSpPr>
            <p:spPr>
              <a:xfrm>
                <a:off x="1809242" y="2612296"/>
                <a:ext cx="57173" cy="49441"/>
              </a:xfrm>
              <a:custGeom>
                <a:avLst/>
                <a:gdLst/>
                <a:ahLst/>
                <a:cxnLst/>
                <a:rect l="l" t="t" r="r" b="b"/>
                <a:pathLst>
                  <a:path w="921" h="788" extrusionOk="0">
                    <a:moveTo>
                      <a:pt x="530" y="1"/>
                    </a:moveTo>
                    <a:cubicBezTo>
                      <a:pt x="177" y="1"/>
                      <a:pt x="0" y="428"/>
                      <a:pt x="251" y="670"/>
                    </a:cubicBezTo>
                    <a:cubicBezTo>
                      <a:pt x="333" y="751"/>
                      <a:pt x="432" y="788"/>
                      <a:pt x="529" y="788"/>
                    </a:cubicBezTo>
                    <a:cubicBezTo>
                      <a:pt x="730" y="788"/>
                      <a:pt x="920" y="632"/>
                      <a:pt x="920" y="400"/>
                    </a:cubicBezTo>
                    <a:cubicBezTo>
                      <a:pt x="920" y="177"/>
                      <a:pt x="744"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1"/>
              <p:cNvSpPr/>
              <p:nvPr/>
            </p:nvSpPr>
            <p:spPr>
              <a:xfrm>
                <a:off x="851820" y="2425135"/>
                <a:ext cx="35260" cy="88718"/>
              </a:xfrm>
              <a:custGeom>
                <a:avLst/>
                <a:gdLst/>
                <a:ahLst/>
                <a:cxnLst/>
                <a:rect l="l" t="t" r="r" b="b"/>
                <a:pathLst>
                  <a:path w="568" h="1414" extrusionOk="0">
                    <a:moveTo>
                      <a:pt x="295" y="1"/>
                    </a:moveTo>
                    <a:cubicBezTo>
                      <a:pt x="290" y="1"/>
                      <a:pt x="285" y="1"/>
                      <a:pt x="279" y="1"/>
                    </a:cubicBezTo>
                    <a:cubicBezTo>
                      <a:pt x="121" y="1"/>
                      <a:pt x="1" y="122"/>
                      <a:pt x="1" y="280"/>
                    </a:cubicBezTo>
                    <a:lnTo>
                      <a:pt x="1" y="1125"/>
                    </a:lnTo>
                    <a:cubicBezTo>
                      <a:pt x="1" y="1283"/>
                      <a:pt x="121" y="1413"/>
                      <a:pt x="279" y="1413"/>
                    </a:cubicBezTo>
                    <a:cubicBezTo>
                      <a:pt x="437" y="1413"/>
                      <a:pt x="558" y="1283"/>
                      <a:pt x="567" y="1135"/>
                    </a:cubicBezTo>
                    <a:lnTo>
                      <a:pt x="567" y="280"/>
                    </a:lnTo>
                    <a:cubicBezTo>
                      <a:pt x="567" y="127"/>
                      <a:pt x="446" y="1"/>
                      <a:pt x="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1"/>
              <p:cNvSpPr/>
              <p:nvPr/>
            </p:nvSpPr>
            <p:spPr>
              <a:xfrm>
                <a:off x="2090701" y="2421119"/>
                <a:ext cx="60588" cy="100890"/>
              </a:xfrm>
              <a:custGeom>
                <a:avLst/>
                <a:gdLst/>
                <a:ahLst/>
                <a:cxnLst/>
                <a:rect l="l" t="t" r="r" b="b"/>
                <a:pathLst>
                  <a:path w="976" h="1608" extrusionOk="0">
                    <a:moveTo>
                      <a:pt x="0" y="0"/>
                    </a:moveTo>
                    <a:lnTo>
                      <a:pt x="0"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1"/>
              <p:cNvSpPr/>
              <p:nvPr/>
            </p:nvSpPr>
            <p:spPr>
              <a:xfrm>
                <a:off x="2090701" y="2421119"/>
                <a:ext cx="60588" cy="29803"/>
              </a:xfrm>
              <a:custGeom>
                <a:avLst/>
                <a:gdLst/>
                <a:ahLst/>
                <a:cxnLst/>
                <a:rect l="l" t="t" r="r" b="b"/>
                <a:pathLst>
                  <a:path w="976" h="475" extrusionOk="0">
                    <a:moveTo>
                      <a:pt x="0" y="0"/>
                    </a:moveTo>
                    <a:lnTo>
                      <a:pt x="0"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1"/>
              <p:cNvSpPr/>
              <p:nvPr/>
            </p:nvSpPr>
            <p:spPr>
              <a:xfrm>
                <a:off x="1381838" y="2363396"/>
                <a:ext cx="69899" cy="33881"/>
              </a:xfrm>
              <a:custGeom>
                <a:avLst/>
                <a:gdLst/>
                <a:ahLst/>
                <a:cxnLst/>
                <a:rect l="l" t="t" r="r" b="b"/>
                <a:pathLst>
                  <a:path w="1126" h="540"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1"/>
              <p:cNvSpPr/>
              <p:nvPr/>
            </p:nvSpPr>
            <p:spPr>
              <a:xfrm>
                <a:off x="1532997" y="1940763"/>
                <a:ext cx="618292" cy="398227"/>
              </a:xfrm>
              <a:custGeom>
                <a:avLst/>
                <a:gdLst/>
                <a:ahLst/>
                <a:cxnLst/>
                <a:rect l="l" t="t" r="r" b="b"/>
                <a:pathLst>
                  <a:path w="9960" h="6347" extrusionOk="0">
                    <a:moveTo>
                      <a:pt x="465" y="1"/>
                    </a:moveTo>
                    <a:cubicBezTo>
                      <a:pt x="204" y="1"/>
                      <a:pt x="0" y="214"/>
                      <a:pt x="0" y="474"/>
                    </a:cubicBezTo>
                    <a:lnTo>
                      <a:pt x="0" y="6346"/>
                    </a:lnTo>
                    <a:lnTo>
                      <a:pt x="9960" y="6346"/>
                    </a:lnTo>
                    <a:lnTo>
                      <a:pt x="9960" y="474"/>
                    </a:lnTo>
                    <a:cubicBezTo>
                      <a:pt x="9960" y="214"/>
                      <a:pt x="9755" y="1"/>
                      <a:pt x="9486"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812029" y="2576156"/>
                <a:ext cx="135019" cy="98004"/>
              </a:xfrm>
              <a:custGeom>
                <a:avLst/>
                <a:gdLst/>
                <a:ahLst/>
                <a:cxnLst/>
                <a:rect l="l" t="t" r="r" b="b"/>
                <a:pathLst>
                  <a:path w="2175" h="1562" extrusionOk="0">
                    <a:moveTo>
                      <a:pt x="363" y="1"/>
                    </a:moveTo>
                    <a:cubicBezTo>
                      <a:pt x="158" y="1"/>
                      <a:pt x="0" y="158"/>
                      <a:pt x="0" y="363"/>
                    </a:cubicBezTo>
                    <a:lnTo>
                      <a:pt x="0" y="595"/>
                    </a:lnTo>
                    <a:cubicBezTo>
                      <a:pt x="0" y="1134"/>
                      <a:pt x="437" y="1561"/>
                      <a:pt x="976" y="1561"/>
                    </a:cubicBezTo>
                    <a:lnTo>
                      <a:pt x="2175" y="1561"/>
                    </a:lnTo>
                    <a:lnTo>
                      <a:pt x="2175" y="354"/>
                    </a:lnTo>
                    <a:cubicBezTo>
                      <a:pt x="2175" y="158"/>
                      <a:pt x="2017" y="1"/>
                      <a:pt x="1821"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2047992" y="2576156"/>
                <a:ext cx="134460" cy="98568"/>
              </a:xfrm>
              <a:custGeom>
                <a:avLst/>
                <a:gdLst/>
                <a:ahLst/>
                <a:cxnLst/>
                <a:rect l="l" t="t" r="r" b="b"/>
                <a:pathLst>
                  <a:path w="2166" h="1571" extrusionOk="0">
                    <a:moveTo>
                      <a:pt x="354" y="1"/>
                    </a:moveTo>
                    <a:cubicBezTo>
                      <a:pt x="159" y="1"/>
                      <a:pt x="1" y="158"/>
                      <a:pt x="1" y="354"/>
                    </a:cubicBezTo>
                    <a:lnTo>
                      <a:pt x="1" y="1561"/>
                    </a:lnTo>
                    <a:lnTo>
                      <a:pt x="1209" y="1561"/>
                    </a:lnTo>
                    <a:lnTo>
                      <a:pt x="1199" y="1571"/>
                    </a:lnTo>
                    <a:cubicBezTo>
                      <a:pt x="1738" y="1571"/>
                      <a:pt x="2166" y="1134"/>
                      <a:pt x="2166" y="595"/>
                    </a:cubicBezTo>
                    <a:lnTo>
                      <a:pt x="2166" y="354"/>
                    </a:lnTo>
                    <a:cubicBezTo>
                      <a:pt x="2166" y="158"/>
                      <a:pt x="2008" y="1"/>
                      <a:pt x="181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96" name="Google Shape;496;p41"/>
          <p:cNvGrpSpPr/>
          <p:nvPr/>
        </p:nvGrpSpPr>
        <p:grpSpPr>
          <a:xfrm>
            <a:off x="7247496" y="720004"/>
            <a:ext cx="1188738" cy="653796"/>
            <a:chOff x="7059209" y="1241526"/>
            <a:chExt cx="1371568" cy="749336"/>
          </a:xfrm>
        </p:grpSpPr>
        <p:sp>
          <p:nvSpPr>
            <p:cNvPr id="497" name="Google Shape;497;p41"/>
            <p:cNvSpPr/>
            <p:nvPr/>
          </p:nvSpPr>
          <p:spPr>
            <a:xfrm>
              <a:off x="7059330" y="1241821"/>
              <a:ext cx="1371447" cy="748746"/>
            </a:xfrm>
            <a:custGeom>
              <a:avLst/>
              <a:gdLst/>
              <a:ahLst/>
              <a:cxnLst/>
              <a:rect l="l" t="t" r="r" b="b"/>
              <a:pathLst>
                <a:path w="18480" h="10158" extrusionOk="0">
                  <a:moveTo>
                    <a:pt x="6030" y="0"/>
                  </a:moveTo>
                  <a:cubicBezTo>
                    <a:pt x="5659" y="0"/>
                    <a:pt x="5343" y="261"/>
                    <a:pt x="5268" y="614"/>
                  </a:cubicBezTo>
                  <a:lnTo>
                    <a:pt x="4599" y="2862"/>
                  </a:lnTo>
                  <a:cubicBezTo>
                    <a:pt x="4516" y="3252"/>
                    <a:pt x="4191" y="3550"/>
                    <a:pt x="3791" y="3605"/>
                  </a:cubicBezTo>
                  <a:lnTo>
                    <a:pt x="1394" y="3940"/>
                  </a:lnTo>
                  <a:cubicBezTo>
                    <a:pt x="818" y="4023"/>
                    <a:pt x="391" y="4516"/>
                    <a:pt x="381" y="5101"/>
                  </a:cubicBezTo>
                  <a:lnTo>
                    <a:pt x="381" y="7294"/>
                  </a:lnTo>
                  <a:lnTo>
                    <a:pt x="353" y="7294"/>
                  </a:lnTo>
                  <a:cubicBezTo>
                    <a:pt x="158" y="7294"/>
                    <a:pt x="0" y="7452"/>
                    <a:pt x="0" y="7647"/>
                  </a:cubicBezTo>
                  <a:lnTo>
                    <a:pt x="0" y="7888"/>
                  </a:lnTo>
                  <a:cubicBezTo>
                    <a:pt x="0" y="8418"/>
                    <a:pt x="437" y="8855"/>
                    <a:pt x="967" y="8855"/>
                  </a:cubicBezTo>
                  <a:lnTo>
                    <a:pt x="2620" y="8855"/>
                  </a:lnTo>
                  <a:cubicBezTo>
                    <a:pt x="3039" y="9723"/>
                    <a:pt x="3868" y="10158"/>
                    <a:pt x="4698" y="10158"/>
                  </a:cubicBezTo>
                  <a:cubicBezTo>
                    <a:pt x="5529" y="10158"/>
                    <a:pt x="6360" y="9723"/>
                    <a:pt x="6783" y="8855"/>
                  </a:cubicBezTo>
                  <a:lnTo>
                    <a:pt x="11800" y="8855"/>
                  </a:lnTo>
                  <a:cubicBezTo>
                    <a:pt x="12213" y="9723"/>
                    <a:pt x="13042" y="10158"/>
                    <a:pt x="13873" y="10158"/>
                  </a:cubicBezTo>
                  <a:cubicBezTo>
                    <a:pt x="14703" y="10158"/>
                    <a:pt x="15535" y="9723"/>
                    <a:pt x="15953" y="8855"/>
                  </a:cubicBezTo>
                  <a:lnTo>
                    <a:pt x="17514" y="8855"/>
                  </a:lnTo>
                  <a:cubicBezTo>
                    <a:pt x="18043" y="8855"/>
                    <a:pt x="18480" y="8418"/>
                    <a:pt x="18480" y="7888"/>
                  </a:cubicBezTo>
                  <a:lnTo>
                    <a:pt x="18480" y="7647"/>
                  </a:lnTo>
                  <a:cubicBezTo>
                    <a:pt x="18480" y="7452"/>
                    <a:pt x="18322" y="7294"/>
                    <a:pt x="18127" y="7294"/>
                  </a:cubicBezTo>
                  <a:lnTo>
                    <a:pt x="17978" y="7294"/>
                  </a:lnTo>
                  <a:lnTo>
                    <a:pt x="17978" y="4739"/>
                  </a:lnTo>
                  <a:cubicBezTo>
                    <a:pt x="17978" y="4423"/>
                    <a:pt x="17792" y="4135"/>
                    <a:pt x="17504" y="3995"/>
                  </a:cubicBezTo>
                  <a:lnTo>
                    <a:pt x="16213" y="3373"/>
                  </a:lnTo>
                  <a:cubicBezTo>
                    <a:pt x="15739" y="3150"/>
                    <a:pt x="15395" y="2713"/>
                    <a:pt x="15284" y="2202"/>
                  </a:cubicBezTo>
                  <a:lnTo>
                    <a:pt x="14819" y="725"/>
                  </a:lnTo>
                  <a:cubicBezTo>
                    <a:pt x="14726" y="307"/>
                    <a:pt x="14355" y="0"/>
                    <a:pt x="13927"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8" name="Google Shape;498;p41"/>
            <p:cNvGrpSpPr/>
            <p:nvPr/>
          </p:nvGrpSpPr>
          <p:grpSpPr>
            <a:xfrm>
              <a:off x="7059209" y="1241526"/>
              <a:ext cx="1371447" cy="749336"/>
              <a:chOff x="7059209" y="539488"/>
              <a:chExt cx="1371447" cy="749336"/>
            </a:xfrm>
          </p:grpSpPr>
          <p:sp>
            <p:nvSpPr>
              <p:cNvPr id="499" name="Google Shape;499;p41"/>
              <p:cNvSpPr/>
              <p:nvPr/>
            </p:nvSpPr>
            <p:spPr>
              <a:xfrm>
                <a:off x="7088152" y="539488"/>
                <a:ext cx="1305324" cy="652776"/>
              </a:xfrm>
              <a:custGeom>
                <a:avLst/>
                <a:gdLst/>
                <a:ahLst/>
                <a:cxnLst/>
                <a:rect l="l" t="t" r="r" b="b"/>
                <a:pathLst>
                  <a:path w="17589" h="8856" extrusionOk="0">
                    <a:moveTo>
                      <a:pt x="5640" y="1"/>
                    </a:moveTo>
                    <a:cubicBezTo>
                      <a:pt x="5269" y="1"/>
                      <a:pt x="4953" y="261"/>
                      <a:pt x="4878" y="614"/>
                    </a:cubicBezTo>
                    <a:lnTo>
                      <a:pt x="4219" y="2872"/>
                    </a:lnTo>
                    <a:cubicBezTo>
                      <a:pt x="4126" y="3262"/>
                      <a:pt x="3801" y="3550"/>
                      <a:pt x="3410" y="3606"/>
                    </a:cubicBezTo>
                    <a:lnTo>
                      <a:pt x="1013" y="3950"/>
                    </a:lnTo>
                    <a:cubicBezTo>
                      <a:pt x="428" y="4024"/>
                      <a:pt x="1" y="4526"/>
                      <a:pt x="1" y="5111"/>
                    </a:cubicBezTo>
                    <a:lnTo>
                      <a:pt x="1" y="8158"/>
                    </a:lnTo>
                    <a:cubicBezTo>
                      <a:pt x="1" y="8539"/>
                      <a:pt x="317" y="8855"/>
                      <a:pt x="707" y="8855"/>
                    </a:cubicBezTo>
                    <a:lnTo>
                      <a:pt x="16882" y="8855"/>
                    </a:lnTo>
                    <a:cubicBezTo>
                      <a:pt x="17272" y="8855"/>
                      <a:pt x="17588" y="8539"/>
                      <a:pt x="17588" y="8158"/>
                    </a:cubicBezTo>
                    <a:lnTo>
                      <a:pt x="17588" y="4749"/>
                    </a:lnTo>
                    <a:cubicBezTo>
                      <a:pt x="17588" y="4423"/>
                      <a:pt x="17402" y="4135"/>
                      <a:pt x="17114" y="3996"/>
                    </a:cubicBezTo>
                    <a:lnTo>
                      <a:pt x="15823" y="3374"/>
                    </a:lnTo>
                    <a:cubicBezTo>
                      <a:pt x="15349" y="3151"/>
                      <a:pt x="15005" y="2714"/>
                      <a:pt x="14894" y="2203"/>
                    </a:cubicBezTo>
                    <a:lnTo>
                      <a:pt x="14429" y="726"/>
                    </a:lnTo>
                    <a:cubicBezTo>
                      <a:pt x="14336" y="308"/>
                      <a:pt x="13965" y="1"/>
                      <a:pt x="135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7480513" y="593591"/>
                <a:ext cx="343455" cy="206241"/>
              </a:xfrm>
              <a:custGeom>
                <a:avLst/>
                <a:gdLst/>
                <a:ahLst/>
                <a:cxnLst/>
                <a:rect l="l" t="t" r="r" b="b"/>
                <a:pathLst>
                  <a:path w="4628" h="2798" extrusionOk="0">
                    <a:moveTo>
                      <a:pt x="1300" y="1"/>
                    </a:moveTo>
                    <a:cubicBezTo>
                      <a:pt x="890" y="1"/>
                      <a:pt x="538" y="295"/>
                      <a:pt x="446" y="698"/>
                    </a:cubicBezTo>
                    <a:lnTo>
                      <a:pt x="0" y="2788"/>
                    </a:lnTo>
                    <a:lnTo>
                      <a:pt x="4627" y="2797"/>
                    </a:lnTo>
                    <a:lnTo>
                      <a:pt x="4627" y="1"/>
                    </a:lnTo>
                    <a:lnTo>
                      <a:pt x="1319" y="1"/>
                    </a:lnTo>
                    <a:cubicBezTo>
                      <a:pt x="1313" y="1"/>
                      <a:pt x="1307" y="1"/>
                      <a:pt x="1300" y="1"/>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1"/>
              <p:cNvSpPr/>
              <p:nvPr/>
            </p:nvSpPr>
            <p:spPr>
              <a:xfrm>
                <a:off x="7237096" y="949758"/>
                <a:ext cx="342045" cy="339066"/>
              </a:xfrm>
              <a:custGeom>
                <a:avLst/>
                <a:gdLst/>
                <a:ahLst/>
                <a:cxnLst/>
                <a:rect l="l" t="t" r="r" b="b"/>
                <a:pathLst>
                  <a:path w="4609" h="4600" extrusionOk="0">
                    <a:moveTo>
                      <a:pt x="2305" y="0"/>
                    </a:moveTo>
                    <a:cubicBezTo>
                      <a:pt x="1032" y="0"/>
                      <a:pt x="0" y="1031"/>
                      <a:pt x="0" y="2304"/>
                    </a:cubicBezTo>
                    <a:cubicBezTo>
                      <a:pt x="0" y="3568"/>
                      <a:pt x="1032" y="4599"/>
                      <a:pt x="2305" y="4599"/>
                    </a:cubicBezTo>
                    <a:cubicBezTo>
                      <a:pt x="3577" y="4599"/>
                      <a:pt x="4609" y="3568"/>
                      <a:pt x="4609" y="2304"/>
                    </a:cubicBezTo>
                    <a:cubicBezTo>
                      <a:pt x="4609" y="1031"/>
                      <a:pt x="3577"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1"/>
              <p:cNvSpPr/>
              <p:nvPr/>
            </p:nvSpPr>
            <p:spPr>
              <a:xfrm>
                <a:off x="7321179" y="1033271"/>
                <a:ext cx="173880" cy="172629"/>
              </a:xfrm>
              <a:custGeom>
                <a:avLst/>
                <a:gdLst/>
                <a:ahLst/>
                <a:cxnLst/>
                <a:rect l="l" t="t" r="r" b="b"/>
                <a:pathLst>
                  <a:path w="2343" h="2342" extrusionOk="0">
                    <a:moveTo>
                      <a:pt x="1172" y="1"/>
                    </a:moveTo>
                    <a:cubicBezTo>
                      <a:pt x="521" y="1"/>
                      <a:pt x="1" y="521"/>
                      <a:pt x="1" y="1171"/>
                    </a:cubicBezTo>
                    <a:cubicBezTo>
                      <a:pt x="1" y="1812"/>
                      <a:pt x="521" y="2342"/>
                      <a:pt x="1172" y="2342"/>
                    </a:cubicBezTo>
                    <a:cubicBezTo>
                      <a:pt x="1822" y="2342"/>
                      <a:pt x="2342" y="1812"/>
                      <a:pt x="2342" y="1171"/>
                    </a:cubicBezTo>
                    <a:cubicBezTo>
                      <a:pt x="2342" y="521"/>
                      <a:pt x="1822" y="1"/>
                      <a:pt x="11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7381885"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7106111" y="899045"/>
                <a:ext cx="42078" cy="104889"/>
              </a:xfrm>
              <a:custGeom>
                <a:avLst/>
                <a:gdLst/>
                <a:ahLst/>
                <a:cxnLst/>
                <a:rect l="l" t="t" r="r" b="b"/>
                <a:pathLst>
                  <a:path w="567" h="1423" extrusionOk="0">
                    <a:moveTo>
                      <a:pt x="288" y="1"/>
                    </a:moveTo>
                    <a:cubicBezTo>
                      <a:pt x="130" y="1"/>
                      <a:pt x="0" y="131"/>
                      <a:pt x="0" y="289"/>
                    </a:cubicBezTo>
                    <a:lnTo>
                      <a:pt x="0" y="1143"/>
                    </a:lnTo>
                    <a:cubicBezTo>
                      <a:pt x="0" y="1292"/>
                      <a:pt x="130" y="1422"/>
                      <a:pt x="288" y="1422"/>
                    </a:cubicBezTo>
                    <a:cubicBezTo>
                      <a:pt x="446" y="1422"/>
                      <a:pt x="567" y="1292"/>
                      <a:pt x="567" y="1143"/>
                    </a:cubicBezTo>
                    <a:lnTo>
                      <a:pt x="567" y="289"/>
                    </a:lnTo>
                    <a:cubicBezTo>
                      <a:pt x="567" y="131"/>
                      <a:pt x="446" y="1"/>
                      <a:pt x="2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8269986" y="1077129"/>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8320970" y="895654"/>
                <a:ext cx="72506" cy="117862"/>
              </a:xfrm>
              <a:custGeom>
                <a:avLst/>
                <a:gdLst/>
                <a:ahLst/>
                <a:cxnLst/>
                <a:rect l="l" t="t" r="r" b="b"/>
                <a:pathLst>
                  <a:path w="977" h="1599" extrusionOk="0">
                    <a:moveTo>
                      <a:pt x="1" y="0"/>
                    </a:moveTo>
                    <a:lnTo>
                      <a:pt x="1" y="1598"/>
                    </a:lnTo>
                    <a:lnTo>
                      <a:pt x="976" y="1598"/>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8320970" y="895654"/>
                <a:ext cx="72506" cy="35012"/>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1"/>
              <p:cNvSpPr/>
              <p:nvPr/>
            </p:nvSpPr>
            <p:spPr>
              <a:xfrm>
                <a:off x="7740405" y="827178"/>
                <a:ext cx="83563" cy="39730"/>
              </a:xfrm>
              <a:custGeom>
                <a:avLst/>
                <a:gdLst/>
                <a:ahLst/>
                <a:cxnLst/>
                <a:rect l="l" t="t" r="r" b="b"/>
                <a:pathLst>
                  <a:path w="1126" h="539" extrusionOk="0">
                    <a:moveTo>
                      <a:pt x="1" y="0"/>
                    </a:moveTo>
                    <a:lnTo>
                      <a:pt x="1"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1"/>
              <p:cNvSpPr/>
              <p:nvPr/>
            </p:nvSpPr>
            <p:spPr>
              <a:xfrm>
                <a:off x="8013507" y="827178"/>
                <a:ext cx="84157" cy="39730"/>
              </a:xfrm>
              <a:custGeom>
                <a:avLst/>
                <a:gdLst/>
                <a:ahLst/>
                <a:cxnLst/>
                <a:rect l="l" t="t" r="r" b="b"/>
                <a:pathLst>
                  <a:path w="1134" h="539" extrusionOk="0">
                    <a:moveTo>
                      <a:pt x="0" y="0"/>
                    </a:moveTo>
                    <a:lnTo>
                      <a:pt x="0" y="539"/>
                    </a:lnTo>
                    <a:lnTo>
                      <a:pt x="1133" y="539"/>
                    </a:lnTo>
                    <a:lnTo>
                      <a:pt x="1133"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1"/>
              <p:cNvSpPr/>
              <p:nvPr/>
            </p:nvSpPr>
            <p:spPr>
              <a:xfrm>
                <a:off x="7871465" y="592264"/>
                <a:ext cx="258631" cy="206904"/>
              </a:xfrm>
              <a:custGeom>
                <a:avLst/>
                <a:gdLst/>
                <a:ahLst/>
                <a:cxnLst/>
                <a:rect l="l" t="t" r="r" b="b"/>
                <a:pathLst>
                  <a:path w="3485" h="2807" extrusionOk="0">
                    <a:moveTo>
                      <a:pt x="0" y="0"/>
                    </a:moveTo>
                    <a:lnTo>
                      <a:pt x="0" y="2806"/>
                    </a:lnTo>
                    <a:lnTo>
                      <a:pt x="3484" y="2806"/>
                    </a:lnTo>
                    <a:lnTo>
                      <a:pt x="3131" y="521"/>
                    </a:lnTo>
                    <a:cubicBezTo>
                      <a:pt x="3075" y="223"/>
                      <a:pt x="2825" y="0"/>
                      <a:pt x="2527"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7917625" y="949758"/>
                <a:ext cx="342045" cy="339066"/>
              </a:xfrm>
              <a:custGeom>
                <a:avLst/>
                <a:gdLst/>
                <a:ahLst/>
                <a:cxnLst/>
                <a:rect l="l" t="t" r="r" b="b"/>
                <a:pathLst>
                  <a:path w="4609" h="4600" extrusionOk="0">
                    <a:moveTo>
                      <a:pt x="2305" y="0"/>
                    </a:moveTo>
                    <a:cubicBezTo>
                      <a:pt x="1032" y="0"/>
                      <a:pt x="1" y="1031"/>
                      <a:pt x="1" y="2304"/>
                    </a:cubicBezTo>
                    <a:cubicBezTo>
                      <a:pt x="1" y="3568"/>
                      <a:pt x="1032" y="4599"/>
                      <a:pt x="2305" y="4599"/>
                    </a:cubicBezTo>
                    <a:cubicBezTo>
                      <a:pt x="3578" y="4599"/>
                      <a:pt x="4609" y="3568"/>
                      <a:pt x="4609" y="2304"/>
                    </a:cubicBezTo>
                    <a:cubicBezTo>
                      <a:pt x="4609" y="1031"/>
                      <a:pt x="3578" y="0"/>
                      <a:pt x="23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1"/>
              <p:cNvSpPr/>
              <p:nvPr/>
            </p:nvSpPr>
            <p:spPr>
              <a:xfrm>
                <a:off x="8001782" y="1033271"/>
                <a:ext cx="173806" cy="172629"/>
              </a:xfrm>
              <a:custGeom>
                <a:avLst/>
                <a:gdLst/>
                <a:ahLst/>
                <a:cxnLst/>
                <a:rect l="l" t="t" r="r" b="b"/>
                <a:pathLst>
                  <a:path w="2342" h="2342" extrusionOk="0">
                    <a:moveTo>
                      <a:pt x="1171" y="1"/>
                    </a:moveTo>
                    <a:cubicBezTo>
                      <a:pt x="530" y="1"/>
                      <a:pt x="0" y="521"/>
                      <a:pt x="0" y="1171"/>
                    </a:cubicBezTo>
                    <a:cubicBezTo>
                      <a:pt x="0" y="1812"/>
                      <a:pt x="530" y="2342"/>
                      <a:pt x="1171" y="2342"/>
                    </a:cubicBezTo>
                    <a:cubicBezTo>
                      <a:pt x="1821" y="2342"/>
                      <a:pt x="2341" y="1812"/>
                      <a:pt x="2341" y="1171"/>
                    </a:cubicBezTo>
                    <a:cubicBezTo>
                      <a:pt x="2341" y="521"/>
                      <a:pt x="1821" y="1"/>
                      <a:pt x="11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1"/>
              <p:cNvSpPr/>
              <p:nvPr/>
            </p:nvSpPr>
            <p:spPr>
              <a:xfrm>
                <a:off x="8062413" y="1092829"/>
                <a:ext cx="52468" cy="52850"/>
              </a:xfrm>
              <a:custGeom>
                <a:avLst/>
                <a:gdLst/>
                <a:ahLst/>
                <a:cxnLst/>
                <a:rect l="l" t="t" r="r" b="b"/>
                <a:pathLst>
                  <a:path w="707" h="717" extrusionOk="0">
                    <a:moveTo>
                      <a:pt x="354" y="1"/>
                    </a:moveTo>
                    <a:cubicBezTo>
                      <a:pt x="159" y="1"/>
                      <a:pt x="1" y="159"/>
                      <a:pt x="1" y="363"/>
                    </a:cubicBezTo>
                    <a:cubicBezTo>
                      <a:pt x="1" y="558"/>
                      <a:pt x="159" y="716"/>
                      <a:pt x="354" y="716"/>
                    </a:cubicBezTo>
                    <a:cubicBezTo>
                      <a:pt x="549" y="716"/>
                      <a:pt x="707" y="558"/>
                      <a:pt x="707" y="363"/>
                    </a:cubicBezTo>
                    <a:cubicBezTo>
                      <a:pt x="707" y="159"/>
                      <a:pt x="549" y="1"/>
                      <a:pt x="3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7059209" y="1077792"/>
                <a:ext cx="161412" cy="115135"/>
              </a:xfrm>
              <a:custGeom>
                <a:avLst/>
                <a:gdLst/>
                <a:ahLst/>
                <a:cxnLst/>
                <a:rect l="l" t="t" r="r" b="b"/>
                <a:pathLst>
                  <a:path w="2175" h="1562" extrusionOk="0">
                    <a:moveTo>
                      <a:pt x="338" y="0"/>
                    </a:moveTo>
                    <a:cubicBezTo>
                      <a:pt x="150" y="0"/>
                      <a:pt x="0" y="164"/>
                      <a:pt x="0" y="354"/>
                    </a:cubicBezTo>
                    <a:lnTo>
                      <a:pt x="0" y="595"/>
                    </a:lnTo>
                    <a:cubicBezTo>
                      <a:pt x="0" y="1125"/>
                      <a:pt x="437" y="1561"/>
                      <a:pt x="967" y="1561"/>
                    </a:cubicBezTo>
                    <a:lnTo>
                      <a:pt x="2175" y="1561"/>
                    </a:lnTo>
                    <a:lnTo>
                      <a:pt x="2175" y="354"/>
                    </a:lnTo>
                    <a:cubicBezTo>
                      <a:pt x="2175" y="158"/>
                      <a:pt x="2017" y="1"/>
                      <a:pt x="1821" y="1"/>
                    </a:cubicBezTo>
                    <a:lnTo>
                      <a:pt x="353" y="1"/>
                    </a:lnTo>
                    <a:cubicBezTo>
                      <a:pt x="348" y="0"/>
                      <a:pt x="343" y="0"/>
                      <a:pt x="338"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1"/>
              <p:cNvSpPr/>
              <p:nvPr/>
            </p:nvSpPr>
            <p:spPr>
              <a:xfrm>
                <a:off x="8269986" y="1077792"/>
                <a:ext cx="160670" cy="115798"/>
              </a:xfrm>
              <a:custGeom>
                <a:avLst/>
                <a:gdLst/>
                <a:ahLst/>
                <a:cxnLst/>
                <a:rect l="l" t="t" r="r" b="b"/>
                <a:pathLst>
                  <a:path w="2165" h="1571" extrusionOk="0">
                    <a:moveTo>
                      <a:pt x="353" y="0"/>
                    </a:moveTo>
                    <a:cubicBezTo>
                      <a:pt x="158" y="0"/>
                      <a:pt x="0" y="167"/>
                      <a:pt x="0" y="363"/>
                    </a:cubicBezTo>
                    <a:lnTo>
                      <a:pt x="0" y="1570"/>
                    </a:lnTo>
                    <a:lnTo>
                      <a:pt x="1199" y="1570"/>
                    </a:lnTo>
                    <a:cubicBezTo>
                      <a:pt x="1728" y="1570"/>
                      <a:pt x="2165" y="1134"/>
                      <a:pt x="2165" y="595"/>
                    </a:cubicBezTo>
                    <a:lnTo>
                      <a:pt x="2165" y="363"/>
                    </a:lnTo>
                    <a:cubicBezTo>
                      <a:pt x="2165" y="167"/>
                      <a:pt x="2007" y="0"/>
                      <a:pt x="1812"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17" name="Google Shape;517;p41"/>
          <p:cNvGrpSpPr/>
          <p:nvPr/>
        </p:nvGrpSpPr>
        <p:grpSpPr>
          <a:xfrm rot="600180">
            <a:off x="7476007" y="1703459"/>
            <a:ext cx="731687" cy="730465"/>
            <a:chOff x="7379150" y="2617970"/>
            <a:chExt cx="731686" cy="730464"/>
          </a:xfrm>
        </p:grpSpPr>
        <p:sp>
          <p:nvSpPr>
            <p:cNvPr id="518" name="Google Shape;518;p41"/>
            <p:cNvSpPr/>
            <p:nvPr/>
          </p:nvSpPr>
          <p:spPr>
            <a:xfrm>
              <a:off x="7379150" y="2617996"/>
              <a:ext cx="730494" cy="730412"/>
            </a:xfrm>
            <a:custGeom>
              <a:avLst/>
              <a:gdLst/>
              <a:ahLst/>
              <a:cxnLst/>
              <a:rect l="l" t="t" r="r" b="b"/>
              <a:pathLst>
                <a:path w="14411" h="14245" extrusionOk="0">
                  <a:moveTo>
                    <a:pt x="7285" y="0"/>
                  </a:moveTo>
                  <a:cubicBezTo>
                    <a:pt x="7072" y="0"/>
                    <a:pt x="6859" y="82"/>
                    <a:pt x="6699" y="247"/>
                  </a:cubicBezTo>
                  <a:lnTo>
                    <a:pt x="335" y="6444"/>
                  </a:lnTo>
                  <a:cubicBezTo>
                    <a:pt x="0" y="6769"/>
                    <a:pt x="0" y="7308"/>
                    <a:pt x="326" y="7642"/>
                  </a:cubicBezTo>
                  <a:lnTo>
                    <a:pt x="6532" y="13988"/>
                  </a:lnTo>
                  <a:cubicBezTo>
                    <a:pt x="6698" y="14159"/>
                    <a:pt x="6917" y="14245"/>
                    <a:pt x="7137" y="14245"/>
                  </a:cubicBezTo>
                  <a:cubicBezTo>
                    <a:pt x="7347" y="14245"/>
                    <a:pt x="7557" y="14166"/>
                    <a:pt x="7721" y="14006"/>
                  </a:cubicBezTo>
                  <a:lnTo>
                    <a:pt x="14076" y="7800"/>
                  </a:lnTo>
                  <a:cubicBezTo>
                    <a:pt x="14411" y="7475"/>
                    <a:pt x="14411" y="6945"/>
                    <a:pt x="14085" y="6611"/>
                  </a:cubicBezTo>
                  <a:lnTo>
                    <a:pt x="7888" y="256"/>
                  </a:lnTo>
                  <a:cubicBezTo>
                    <a:pt x="7724" y="86"/>
                    <a:pt x="7504" y="0"/>
                    <a:pt x="7285"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9" name="Google Shape;519;p41"/>
            <p:cNvGrpSpPr/>
            <p:nvPr/>
          </p:nvGrpSpPr>
          <p:grpSpPr>
            <a:xfrm>
              <a:off x="7380342" y="2617970"/>
              <a:ext cx="730494" cy="730464"/>
              <a:chOff x="3378200" y="2169525"/>
              <a:chExt cx="360275" cy="356150"/>
            </a:xfrm>
          </p:grpSpPr>
          <p:sp>
            <p:nvSpPr>
              <p:cNvPr id="520" name="Google Shape;520;p41"/>
              <p:cNvSpPr/>
              <p:nvPr/>
            </p:nvSpPr>
            <p:spPr>
              <a:xfrm>
                <a:off x="3378200" y="2169525"/>
                <a:ext cx="360275" cy="356150"/>
              </a:xfrm>
              <a:custGeom>
                <a:avLst/>
                <a:gdLst/>
                <a:ahLst/>
                <a:cxnLst/>
                <a:rect l="l" t="t" r="r" b="b"/>
                <a:pathLst>
                  <a:path w="14411" h="14246" extrusionOk="0">
                    <a:moveTo>
                      <a:pt x="7283" y="0"/>
                    </a:moveTo>
                    <a:cubicBezTo>
                      <a:pt x="7070" y="0"/>
                      <a:pt x="6856" y="81"/>
                      <a:pt x="6690" y="243"/>
                    </a:cubicBezTo>
                    <a:lnTo>
                      <a:pt x="335" y="6449"/>
                    </a:lnTo>
                    <a:cubicBezTo>
                      <a:pt x="0" y="6774"/>
                      <a:pt x="0" y="7304"/>
                      <a:pt x="325" y="7638"/>
                    </a:cubicBezTo>
                    <a:lnTo>
                      <a:pt x="6522" y="13993"/>
                    </a:lnTo>
                    <a:cubicBezTo>
                      <a:pt x="6686" y="14162"/>
                      <a:pt x="6904" y="14245"/>
                      <a:pt x="7123" y="14245"/>
                    </a:cubicBezTo>
                    <a:cubicBezTo>
                      <a:pt x="7338" y="14245"/>
                      <a:pt x="7555" y="14164"/>
                      <a:pt x="7721" y="14002"/>
                    </a:cubicBezTo>
                    <a:lnTo>
                      <a:pt x="14067" y="7796"/>
                    </a:lnTo>
                    <a:cubicBezTo>
                      <a:pt x="14401" y="7471"/>
                      <a:pt x="14410" y="6941"/>
                      <a:pt x="14085" y="6607"/>
                    </a:cubicBezTo>
                    <a:lnTo>
                      <a:pt x="7879" y="252"/>
                    </a:lnTo>
                    <a:cubicBezTo>
                      <a:pt x="7715" y="84"/>
                      <a:pt x="7500" y="0"/>
                      <a:pt x="7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1"/>
              <p:cNvSpPr/>
              <p:nvPr/>
            </p:nvSpPr>
            <p:spPr>
              <a:xfrm>
                <a:off x="3410725" y="2202725"/>
                <a:ext cx="295225" cy="289950"/>
              </a:xfrm>
              <a:custGeom>
                <a:avLst/>
                <a:gdLst/>
                <a:ahLst/>
                <a:cxnLst/>
                <a:rect l="l" t="t" r="r" b="b"/>
                <a:pathLst>
                  <a:path w="11809" h="11598" extrusionOk="0">
                    <a:moveTo>
                      <a:pt x="5965" y="318"/>
                    </a:moveTo>
                    <a:cubicBezTo>
                      <a:pt x="6141" y="318"/>
                      <a:pt x="6318" y="392"/>
                      <a:pt x="6439" y="522"/>
                    </a:cubicBezTo>
                    <a:lnTo>
                      <a:pt x="11196" y="5372"/>
                    </a:lnTo>
                    <a:cubicBezTo>
                      <a:pt x="11456" y="5641"/>
                      <a:pt x="11446" y="6078"/>
                      <a:pt x="11177" y="6338"/>
                    </a:cubicBezTo>
                    <a:lnTo>
                      <a:pt x="6327" y="11076"/>
                    </a:lnTo>
                    <a:cubicBezTo>
                      <a:pt x="6195" y="11204"/>
                      <a:pt x="6024" y="11267"/>
                      <a:pt x="5853" y="11267"/>
                    </a:cubicBezTo>
                    <a:cubicBezTo>
                      <a:pt x="5676" y="11267"/>
                      <a:pt x="5498" y="11200"/>
                      <a:pt x="5361" y="11067"/>
                    </a:cubicBezTo>
                    <a:lnTo>
                      <a:pt x="622" y="6217"/>
                    </a:lnTo>
                    <a:cubicBezTo>
                      <a:pt x="362" y="5948"/>
                      <a:pt x="362" y="5511"/>
                      <a:pt x="632" y="5251"/>
                    </a:cubicBezTo>
                    <a:lnTo>
                      <a:pt x="5482" y="513"/>
                    </a:lnTo>
                    <a:cubicBezTo>
                      <a:pt x="5612" y="383"/>
                      <a:pt x="5788" y="318"/>
                      <a:pt x="5965" y="318"/>
                    </a:cubicBezTo>
                    <a:close/>
                    <a:moveTo>
                      <a:pt x="5956" y="1"/>
                    </a:moveTo>
                    <a:cubicBezTo>
                      <a:pt x="5705" y="1"/>
                      <a:pt x="5455" y="94"/>
                      <a:pt x="5259" y="281"/>
                    </a:cubicBezTo>
                    <a:lnTo>
                      <a:pt x="400" y="5019"/>
                    </a:lnTo>
                    <a:cubicBezTo>
                      <a:pt x="0" y="5409"/>
                      <a:pt x="0" y="6041"/>
                      <a:pt x="390" y="6440"/>
                    </a:cubicBezTo>
                    <a:lnTo>
                      <a:pt x="5129" y="11299"/>
                    </a:lnTo>
                    <a:cubicBezTo>
                      <a:pt x="5314" y="11485"/>
                      <a:pt x="5565" y="11597"/>
                      <a:pt x="5835" y="11597"/>
                    </a:cubicBezTo>
                    <a:cubicBezTo>
                      <a:pt x="5845" y="11597"/>
                      <a:pt x="5856" y="11597"/>
                      <a:pt x="5866" y="11597"/>
                    </a:cubicBezTo>
                    <a:cubicBezTo>
                      <a:pt x="6123" y="11597"/>
                      <a:pt x="6363" y="11487"/>
                      <a:pt x="6550" y="11309"/>
                    </a:cubicBezTo>
                    <a:lnTo>
                      <a:pt x="11400" y="6570"/>
                    </a:lnTo>
                    <a:cubicBezTo>
                      <a:pt x="11799" y="6180"/>
                      <a:pt x="11809" y="5548"/>
                      <a:pt x="11418" y="5149"/>
                    </a:cubicBezTo>
                    <a:lnTo>
                      <a:pt x="6680" y="299"/>
                    </a:lnTo>
                    <a:cubicBezTo>
                      <a:pt x="6477" y="100"/>
                      <a:pt x="6216" y="1"/>
                      <a:pt x="59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1"/>
              <p:cNvSpPr/>
              <p:nvPr/>
            </p:nvSpPr>
            <p:spPr>
              <a:xfrm>
                <a:off x="3511050" y="2249900"/>
                <a:ext cx="36950" cy="165175"/>
              </a:xfrm>
              <a:custGeom>
                <a:avLst/>
                <a:gdLst/>
                <a:ahLst/>
                <a:cxnLst/>
                <a:rect l="l" t="t" r="r" b="b"/>
                <a:pathLst>
                  <a:path w="1478" h="6607" extrusionOk="0">
                    <a:moveTo>
                      <a:pt x="763" y="1"/>
                    </a:moveTo>
                    <a:lnTo>
                      <a:pt x="744" y="2036"/>
                    </a:lnTo>
                    <a:lnTo>
                      <a:pt x="38" y="3717"/>
                    </a:lnTo>
                    <a:lnTo>
                      <a:pt x="1" y="6597"/>
                    </a:lnTo>
                    <a:lnTo>
                      <a:pt x="707" y="6607"/>
                    </a:lnTo>
                    <a:lnTo>
                      <a:pt x="744" y="3857"/>
                    </a:lnTo>
                    <a:lnTo>
                      <a:pt x="1450" y="2184"/>
                    </a:lnTo>
                    <a:lnTo>
                      <a:pt x="1478" y="10"/>
                    </a:lnTo>
                    <a:lnTo>
                      <a:pt x="7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1"/>
              <p:cNvSpPr/>
              <p:nvPr/>
            </p:nvSpPr>
            <p:spPr>
              <a:xfrm>
                <a:off x="3570750" y="2250600"/>
                <a:ext cx="34400" cy="169825"/>
              </a:xfrm>
              <a:custGeom>
                <a:avLst/>
                <a:gdLst/>
                <a:ahLst/>
                <a:cxnLst/>
                <a:rect l="l" t="t" r="r" b="b"/>
                <a:pathLst>
                  <a:path w="1376" h="6793" extrusionOk="0">
                    <a:moveTo>
                      <a:pt x="28" y="1"/>
                    </a:moveTo>
                    <a:lnTo>
                      <a:pt x="0" y="2165"/>
                    </a:lnTo>
                    <a:lnTo>
                      <a:pt x="669" y="3856"/>
                    </a:lnTo>
                    <a:lnTo>
                      <a:pt x="632" y="6783"/>
                    </a:lnTo>
                    <a:lnTo>
                      <a:pt x="1338" y="6792"/>
                    </a:lnTo>
                    <a:lnTo>
                      <a:pt x="1375" y="3726"/>
                    </a:lnTo>
                    <a:lnTo>
                      <a:pt x="707" y="2035"/>
                    </a:lnTo>
                    <a:lnTo>
                      <a:pt x="73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4" name="Google Shape;524;p41"/>
          <p:cNvGrpSpPr/>
          <p:nvPr/>
        </p:nvGrpSpPr>
        <p:grpSpPr>
          <a:xfrm rot="600120">
            <a:off x="1257259" y="1779003"/>
            <a:ext cx="729890" cy="636731"/>
            <a:chOff x="654403" y="3686935"/>
            <a:chExt cx="729818" cy="636668"/>
          </a:xfrm>
        </p:grpSpPr>
        <p:sp>
          <p:nvSpPr>
            <p:cNvPr id="525" name="Google Shape;525;p41"/>
            <p:cNvSpPr/>
            <p:nvPr/>
          </p:nvSpPr>
          <p:spPr>
            <a:xfrm>
              <a:off x="654403" y="3686935"/>
              <a:ext cx="729818" cy="636668"/>
            </a:xfrm>
            <a:custGeom>
              <a:avLst/>
              <a:gdLst/>
              <a:ahLst/>
              <a:cxnLst/>
              <a:rect l="l" t="t" r="r" b="b"/>
              <a:pathLst>
                <a:path w="16047" h="14077" extrusionOk="0">
                  <a:moveTo>
                    <a:pt x="4498" y="1"/>
                  </a:moveTo>
                  <a:cubicBezTo>
                    <a:pt x="4163" y="1"/>
                    <a:pt x="3856" y="177"/>
                    <a:pt x="3689" y="465"/>
                  </a:cubicBezTo>
                  <a:lnTo>
                    <a:pt x="168" y="6569"/>
                  </a:lnTo>
                  <a:cubicBezTo>
                    <a:pt x="1" y="6857"/>
                    <a:pt x="1" y="7210"/>
                    <a:pt x="168" y="7498"/>
                  </a:cubicBezTo>
                  <a:lnTo>
                    <a:pt x="3689" y="13612"/>
                  </a:lnTo>
                  <a:cubicBezTo>
                    <a:pt x="3856" y="13891"/>
                    <a:pt x="4163" y="14076"/>
                    <a:pt x="4498" y="14076"/>
                  </a:cubicBezTo>
                  <a:lnTo>
                    <a:pt x="11549" y="14076"/>
                  </a:lnTo>
                  <a:cubicBezTo>
                    <a:pt x="11884" y="14076"/>
                    <a:pt x="12190" y="13891"/>
                    <a:pt x="12358" y="13612"/>
                  </a:cubicBezTo>
                  <a:lnTo>
                    <a:pt x="15879" y="7498"/>
                  </a:lnTo>
                  <a:cubicBezTo>
                    <a:pt x="16046" y="7210"/>
                    <a:pt x="16046" y="6857"/>
                    <a:pt x="15879" y="6569"/>
                  </a:cubicBezTo>
                  <a:lnTo>
                    <a:pt x="12358" y="465"/>
                  </a:lnTo>
                  <a:cubicBezTo>
                    <a:pt x="12190" y="177"/>
                    <a:pt x="11884" y="1"/>
                    <a:pt x="11549"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41"/>
            <p:cNvGrpSpPr/>
            <p:nvPr/>
          </p:nvGrpSpPr>
          <p:grpSpPr>
            <a:xfrm>
              <a:off x="654403" y="3686935"/>
              <a:ext cx="729818" cy="636668"/>
              <a:chOff x="5672100" y="2171625"/>
              <a:chExt cx="401175" cy="351925"/>
            </a:xfrm>
          </p:grpSpPr>
          <p:sp>
            <p:nvSpPr>
              <p:cNvPr id="527" name="Google Shape;527;p41"/>
              <p:cNvSpPr/>
              <p:nvPr/>
            </p:nvSpPr>
            <p:spPr>
              <a:xfrm>
                <a:off x="5672100" y="2171625"/>
                <a:ext cx="401175" cy="351925"/>
              </a:xfrm>
              <a:custGeom>
                <a:avLst/>
                <a:gdLst/>
                <a:ahLst/>
                <a:cxnLst/>
                <a:rect l="l" t="t" r="r" b="b"/>
                <a:pathLst>
                  <a:path w="16047" h="14077" extrusionOk="0">
                    <a:moveTo>
                      <a:pt x="4498" y="1"/>
                    </a:moveTo>
                    <a:cubicBezTo>
                      <a:pt x="4163" y="1"/>
                      <a:pt x="3857" y="177"/>
                      <a:pt x="3689" y="465"/>
                    </a:cubicBezTo>
                    <a:lnTo>
                      <a:pt x="168" y="6579"/>
                    </a:lnTo>
                    <a:cubicBezTo>
                      <a:pt x="1" y="6867"/>
                      <a:pt x="1" y="7220"/>
                      <a:pt x="168" y="7508"/>
                    </a:cubicBezTo>
                    <a:lnTo>
                      <a:pt x="3689" y="13612"/>
                    </a:lnTo>
                    <a:cubicBezTo>
                      <a:pt x="3857" y="13900"/>
                      <a:pt x="4163" y="14076"/>
                      <a:pt x="4498" y="14076"/>
                    </a:cubicBezTo>
                    <a:lnTo>
                      <a:pt x="11549" y="14076"/>
                    </a:lnTo>
                    <a:cubicBezTo>
                      <a:pt x="11875" y="14076"/>
                      <a:pt x="12191" y="13900"/>
                      <a:pt x="12348" y="13612"/>
                    </a:cubicBezTo>
                    <a:lnTo>
                      <a:pt x="15879" y="7508"/>
                    </a:lnTo>
                    <a:cubicBezTo>
                      <a:pt x="16046" y="7220"/>
                      <a:pt x="16046" y="6867"/>
                      <a:pt x="15879" y="6579"/>
                    </a:cubicBezTo>
                    <a:lnTo>
                      <a:pt x="12348" y="465"/>
                    </a:lnTo>
                    <a:cubicBezTo>
                      <a:pt x="12191" y="177"/>
                      <a:pt x="11875" y="1"/>
                      <a:pt x="115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1"/>
              <p:cNvSpPr/>
              <p:nvPr/>
            </p:nvSpPr>
            <p:spPr>
              <a:xfrm>
                <a:off x="5738550" y="2301875"/>
                <a:ext cx="51575" cy="82375"/>
              </a:xfrm>
              <a:custGeom>
                <a:avLst/>
                <a:gdLst/>
                <a:ahLst/>
                <a:cxnLst/>
                <a:rect l="l" t="t" r="r" b="b"/>
                <a:pathLst>
                  <a:path w="2063" h="3295" extrusionOk="0">
                    <a:moveTo>
                      <a:pt x="1010" y="0"/>
                    </a:moveTo>
                    <a:cubicBezTo>
                      <a:pt x="759" y="0"/>
                      <a:pt x="518" y="83"/>
                      <a:pt x="316" y="226"/>
                    </a:cubicBezTo>
                    <a:cubicBezTo>
                      <a:pt x="130" y="375"/>
                      <a:pt x="19" y="616"/>
                      <a:pt x="37" y="858"/>
                    </a:cubicBezTo>
                    <a:cubicBezTo>
                      <a:pt x="28" y="1053"/>
                      <a:pt x="93" y="1248"/>
                      <a:pt x="214" y="1406"/>
                    </a:cubicBezTo>
                    <a:cubicBezTo>
                      <a:pt x="381" y="1592"/>
                      <a:pt x="595" y="1731"/>
                      <a:pt x="827" y="1805"/>
                    </a:cubicBezTo>
                    <a:cubicBezTo>
                      <a:pt x="1031" y="1880"/>
                      <a:pt x="1226" y="1973"/>
                      <a:pt x="1394" y="2103"/>
                    </a:cubicBezTo>
                    <a:cubicBezTo>
                      <a:pt x="1487" y="2177"/>
                      <a:pt x="1533" y="2289"/>
                      <a:pt x="1533" y="2409"/>
                    </a:cubicBezTo>
                    <a:cubicBezTo>
                      <a:pt x="1533" y="2530"/>
                      <a:pt x="1487" y="2651"/>
                      <a:pt x="1384" y="2734"/>
                    </a:cubicBezTo>
                    <a:cubicBezTo>
                      <a:pt x="1266" y="2806"/>
                      <a:pt x="1133" y="2850"/>
                      <a:pt x="993" y="2850"/>
                    </a:cubicBezTo>
                    <a:cubicBezTo>
                      <a:pt x="969" y="2850"/>
                      <a:pt x="945" y="2849"/>
                      <a:pt x="920" y="2846"/>
                    </a:cubicBezTo>
                    <a:cubicBezTo>
                      <a:pt x="771" y="2846"/>
                      <a:pt x="613" y="2827"/>
                      <a:pt x="465" y="2790"/>
                    </a:cubicBezTo>
                    <a:cubicBezTo>
                      <a:pt x="307" y="2753"/>
                      <a:pt x="149" y="2697"/>
                      <a:pt x="0" y="2623"/>
                    </a:cubicBezTo>
                    <a:lnTo>
                      <a:pt x="0" y="3125"/>
                    </a:lnTo>
                    <a:cubicBezTo>
                      <a:pt x="259" y="3237"/>
                      <a:pt x="542" y="3293"/>
                      <a:pt x="826" y="3293"/>
                    </a:cubicBezTo>
                    <a:cubicBezTo>
                      <a:pt x="848" y="3293"/>
                      <a:pt x="870" y="3293"/>
                      <a:pt x="892" y="3292"/>
                    </a:cubicBezTo>
                    <a:cubicBezTo>
                      <a:pt x="917" y="3294"/>
                      <a:pt x="942" y="3294"/>
                      <a:pt x="968" y="3294"/>
                    </a:cubicBezTo>
                    <a:cubicBezTo>
                      <a:pt x="1241" y="3294"/>
                      <a:pt x="1516" y="3203"/>
                      <a:pt x="1737" y="3050"/>
                    </a:cubicBezTo>
                    <a:cubicBezTo>
                      <a:pt x="1942" y="2883"/>
                      <a:pt x="2063" y="2632"/>
                      <a:pt x="2053" y="2381"/>
                    </a:cubicBezTo>
                    <a:cubicBezTo>
                      <a:pt x="2053" y="2251"/>
                      <a:pt x="2035" y="2121"/>
                      <a:pt x="1979" y="2001"/>
                    </a:cubicBezTo>
                    <a:cubicBezTo>
                      <a:pt x="1923" y="1889"/>
                      <a:pt x="1840" y="1787"/>
                      <a:pt x="1737" y="1713"/>
                    </a:cubicBezTo>
                    <a:cubicBezTo>
                      <a:pt x="1580" y="1601"/>
                      <a:pt x="1403" y="1508"/>
                      <a:pt x="1226" y="1443"/>
                    </a:cubicBezTo>
                    <a:cubicBezTo>
                      <a:pt x="1069" y="1387"/>
                      <a:pt x="929" y="1313"/>
                      <a:pt x="790" y="1239"/>
                    </a:cubicBezTo>
                    <a:cubicBezTo>
                      <a:pt x="715" y="1192"/>
                      <a:pt x="660" y="1136"/>
                      <a:pt x="613" y="1062"/>
                    </a:cubicBezTo>
                    <a:cubicBezTo>
                      <a:pt x="576" y="997"/>
                      <a:pt x="558" y="932"/>
                      <a:pt x="567" y="858"/>
                    </a:cubicBezTo>
                    <a:cubicBezTo>
                      <a:pt x="558" y="737"/>
                      <a:pt x="604" y="635"/>
                      <a:pt x="697" y="560"/>
                    </a:cubicBezTo>
                    <a:cubicBezTo>
                      <a:pt x="797" y="485"/>
                      <a:pt x="913" y="448"/>
                      <a:pt x="1036" y="448"/>
                    </a:cubicBezTo>
                    <a:cubicBezTo>
                      <a:pt x="1050" y="448"/>
                      <a:pt x="1064" y="448"/>
                      <a:pt x="1078" y="449"/>
                    </a:cubicBezTo>
                    <a:cubicBezTo>
                      <a:pt x="1338" y="458"/>
                      <a:pt x="1598" y="514"/>
                      <a:pt x="1840" y="625"/>
                    </a:cubicBezTo>
                    <a:lnTo>
                      <a:pt x="1998" y="198"/>
                    </a:lnTo>
                    <a:cubicBezTo>
                      <a:pt x="1710" y="68"/>
                      <a:pt x="1394" y="3"/>
                      <a:pt x="1087" y="3"/>
                    </a:cubicBezTo>
                    <a:cubicBezTo>
                      <a:pt x="1061" y="1"/>
                      <a:pt x="1036" y="0"/>
                      <a:pt x="101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1"/>
              <p:cNvSpPr/>
              <p:nvPr/>
            </p:nvSpPr>
            <p:spPr>
              <a:xfrm>
                <a:off x="5796375" y="2302875"/>
                <a:ext cx="59950" cy="80150"/>
              </a:xfrm>
              <a:custGeom>
                <a:avLst/>
                <a:gdLst/>
                <a:ahLst/>
                <a:cxnLst/>
                <a:rect l="l" t="t" r="r" b="b"/>
                <a:pathLst>
                  <a:path w="2398" h="3206" extrusionOk="0">
                    <a:moveTo>
                      <a:pt x="1" y="0"/>
                    </a:moveTo>
                    <a:lnTo>
                      <a:pt x="1" y="455"/>
                    </a:lnTo>
                    <a:lnTo>
                      <a:pt x="939" y="455"/>
                    </a:lnTo>
                    <a:lnTo>
                      <a:pt x="939" y="3205"/>
                    </a:lnTo>
                    <a:lnTo>
                      <a:pt x="1459" y="3205"/>
                    </a:lnTo>
                    <a:lnTo>
                      <a:pt x="1459" y="455"/>
                    </a:lnTo>
                    <a:lnTo>
                      <a:pt x="2398" y="455"/>
                    </a:lnTo>
                    <a:lnTo>
                      <a:pt x="239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1"/>
              <p:cNvSpPr/>
              <p:nvPr/>
            </p:nvSpPr>
            <p:spPr>
              <a:xfrm>
                <a:off x="5864675" y="2301925"/>
                <a:ext cx="75025" cy="82250"/>
              </a:xfrm>
              <a:custGeom>
                <a:avLst/>
                <a:gdLst/>
                <a:ahLst/>
                <a:cxnLst/>
                <a:rect l="l" t="t" r="r" b="b"/>
                <a:pathLst>
                  <a:path w="3001" h="3290" extrusionOk="0">
                    <a:moveTo>
                      <a:pt x="1563" y="436"/>
                    </a:moveTo>
                    <a:cubicBezTo>
                      <a:pt x="1812" y="436"/>
                      <a:pt x="2047" y="546"/>
                      <a:pt x="2202" y="744"/>
                    </a:cubicBezTo>
                    <a:cubicBezTo>
                      <a:pt x="2360" y="939"/>
                      <a:pt x="2434" y="1237"/>
                      <a:pt x="2434" y="1636"/>
                    </a:cubicBezTo>
                    <a:cubicBezTo>
                      <a:pt x="2434" y="2036"/>
                      <a:pt x="2360" y="2342"/>
                      <a:pt x="2202" y="2537"/>
                    </a:cubicBezTo>
                    <a:cubicBezTo>
                      <a:pt x="2012" y="2742"/>
                      <a:pt x="1756" y="2844"/>
                      <a:pt x="1501" y="2844"/>
                    </a:cubicBezTo>
                    <a:cubicBezTo>
                      <a:pt x="1245" y="2844"/>
                      <a:pt x="990" y="2742"/>
                      <a:pt x="799" y="2537"/>
                    </a:cubicBezTo>
                    <a:cubicBezTo>
                      <a:pt x="641" y="2333"/>
                      <a:pt x="567" y="2036"/>
                      <a:pt x="567" y="1645"/>
                    </a:cubicBezTo>
                    <a:lnTo>
                      <a:pt x="557" y="1645"/>
                    </a:lnTo>
                    <a:cubicBezTo>
                      <a:pt x="557" y="1255"/>
                      <a:pt x="641" y="949"/>
                      <a:pt x="799" y="744"/>
                    </a:cubicBezTo>
                    <a:cubicBezTo>
                      <a:pt x="963" y="546"/>
                      <a:pt x="1199" y="436"/>
                      <a:pt x="1447" y="436"/>
                    </a:cubicBezTo>
                    <a:cubicBezTo>
                      <a:pt x="1466" y="436"/>
                      <a:pt x="1486" y="436"/>
                      <a:pt x="1505" y="438"/>
                    </a:cubicBezTo>
                    <a:cubicBezTo>
                      <a:pt x="1525" y="436"/>
                      <a:pt x="1544" y="436"/>
                      <a:pt x="1563" y="436"/>
                    </a:cubicBezTo>
                    <a:close/>
                    <a:moveTo>
                      <a:pt x="1463" y="1"/>
                    </a:moveTo>
                    <a:cubicBezTo>
                      <a:pt x="1009" y="1"/>
                      <a:pt x="643" y="149"/>
                      <a:pt x="390" y="419"/>
                    </a:cubicBezTo>
                    <a:cubicBezTo>
                      <a:pt x="130" y="707"/>
                      <a:pt x="0" y="1116"/>
                      <a:pt x="0" y="1636"/>
                    </a:cubicBezTo>
                    <a:cubicBezTo>
                      <a:pt x="0" y="2166"/>
                      <a:pt x="130" y="2575"/>
                      <a:pt x="390" y="2863"/>
                    </a:cubicBezTo>
                    <a:cubicBezTo>
                      <a:pt x="650" y="3151"/>
                      <a:pt x="1022" y="3290"/>
                      <a:pt x="1505" y="3290"/>
                    </a:cubicBezTo>
                    <a:cubicBezTo>
                      <a:pt x="1979" y="3290"/>
                      <a:pt x="2351" y="3151"/>
                      <a:pt x="2611" y="2863"/>
                    </a:cubicBezTo>
                    <a:cubicBezTo>
                      <a:pt x="2871" y="2565"/>
                      <a:pt x="3001" y="2166"/>
                      <a:pt x="3001" y="1645"/>
                    </a:cubicBezTo>
                    <a:cubicBezTo>
                      <a:pt x="3001" y="1116"/>
                      <a:pt x="2871" y="716"/>
                      <a:pt x="2611" y="428"/>
                    </a:cubicBezTo>
                    <a:cubicBezTo>
                      <a:pt x="2351" y="140"/>
                      <a:pt x="1988" y="1"/>
                      <a:pt x="1505" y="1"/>
                    </a:cubicBezTo>
                    <a:cubicBezTo>
                      <a:pt x="1491" y="1"/>
                      <a:pt x="1477" y="1"/>
                      <a:pt x="14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1"/>
              <p:cNvSpPr/>
              <p:nvPr/>
            </p:nvSpPr>
            <p:spPr>
              <a:xfrm>
                <a:off x="5956875" y="2303100"/>
                <a:ext cx="53450" cy="79925"/>
              </a:xfrm>
              <a:custGeom>
                <a:avLst/>
                <a:gdLst/>
                <a:ahLst/>
                <a:cxnLst/>
                <a:rect l="l" t="t" r="r" b="b"/>
                <a:pathLst>
                  <a:path w="2138" h="3197" extrusionOk="0">
                    <a:moveTo>
                      <a:pt x="939" y="427"/>
                    </a:moveTo>
                    <a:cubicBezTo>
                      <a:pt x="1109" y="427"/>
                      <a:pt x="1276" y="474"/>
                      <a:pt x="1413" y="567"/>
                    </a:cubicBezTo>
                    <a:cubicBezTo>
                      <a:pt x="1534" y="669"/>
                      <a:pt x="1599" y="818"/>
                      <a:pt x="1580" y="976"/>
                    </a:cubicBezTo>
                    <a:cubicBezTo>
                      <a:pt x="1599" y="1143"/>
                      <a:pt x="1524" y="1310"/>
                      <a:pt x="1394" y="1413"/>
                    </a:cubicBezTo>
                    <a:cubicBezTo>
                      <a:pt x="1243" y="1508"/>
                      <a:pt x="1071" y="1556"/>
                      <a:pt x="896" y="1556"/>
                    </a:cubicBezTo>
                    <a:cubicBezTo>
                      <a:pt x="867" y="1556"/>
                      <a:pt x="838" y="1555"/>
                      <a:pt x="809" y="1552"/>
                    </a:cubicBezTo>
                    <a:lnTo>
                      <a:pt x="521" y="1552"/>
                    </a:lnTo>
                    <a:lnTo>
                      <a:pt x="521" y="428"/>
                    </a:lnTo>
                    <a:lnTo>
                      <a:pt x="892" y="428"/>
                    </a:lnTo>
                    <a:cubicBezTo>
                      <a:pt x="908" y="427"/>
                      <a:pt x="923" y="427"/>
                      <a:pt x="939" y="427"/>
                    </a:cubicBezTo>
                    <a:close/>
                    <a:moveTo>
                      <a:pt x="1" y="0"/>
                    </a:moveTo>
                    <a:lnTo>
                      <a:pt x="1" y="3196"/>
                    </a:lnTo>
                    <a:lnTo>
                      <a:pt x="521" y="3196"/>
                    </a:lnTo>
                    <a:lnTo>
                      <a:pt x="521" y="1998"/>
                    </a:lnTo>
                    <a:lnTo>
                      <a:pt x="855" y="1998"/>
                    </a:lnTo>
                    <a:cubicBezTo>
                      <a:pt x="1264" y="1998"/>
                      <a:pt x="1571" y="1914"/>
                      <a:pt x="1794" y="1729"/>
                    </a:cubicBezTo>
                    <a:cubicBezTo>
                      <a:pt x="2017" y="1543"/>
                      <a:pt x="2137" y="1255"/>
                      <a:pt x="2119" y="967"/>
                    </a:cubicBezTo>
                    <a:cubicBezTo>
                      <a:pt x="2137" y="688"/>
                      <a:pt x="2035" y="419"/>
                      <a:pt x="1822" y="242"/>
                    </a:cubicBezTo>
                    <a:cubicBezTo>
                      <a:pt x="1626" y="75"/>
                      <a:pt x="1320" y="0"/>
                      <a:pt x="9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1"/>
              <p:cNvSpPr/>
              <p:nvPr/>
            </p:nvSpPr>
            <p:spPr>
              <a:xfrm>
                <a:off x="5692775" y="2189275"/>
                <a:ext cx="360050" cy="316625"/>
              </a:xfrm>
              <a:custGeom>
                <a:avLst/>
                <a:gdLst/>
                <a:ahLst/>
                <a:cxnLst/>
                <a:rect l="l" t="t" r="r" b="b"/>
                <a:pathLst>
                  <a:path w="14402" h="12665" extrusionOk="0">
                    <a:moveTo>
                      <a:pt x="10124" y="456"/>
                    </a:moveTo>
                    <a:cubicBezTo>
                      <a:pt x="10422" y="456"/>
                      <a:pt x="10699" y="621"/>
                      <a:pt x="10843" y="884"/>
                    </a:cubicBezTo>
                    <a:lnTo>
                      <a:pt x="13742" y="5901"/>
                    </a:lnTo>
                    <a:cubicBezTo>
                      <a:pt x="13900" y="6170"/>
                      <a:pt x="13900" y="6495"/>
                      <a:pt x="13742" y="6765"/>
                    </a:cubicBezTo>
                    <a:lnTo>
                      <a:pt x="10843" y="11782"/>
                    </a:lnTo>
                    <a:cubicBezTo>
                      <a:pt x="10685" y="12051"/>
                      <a:pt x="10397" y="12218"/>
                      <a:pt x="10091" y="12218"/>
                    </a:cubicBezTo>
                    <a:lnTo>
                      <a:pt x="4302" y="12218"/>
                    </a:lnTo>
                    <a:cubicBezTo>
                      <a:pt x="3987" y="12218"/>
                      <a:pt x="3708" y="12051"/>
                      <a:pt x="3550" y="11782"/>
                    </a:cubicBezTo>
                    <a:lnTo>
                      <a:pt x="651" y="6765"/>
                    </a:lnTo>
                    <a:cubicBezTo>
                      <a:pt x="503" y="6495"/>
                      <a:pt x="503" y="6170"/>
                      <a:pt x="651" y="5901"/>
                    </a:cubicBezTo>
                    <a:lnTo>
                      <a:pt x="3550" y="884"/>
                    </a:lnTo>
                    <a:cubicBezTo>
                      <a:pt x="3704" y="621"/>
                      <a:pt x="3972" y="456"/>
                      <a:pt x="4277" y="456"/>
                    </a:cubicBezTo>
                    <a:cubicBezTo>
                      <a:pt x="4286" y="456"/>
                      <a:pt x="4294" y="456"/>
                      <a:pt x="4302" y="456"/>
                    </a:cubicBezTo>
                    <a:lnTo>
                      <a:pt x="10100" y="456"/>
                    </a:lnTo>
                    <a:cubicBezTo>
                      <a:pt x="10108" y="456"/>
                      <a:pt x="10116" y="456"/>
                      <a:pt x="10124" y="456"/>
                    </a:cubicBezTo>
                    <a:close/>
                    <a:moveTo>
                      <a:pt x="4061" y="1"/>
                    </a:moveTo>
                    <a:cubicBezTo>
                      <a:pt x="3745" y="1"/>
                      <a:pt x="3448" y="168"/>
                      <a:pt x="3290" y="447"/>
                    </a:cubicBezTo>
                    <a:lnTo>
                      <a:pt x="159" y="5891"/>
                    </a:lnTo>
                    <a:cubicBezTo>
                      <a:pt x="1" y="6161"/>
                      <a:pt x="1" y="6505"/>
                      <a:pt x="159" y="6774"/>
                    </a:cubicBezTo>
                    <a:lnTo>
                      <a:pt x="3290" y="12218"/>
                    </a:lnTo>
                    <a:cubicBezTo>
                      <a:pt x="3448" y="12497"/>
                      <a:pt x="3745" y="12664"/>
                      <a:pt x="4061" y="12664"/>
                    </a:cubicBezTo>
                    <a:lnTo>
                      <a:pt x="10342" y="12664"/>
                    </a:lnTo>
                    <a:cubicBezTo>
                      <a:pt x="10657" y="12664"/>
                      <a:pt x="10955" y="12497"/>
                      <a:pt x="11113" y="12218"/>
                    </a:cubicBezTo>
                    <a:lnTo>
                      <a:pt x="14244" y="6774"/>
                    </a:lnTo>
                    <a:cubicBezTo>
                      <a:pt x="14402" y="6505"/>
                      <a:pt x="14402" y="6161"/>
                      <a:pt x="14244" y="5891"/>
                    </a:cubicBezTo>
                    <a:lnTo>
                      <a:pt x="11113" y="447"/>
                    </a:lnTo>
                    <a:cubicBezTo>
                      <a:pt x="10955" y="168"/>
                      <a:pt x="10657" y="1"/>
                      <a:pt x="103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2456051" y="3177985"/>
            <a:ext cx="4572000" cy="640200"/>
          </a:xfrm>
        </p:spPr>
        <p:txBody>
          <a:bodyPr/>
          <a:lstStyle/>
          <a:p>
            <a:r>
              <a:rPr lang="en-US" sz="4000" b="1" dirty="0">
                <a:solidFill>
                  <a:srgbClr val="FF0000"/>
                </a:solidFill>
                <a:latin typeface="Delius" panose="020B0604020202020204" charset="0"/>
              </a:rPr>
              <a:t>IV. </a:t>
            </a:r>
            <a:r>
              <a:rPr lang="vi-VN" sz="4000" b="1" dirty="0" smtClean="0">
                <a:solidFill>
                  <a:srgbClr val="FF0000"/>
                </a:solidFill>
              </a:rPr>
              <a:t>WRITING</a:t>
            </a:r>
            <a:endParaRPr lang="en-US" sz="4000" dirty="0">
              <a:solidFill>
                <a:srgbClr val="FF0000"/>
              </a:solidFill>
              <a:latin typeface="Delius" panose="020B0604020202020204" charset="0"/>
            </a:endParaRPr>
          </a:p>
        </p:txBody>
      </p:sp>
    </p:spTree>
    <p:extLst>
      <p:ext uri="{BB962C8B-B14F-4D97-AF65-F5344CB8AC3E}">
        <p14:creationId xmlns:p14="http://schemas.microsoft.com/office/powerpoint/2010/main" val="2222111507"/>
      </p:ext>
    </p:extLst>
  </p:cSld>
  <p:clrMapOvr>
    <a:masterClrMapping/>
  </p:clrMapOvr>
  <p:transition spd="med">
    <p:pull/>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9" y="296431"/>
            <a:ext cx="9061767" cy="518890"/>
          </a:xfrm>
        </p:spPr>
        <p:txBody>
          <a:bodyPr/>
          <a:lstStyle/>
          <a:p>
            <a:r>
              <a:rPr lang="en-US" sz="2000" dirty="0">
                <a:solidFill>
                  <a:srgbClr val="FF0000"/>
                </a:solidFill>
              </a:rPr>
              <a:t>Exercise 1. Make questions for the underlined parts in the following sentences using question words in brackets.</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7"/>
            <a:ext cx="736784" cy="416488"/>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685441" y="34211"/>
            <a:ext cx="530351" cy="544407"/>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428847" y="959298"/>
            <a:ext cx="8295842" cy="4093428"/>
          </a:xfrm>
          <a:prstGeom prst="rect">
            <a:avLst/>
          </a:prstGeom>
        </p:spPr>
        <p:txBody>
          <a:bodyPr wrap="square">
            <a:spAutoFit/>
          </a:bodyPr>
          <a:lstStyle/>
          <a:p>
            <a:r>
              <a:rPr lang="en-US" sz="2000" b="1" dirty="0">
                <a:latin typeface="Delius" panose="020B0604020202020204" charset="0"/>
              </a:rPr>
              <a:t>1.</a:t>
            </a:r>
            <a:r>
              <a:rPr lang="en-US" sz="2000" dirty="0">
                <a:latin typeface="Delius" panose="020B0604020202020204" charset="0"/>
              </a:rPr>
              <a:t> Nam usually goes to school </a:t>
            </a:r>
            <a:r>
              <a:rPr lang="en-US" sz="2000" u="sng" dirty="0">
                <a:latin typeface="Delius" panose="020B0604020202020204" charset="0"/>
              </a:rPr>
              <a:t>by bus</a:t>
            </a:r>
            <a:r>
              <a:rPr lang="en-US" sz="2000" dirty="0">
                <a:latin typeface="Delius" panose="020B0604020202020204" charset="0"/>
              </a:rPr>
              <a:t>. Sometimes, he rides his bicycle. (How</a:t>
            </a:r>
            <a:r>
              <a:rPr lang="en-US" sz="2000" dirty="0" smtClean="0">
                <a:latin typeface="Delius" panose="020B0604020202020204" charset="0"/>
              </a:rPr>
              <a:t>)___________________________________________</a:t>
            </a:r>
            <a:endParaRPr lang="en-US" sz="2000" dirty="0">
              <a:latin typeface="Delius" panose="020B0604020202020204" charset="0"/>
            </a:endParaRPr>
          </a:p>
          <a:p>
            <a:r>
              <a:rPr lang="en-US" sz="2000" b="1" dirty="0">
                <a:latin typeface="Delius" panose="020B0604020202020204" charset="0"/>
              </a:rPr>
              <a:t>2.</a:t>
            </a:r>
            <a:r>
              <a:rPr lang="en-US" sz="2000" dirty="0">
                <a:latin typeface="Delius" panose="020B0604020202020204" charset="0"/>
              </a:rPr>
              <a:t> My father went </a:t>
            </a:r>
            <a:r>
              <a:rPr lang="en-US" sz="2000" u="sng" dirty="0">
                <a:latin typeface="Delius" panose="020B0604020202020204" charset="0"/>
              </a:rPr>
              <a:t>to the stadium</a:t>
            </a:r>
            <a:r>
              <a:rPr lang="en-US" sz="2000" dirty="0">
                <a:latin typeface="Delius" panose="020B0604020202020204" charset="0"/>
              </a:rPr>
              <a:t> yesterday. (Where)</a:t>
            </a:r>
          </a:p>
          <a:p>
            <a:r>
              <a:rPr lang="en-US" sz="2000" dirty="0" smtClean="0">
                <a:latin typeface="Delius" panose="020B0604020202020204" charset="0"/>
              </a:rPr>
              <a:t>______________________________________________________</a:t>
            </a:r>
            <a:endParaRPr lang="vi-VN" sz="2000" dirty="0" smtClean="0">
              <a:latin typeface="Delius" panose="020B0604020202020204" charset="0"/>
            </a:endParaRPr>
          </a:p>
          <a:p>
            <a:r>
              <a:rPr lang="en-US" sz="2000" b="1" dirty="0" smtClean="0">
                <a:latin typeface="Delius" panose="020B0604020202020204" charset="0"/>
              </a:rPr>
              <a:t>3</a:t>
            </a:r>
            <a:r>
              <a:rPr lang="en-US" sz="2000" b="1" dirty="0">
                <a:latin typeface="Delius" panose="020B0604020202020204" charset="0"/>
              </a:rPr>
              <a:t>.</a:t>
            </a:r>
            <a:r>
              <a:rPr lang="en-US" sz="2000" dirty="0">
                <a:latin typeface="Delius" panose="020B0604020202020204" charset="0"/>
              </a:rPr>
              <a:t> There are a lot of trucks and cars on the highway </a:t>
            </a:r>
            <a:r>
              <a:rPr lang="en-US" sz="2000" u="sng" dirty="0">
                <a:latin typeface="Delius" panose="020B0604020202020204" charset="0"/>
              </a:rPr>
              <a:t>in the rush hour</a:t>
            </a:r>
            <a:r>
              <a:rPr lang="en-US" sz="2000" dirty="0">
                <a:latin typeface="Delius" panose="020B0604020202020204" charset="0"/>
              </a:rPr>
              <a:t>. (When</a:t>
            </a:r>
            <a:r>
              <a:rPr lang="en-US" sz="2000" dirty="0" smtClean="0">
                <a:latin typeface="Delius" panose="020B0604020202020204" charset="0"/>
              </a:rPr>
              <a:t>)</a:t>
            </a:r>
            <a:r>
              <a:rPr lang="vi-VN" sz="2000" dirty="0" smtClean="0">
                <a:latin typeface="Delius" panose="020B0604020202020204" charset="0"/>
              </a:rPr>
              <a:t> </a:t>
            </a:r>
            <a:r>
              <a:rPr lang="en-US" sz="2000" dirty="0" smtClean="0">
                <a:latin typeface="Delius" panose="020B0604020202020204" charset="0"/>
              </a:rPr>
              <a:t>_______________________________________</a:t>
            </a:r>
            <a:r>
              <a:rPr lang="vi-VN" sz="2000" dirty="0" smtClean="0">
                <a:latin typeface="Delius" panose="020B0604020202020204" charset="0"/>
              </a:rPr>
              <a:t>                       </a:t>
            </a:r>
            <a:r>
              <a:rPr lang="en-US" sz="2000" b="1" dirty="0" smtClean="0">
                <a:latin typeface="Delius" panose="020B0604020202020204" charset="0"/>
              </a:rPr>
              <a:t>4</a:t>
            </a:r>
            <a:r>
              <a:rPr lang="en-US" sz="2000" b="1" dirty="0">
                <a:latin typeface="Delius" panose="020B0604020202020204" charset="0"/>
              </a:rPr>
              <a:t>.</a:t>
            </a:r>
            <a:r>
              <a:rPr lang="en-US" sz="2000" dirty="0">
                <a:latin typeface="Delius" panose="020B0604020202020204" charset="0"/>
              </a:rPr>
              <a:t> The students learn about </a:t>
            </a:r>
            <a:r>
              <a:rPr lang="en-US" sz="2000" u="sng" dirty="0">
                <a:latin typeface="Delius" panose="020B0604020202020204" charset="0"/>
              </a:rPr>
              <a:t>road signs</a:t>
            </a:r>
            <a:r>
              <a:rPr lang="en-US" sz="2000" dirty="0">
                <a:latin typeface="Delius" panose="020B0604020202020204" charset="0"/>
              </a:rPr>
              <a:t> when they studied in secondary school. (What</a:t>
            </a:r>
            <a:r>
              <a:rPr lang="en-US" sz="2000" dirty="0" smtClean="0">
                <a:latin typeface="Delius" panose="020B0604020202020204" charset="0"/>
              </a:rPr>
              <a:t>)</a:t>
            </a:r>
            <a:r>
              <a:rPr lang="vi-VN" sz="2000" dirty="0" smtClean="0">
                <a:latin typeface="Delius" panose="020B0604020202020204" charset="0"/>
              </a:rPr>
              <a:t> </a:t>
            </a:r>
            <a:r>
              <a:rPr lang="en-US" sz="2000" dirty="0" smtClean="0">
                <a:latin typeface="Delius" panose="020B0604020202020204" charset="0"/>
              </a:rPr>
              <a:t>___________________________________________</a:t>
            </a:r>
            <a:endParaRPr lang="en-US" sz="2000" dirty="0">
              <a:latin typeface="Delius" panose="020B0604020202020204" charset="0"/>
            </a:endParaRPr>
          </a:p>
          <a:p>
            <a:endParaRPr lang="vi-VN" sz="2000" b="1" dirty="0" smtClean="0">
              <a:latin typeface="Delius" panose="020B0604020202020204" charset="0"/>
            </a:endParaRPr>
          </a:p>
          <a:p>
            <a:r>
              <a:rPr lang="en-US" sz="2000" b="1" dirty="0" smtClean="0">
                <a:latin typeface="Delius" panose="020B0604020202020204" charset="0"/>
              </a:rPr>
              <a:t>5</a:t>
            </a:r>
            <a:r>
              <a:rPr lang="en-US" sz="2000" b="1" dirty="0">
                <a:latin typeface="Delius" panose="020B0604020202020204" charset="0"/>
              </a:rPr>
              <a:t>.</a:t>
            </a:r>
            <a:r>
              <a:rPr lang="en-US" sz="2000" dirty="0">
                <a:latin typeface="Delius" panose="020B0604020202020204" charset="0"/>
              </a:rPr>
              <a:t> Hung always drives his car </a:t>
            </a:r>
            <a:r>
              <a:rPr lang="en-US" sz="2000" u="sng" dirty="0">
                <a:latin typeface="Delius" panose="020B0604020202020204" charset="0"/>
              </a:rPr>
              <a:t>very carefully</a:t>
            </a:r>
            <a:r>
              <a:rPr lang="en-US" sz="2000" dirty="0">
                <a:latin typeface="Delius" panose="020B0604020202020204" charset="0"/>
              </a:rPr>
              <a:t>. (How)</a:t>
            </a:r>
          </a:p>
          <a:p>
            <a:r>
              <a:rPr lang="en-US" sz="2000" dirty="0" smtClean="0">
                <a:latin typeface="Delius" panose="020B0604020202020204" charset="0"/>
              </a:rPr>
              <a:t>_______________________________________________________</a:t>
            </a:r>
            <a:endParaRPr lang="en-US" sz="2000" dirty="0">
              <a:latin typeface="Delius" panose="020B0604020202020204" charset="0"/>
            </a:endParaRPr>
          </a:p>
          <a:p>
            <a:r>
              <a:rPr lang="en-US" sz="2000" b="1" dirty="0">
                <a:latin typeface="Delius" panose="020B0604020202020204" charset="0"/>
              </a:rPr>
              <a:t>6.</a:t>
            </a:r>
            <a:r>
              <a:rPr lang="en-US" sz="2000" dirty="0">
                <a:latin typeface="Delius" panose="020B0604020202020204" charset="0"/>
              </a:rPr>
              <a:t> It is </a:t>
            </a:r>
            <a:r>
              <a:rPr lang="en-US" sz="2000" u="sng" dirty="0">
                <a:latin typeface="Delius" panose="020B0604020202020204" charset="0"/>
              </a:rPr>
              <a:t>about 100 km</a:t>
            </a:r>
            <a:r>
              <a:rPr lang="en-US" sz="2000" dirty="0">
                <a:latin typeface="Delius" panose="020B0604020202020204" charset="0"/>
              </a:rPr>
              <a:t> from Ha </a:t>
            </a:r>
            <a:r>
              <a:rPr lang="en-US" sz="2000" dirty="0" err="1">
                <a:latin typeface="Delius" panose="020B0604020202020204" charset="0"/>
              </a:rPr>
              <a:t>Noi</a:t>
            </a:r>
            <a:r>
              <a:rPr lang="en-US" sz="2000" dirty="0">
                <a:latin typeface="Delius" panose="020B0604020202020204" charset="0"/>
              </a:rPr>
              <a:t> to Hai </a:t>
            </a:r>
            <a:r>
              <a:rPr lang="en-US" sz="2000" dirty="0" err="1">
                <a:latin typeface="Delius" panose="020B0604020202020204" charset="0"/>
              </a:rPr>
              <a:t>Phong</a:t>
            </a:r>
            <a:r>
              <a:rPr lang="en-US" sz="2000" dirty="0">
                <a:latin typeface="Delius" panose="020B0604020202020204" charset="0"/>
              </a:rPr>
              <a:t>. (How far)</a:t>
            </a:r>
          </a:p>
          <a:p>
            <a:r>
              <a:rPr lang="en-US" sz="2000" dirty="0" smtClean="0">
                <a:latin typeface="Delius" panose="020B0604020202020204" charset="0"/>
              </a:rPr>
              <a:t>_____________________________________________________</a:t>
            </a:r>
            <a:endParaRPr lang="en-US" sz="2000" dirty="0">
              <a:latin typeface="Delius" panose="020B0604020202020204" charset="0"/>
            </a:endParaRPr>
          </a:p>
        </p:txBody>
      </p:sp>
      <p:sp>
        <p:nvSpPr>
          <p:cNvPr id="85" name="Subtitle 2"/>
          <p:cNvSpPr txBox="1">
            <a:spLocks/>
          </p:cNvSpPr>
          <p:nvPr/>
        </p:nvSpPr>
        <p:spPr>
          <a:xfrm>
            <a:off x="1072380" y="1227303"/>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How does Nam usually go to school? </a:t>
            </a:r>
          </a:p>
        </p:txBody>
      </p:sp>
      <p:sp>
        <p:nvSpPr>
          <p:cNvPr id="86" name="Subtitle 2"/>
          <p:cNvSpPr txBox="1">
            <a:spLocks/>
          </p:cNvSpPr>
          <p:nvPr/>
        </p:nvSpPr>
        <p:spPr>
          <a:xfrm>
            <a:off x="403597" y="1842774"/>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Where did your father go yesterday?</a:t>
            </a:r>
          </a:p>
        </p:txBody>
      </p:sp>
      <p:sp>
        <p:nvSpPr>
          <p:cNvPr id="87" name="Subtitle 2"/>
          <p:cNvSpPr txBox="1">
            <a:spLocks/>
          </p:cNvSpPr>
          <p:nvPr/>
        </p:nvSpPr>
        <p:spPr>
          <a:xfrm>
            <a:off x="1230477" y="2424123"/>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When are there a lot of trucks and cars on the highway</a:t>
            </a:r>
            <a:r>
              <a:rPr lang="en-US" sz="2000" b="1" dirty="0" smtClean="0">
                <a:solidFill>
                  <a:srgbClr val="FF0000"/>
                </a:solidFill>
                <a:latin typeface="Delius" panose="020B0604020202020204" charset="0"/>
              </a:rPr>
              <a:t>?</a:t>
            </a:r>
            <a:endParaRPr lang="en-US" sz="2000" b="1" dirty="0">
              <a:solidFill>
                <a:srgbClr val="FF0000"/>
              </a:solidFill>
              <a:latin typeface="Delius" panose="020B0604020202020204" charset="0"/>
            </a:endParaRPr>
          </a:p>
        </p:txBody>
      </p:sp>
      <p:sp>
        <p:nvSpPr>
          <p:cNvPr id="88" name="Subtitle 2"/>
          <p:cNvSpPr txBox="1">
            <a:spLocks/>
          </p:cNvSpPr>
          <p:nvPr/>
        </p:nvSpPr>
        <p:spPr>
          <a:xfrm>
            <a:off x="1876969" y="3026604"/>
            <a:ext cx="7267031"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What do the students learn about when they studied in secondary school?</a:t>
            </a:r>
          </a:p>
        </p:txBody>
      </p:sp>
      <p:sp>
        <p:nvSpPr>
          <p:cNvPr id="89" name="Subtitle 2"/>
          <p:cNvSpPr txBox="1">
            <a:spLocks/>
          </p:cNvSpPr>
          <p:nvPr/>
        </p:nvSpPr>
        <p:spPr>
          <a:xfrm>
            <a:off x="432660" y="3976551"/>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smtClean="0">
                <a:solidFill>
                  <a:srgbClr val="FF0000"/>
                </a:solidFill>
                <a:latin typeface="Delius" panose="020B0604020202020204" charset="0"/>
              </a:rPr>
              <a:t>How does Hung drives his car?</a:t>
            </a:r>
            <a:endParaRPr lang="en-US" sz="2000" b="1" dirty="0">
              <a:solidFill>
                <a:srgbClr val="FF0000"/>
              </a:solidFill>
              <a:latin typeface="Delius" panose="020B0604020202020204" charset="0"/>
            </a:endParaRPr>
          </a:p>
        </p:txBody>
      </p:sp>
      <p:sp>
        <p:nvSpPr>
          <p:cNvPr id="90" name="Subtitle 2"/>
          <p:cNvSpPr txBox="1">
            <a:spLocks/>
          </p:cNvSpPr>
          <p:nvPr/>
        </p:nvSpPr>
        <p:spPr>
          <a:xfrm>
            <a:off x="527754" y="4577751"/>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C00000"/>
                </a:solidFill>
                <a:latin typeface="Delius" panose="020B0604020202020204" charset="0"/>
              </a:rPr>
              <a:t>How far is it from Ha </a:t>
            </a:r>
            <a:r>
              <a:rPr lang="en-US" sz="2000" b="1" dirty="0" err="1">
                <a:solidFill>
                  <a:srgbClr val="C00000"/>
                </a:solidFill>
                <a:latin typeface="Delius" panose="020B0604020202020204" charset="0"/>
              </a:rPr>
              <a:t>Noi</a:t>
            </a:r>
            <a:r>
              <a:rPr lang="en-US" sz="2000" b="1" dirty="0">
                <a:solidFill>
                  <a:srgbClr val="C00000"/>
                </a:solidFill>
                <a:latin typeface="Delius" panose="020B0604020202020204" charset="0"/>
              </a:rPr>
              <a:t> to Hai </a:t>
            </a:r>
            <a:r>
              <a:rPr lang="en-US" sz="2000" b="1" dirty="0" err="1">
                <a:solidFill>
                  <a:srgbClr val="C00000"/>
                </a:solidFill>
                <a:latin typeface="Delius" panose="020B0604020202020204" charset="0"/>
              </a:rPr>
              <a:t>Phong</a:t>
            </a:r>
            <a:r>
              <a:rPr lang="en-US" sz="2000" b="1" dirty="0">
                <a:solidFill>
                  <a:srgbClr val="C00000"/>
                </a:solidFill>
                <a:latin typeface="Delius" panose="020B0604020202020204" charset="0"/>
              </a:rPr>
              <a:t>?</a:t>
            </a:r>
          </a:p>
        </p:txBody>
      </p:sp>
    </p:spTree>
    <p:extLst>
      <p:ext uri="{BB962C8B-B14F-4D97-AF65-F5344CB8AC3E}">
        <p14:creationId xmlns:p14="http://schemas.microsoft.com/office/powerpoint/2010/main" val="34601211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 calcmode="lin" valueType="num">
                                      <p:cBhvr additive="base">
                                        <p:cTn id="7"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
                                            <p:txEl>
                                              <p:pRg st="0" end="0"/>
                                            </p:txEl>
                                          </p:spTgt>
                                        </p:tgtEl>
                                        <p:attrNameLst>
                                          <p:attrName>style.visibility</p:attrName>
                                        </p:attrNameLst>
                                      </p:cBhvr>
                                      <p:to>
                                        <p:strVal val="visible"/>
                                      </p:to>
                                    </p:set>
                                    <p:anim calcmode="lin" valueType="num">
                                      <p:cBhvr additive="base">
                                        <p:cTn id="13"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7">
                                            <p:txEl>
                                              <p:pRg st="0" end="0"/>
                                            </p:txEl>
                                          </p:spTgt>
                                        </p:tgtEl>
                                        <p:attrNameLst>
                                          <p:attrName>style.visibility</p:attrName>
                                        </p:attrNameLst>
                                      </p:cBhvr>
                                      <p:to>
                                        <p:strVal val="visible"/>
                                      </p:to>
                                    </p:set>
                                    <p:anim calcmode="lin" valueType="num">
                                      <p:cBhvr additive="base">
                                        <p:cTn id="1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8">
                                            <p:txEl>
                                              <p:pRg st="0" end="0"/>
                                            </p:txEl>
                                          </p:spTgt>
                                        </p:tgtEl>
                                        <p:attrNameLst>
                                          <p:attrName>style.visibility</p:attrName>
                                        </p:attrNameLst>
                                      </p:cBhvr>
                                      <p:to>
                                        <p:strVal val="visible"/>
                                      </p:to>
                                    </p:set>
                                    <p:anim calcmode="lin" valueType="num">
                                      <p:cBhvr additive="base">
                                        <p:cTn id="25"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9">
                                            <p:txEl>
                                              <p:pRg st="0" end="0"/>
                                            </p:txEl>
                                          </p:spTgt>
                                        </p:tgtEl>
                                        <p:attrNameLst>
                                          <p:attrName>style.visibility</p:attrName>
                                        </p:attrNameLst>
                                      </p:cBhvr>
                                      <p:to>
                                        <p:strVal val="visible"/>
                                      </p:to>
                                    </p:set>
                                    <p:anim calcmode="lin" valueType="num">
                                      <p:cBhvr additive="base">
                                        <p:cTn id="31"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0">
                                            <p:txEl>
                                              <p:pRg st="0" end="0"/>
                                            </p:txEl>
                                          </p:spTgt>
                                        </p:tgtEl>
                                        <p:attrNameLst>
                                          <p:attrName>style.visibility</p:attrName>
                                        </p:attrNameLst>
                                      </p:cBhvr>
                                      <p:to>
                                        <p:strVal val="visible"/>
                                      </p:to>
                                    </p:set>
                                    <p:anim calcmode="lin" valueType="num">
                                      <p:cBhvr additive="base">
                                        <p:cTn id="37"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bldP spid="86" grpId="0" build="p"/>
      <p:bldP spid="87" grpId="0" build="p"/>
      <p:bldP spid="88" grpId="0" build="p"/>
      <p:bldP spid="89" grpId="0" build="p"/>
      <p:bldP spid="90"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439760"/>
            <a:ext cx="9448896" cy="469984"/>
          </a:xfrm>
        </p:spPr>
        <p:txBody>
          <a:bodyPr/>
          <a:lstStyle/>
          <a:p>
            <a:r>
              <a:rPr lang="en-US" sz="2600" dirty="0">
                <a:solidFill>
                  <a:srgbClr val="FF0000"/>
                </a:solidFill>
              </a:rPr>
              <a:t>Exercise 2. Reorder the words to have correct sentences.</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594236" y="132808"/>
            <a:ext cx="530351" cy="544407"/>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373195" y="1087492"/>
            <a:ext cx="8525944" cy="3170099"/>
          </a:xfrm>
          <a:prstGeom prst="rect">
            <a:avLst/>
          </a:prstGeom>
        </p:spPr>
        <p:txBody>
          <a:bodyPr wrap="square">
            <a:spAutoFit/>
          </a:bodyPr>
          <a:lstStyle/>
          <a:p>
            <a:r>
              <a:rPr lang="en-US" sz="2000" b="1" dirty="0">
                <a:latin typeface="Delius" panose="020B0604020202020204" charset="0"/>
              </a:rPr>
              <a:t>1.</a:t>
            </a:r>
            <a:r>
              <a:rPr lang="en-US" sz="2000" dirty="0">
                <a:latin typeface="Delius" panose="020B0604020202020204" charset="0"/>
              </a:rPr>
              <a:t> from/ the/ to/ kilometers/ house/ my/ 3/ nearest/ park./ It’s</a:t>
            </a:r>
          </a:p>
          <a:p>
            <a:r>
              <a:rPr lang="en-US" sz="2000" dirty="0" smtClean="0">
                <a:latin typeface="Delius" panose="020B0604020202020204" charset="0"/>
              </a:rPr>
              <a:t>_______________________________________________________</a:t>
            </a:r>
            <a:endParaRPr lang="vi-VN" sz="2000" dirty="0" smtClean="0">
              <a:latin typeface="Delius" panose="020B0604020202020204" charset="0"/>
            </a:endParaRPr>
          </a:p>
          <a:p>
            <a:r>
              <a:rPr lang="en-US" sz="2000" b="1" dirty="0" smtClean="0">
                <a:latin typeface="Delius" panose="020B0604020202020204" charset="0"/>
              </a:rPr>
              <a:t>2</a:t>
            </a:r>
            <a:r>
              <a:rPr lang="en-US" sz="2000" b="1" dirty="0">
                <a:latin typeface="Delius" panose="020B0604020202020204" charset="0"/>
              </a:rPr>
              <a:t>.</a:t>
            </a:r>
            <a:r>
              <a:rPr lang="en-US" sz="2000" dirty="0">
                <a:latin typeface="Delius" panose="020B0604020202020204" charset="0"/>
              </a:rPr>
              <a:t> from/ far/ house </a:t>
            </a:r>
            <a:r>
              <a:rPr lang="en-US" sz="2000" i="1" dirty="0">
                <a:latin typeface="Delius" panose="020B0604020202020204" charset="0"/>
              </a:rPr>
              <a:t>I</a:t>
            </a:r>
            <a:r>
              <a:rPr lang="en-US" sz="2000" dirty="0">
                <a:latin typeface="Delius" panose="020B0604020202020204" charset="0"/>
              </a:rPr>
              <a:t> bus /the </a:t>
            </a:r>
            <a:r>
              <a:rPr lang="en-US" sz="2000" i="1" dirty="0">
                <a:latin typeface="Delius" panose="020B0604020202020204" charset="0"/>
              </a:rPr>
              <a:t>I</a:t>
            </a:r>
            <a:r>
              <a:rPr lang="en-US" sz="2000" dirty="0">
                <a:latin typeface="Delius" panose="020B0604020202020204" charset="0"/>
              </a:rPr>
              <a:t> it/ station?/ How/ is/ grandmas </a:t>
            </a:r>
            <a:r>
              <a:rPr lang="en-US" sz="2000" i="1" dirty="0">
                <a:latin typeface="Delius" panose="020B0604020202020204" charset="0"/>
              </a:rPr>
              <a:t>I</a:t>
            </a:r>
            <a:r>
              <a:rPr lang="en-US" sz="2000" dirty="0">
                <a:latin typeface="Delius" panose="020B0604020202020204" charset="0"/>
              </a:rPr>
              <a:t> your </a:t>
            </a:r>
            <a:r>
              <a:rPr lang="en-US" sz="2000" i="1" dirty="0">
                <a:latin typeface="Delius" panose="020B0604020202020204" charset="0"/>
              </a:rPr>
              <a:t>I</a:t>
            </a:r>
            <a:r>
              <a:rPr lang="en-US" sz="2000" dirty="0">
                <a:latin typeface="Delius" panose="020B0604020202020204" charset="0"/>
              </a:rPr>
              <a:t> to</a:t>
            </a:r>
          </a:p>
          <a:p>
            <a:r>
              <a:rPr lang="en-US" sz="2000" dirty="0" smtClean="0">
                <a:latin typeface="Delius" panose="020B0604020202020204" charset="0"/>
              </a:rPr>
              <a:t>_______________________________________________________</a:t>
            </a:r>
            <a:endParaRPr lang="en-US" sz="2000" dirty="0">
              <a:latin typeface="Delius" panose="020B0604020202020204" charset="0"/>
            </a:endParaRPr>
          </a:p>
          <a:p>
            <a:r>
              <a:rPr lang="en-US" sz="2000" b="1" dirty="0">
                <a:latin typeface="Delius" panose="020B0604020202020204" charset="0"/>
              </a:rPr>
              <a:t>3.</a:t>
            </a:r>
            <a:r>
              <a:rPr lang="en-US" sz="2000" dirty="0">
                <a:latin typeface="Delius" panose="020B0604020202020204" charset="0"/>
              </a:rPr>
              <a:t> father </a:t>
            </a:r>
            <a:r>
              <a:rPr lang="en-US" sz="2000" i="1" dirty="0">
                <a:latin typeface="Delius" panose="020B0604020202020204" charset="0"/>
              </a:rPr>
              <a:t>I</a:t>
            </a:r>
            <a:r>
              <a:rPr lang="en-US" sz="2000" dirty="0">
                <a:latin typeface="Delius" panose="020B0604020202020204" charset="0"/>
              </a:rPr>
              <a:t> gets </a:t>
            </a:r>
            <a:r>
              <a:rPr lang="en-US" sz="2000" i="1" dirty="0">
                <a:latin typeface="Delius" panose="020B0604020202020204" charset="0"/>
              </a:rPr>
              <a:t>I</a:t>
            </a:r>
            <a:r>
              <a:rPr lang="en-US" sz="2000" dirty="0">
                <a:latin typeface="Delius" panose="020B0604020202020204" charset="0"/>
              </a:rPr>
              <a:t> rush </a:t>
            </a:r>
            <a:r>
              <a:rPr lang="en-US" sz="2000" i="1" dirty="0">
                <a:latin typeface="Delius" panose="020B0604020202020204" charset="0"/>
              </a:rPr>
              <a:t>I</a:t>
            </a:r>
            <a:r>
              <a:rPr lang="en-US" sz="2000" dirty="0">
                <a:latin typeface="Delius" panose="020B0604020202020204" charset="0"/>
              </a:rPr>
              <a:t> My </a:t>
            </a:r>
            <a:r>
              <a:rPr lang="en-US" sz="2000" i="1" dirty="0">
                <a:latin typeface="Delius" panose="020B0604020202020204" charset="0"/>
              </a:rPr>
              <a:t>I</a:t>
            </a:r>
            <a:r>
              <a:rPr lang="en-US" sz="2000" dirty="0">
                <a:latin typeface="Delius" panose="020B0604020202020204" charset="0"/>
              </a:rPr>
              <a:t> often </a:t>
            </a:r>
            <a:r>
              <a:rPr lang="en-US" sz="2000" i="1" dirty="0">
                <a:latin typeface="Delius" panose="020B0604020202020204" charset="0"/>
              </a:rPr>
              <a:t>I</a:t>
            </a:r>
            <a:r>
              <a:rPr lang="en-US" sz="2000" dirty="0">
                <a:latin typeface="Delius" panose="020B0604020202020204" charset="0"/>
              </a:rPr>
              <a:t> hour. </a:t>
            </a:r>
            <a:r>
              <a:rPr lang="en-US" sz="2000" i="1" dirty="0">
                <a:latin typeface="Delius" panose="020B0604020202020204" charset="0"/>
              </a:rPr>
              <a:t>I</a:t>
            </a:r>
            <a:r>
              <a:rPr lang="en-US" sz="2000" dirty="0">
                <a:latin typeface="Delius" panose="020B0604020202020204" charset="0"/>
              </a:rPr>
              <a:t> stuck </a:t>
            </a:r>
            <a:r>
              <a:rPr lang="en-US" sz="2000" i="1" dirty="0">
                <a:latin typeface="Delius" panose="020B0604020202020204" charset="0"/>
              </a:rPr>
              <a:t>I</a:t>
            </a:r>
            <a:r>
              <a:rPr lang="en-US" sz="2000" dirty="0">
                <a:latin typeface="Delius" panose="020B0604020202020204" charset="0"/>
              </a:rPr>
              <a:t> in</a:t>
            </a:r>
          </a:p>
          <a:p>
            <a:r>
              <a:rPr lang="en-US" sz="2000" dirty="0" smtClean="0">
                <a:latin typeface="Delius" panose="020B0604020202020204" charset="0"/>
              </a:rPr>
              <a:t>_______________________________________________________</a:t>
            </a:r>
            <a:endParaRPr lang="en-US" sz="2000" dirty="0">
              <a:latin typeface="Delius" panose="020B0604020202020204" charset="0"/>
            </a:endParaRPr>
          </a:p>
          <a:p>
            <a:r>
              <a:rPr lang="en-US" sz="2000" b="1" dirty="0">
                <a:latin typeface="Delius" panose="020B0604020202020204" charset="0"/>
              </a:rPr>
              <a:t>4.</a:t>
            </a:r>
            <a:r>
              <a:rPr lang="en-US" sz="2000" dirty="0">
                <a:latin typeface="Delius" panose="020B0604020202020204" charset="0"/>
              </a:rPr>
              <a:t> can / go / You </a:t>
            </a:r>
            <a:r>
              <a:rPr lang="en-US" sz="2000" i="1" dirty="0">
                <a:latin typeface="Delius" panose="020B0604020202020204" charset="0"/>
              </a:rPr>
              <a:t>I</a:t>
            </a:r>
            <a:r>
              <a:rPr lang="en-US" sz="2000" dirty="0">
                <a:latin typeface="Delius" panose="020B0604020202020204" charset="0"/>
              </a:rPr>
              <a:t> foot. / on / far </a:t>
            </a:r>
            <a:r>
              <a:rPr lang="en-US" sz="2000" i="1" dirty="0">
                <a:latin typeface="Delius" panose="020B0604020202020204" charset="0"/>
              </a:rPr>
              <a:t>I</a:t>
            </a:r>
            <a:r>
              <a:rPr lang="en-US" sz="2000" dirty="0">
                <a:latin typeface="Delius" panose="020B0604020202020204" charset="0"/>
              </a:rPr>
              <a:t> here. </a:t>
            </a:r>
            <a:r>
              <a:rPr lang="en-US" sz="2000" i="1" dirty="0">
                <a:latin typeface="Delius" panose="020B0604020202020204" charset="0"/>
              </a:rPr>
              <a:t>I</a:t>
            </a:r>
            <a:r>
              <a:rPr lang="en-US" sz="2000" dirty="0">
                <a:latin typeface="Delius" panose="020B0604020202020204" charset="0"/>
              </a:rPr>
              <a:t> It’s </a:t>
            </a:r>
            <a:r>
              <a:rPr lang="en-US" sz="2000" i="1" dirty="0">
                <a:latin typeface="Delius" panose="020B0604020202020204" charset="0"/>
              </a:rPr>
              <a:t>I</a:t>
            </a:r>
            <a:r>
              <a:rPr lang="en-US" sz="2000" dirty="0">
                <a:latin typeface="Delius" panose="020B0604020202020204" charset="0"/>
              </a:rPr>
              <a:t> from / not</a:t>
            </a:r>
          </a:p>
          <a:p>
            <a:r>
              <a:rPr lang="en-US" sz="2000" dirty="0" smtClean="0">
                <a:latin typeface="Delius" panose="020B0604020202020204" charset="0"/>
              </a:rPr>
              <a:t>_______________________________________________________</a:t>
            </a:r>
            <a:endParaRPr lang="en-US" sz="2000" dirty="0">
              <a:latin typeface="Delius" panose="020B0604020202020204" charset="0"/>
            </a:endParaRPr>
          </a:p>
          <a:p>
            <a:r>
              <a:rPr lang="en-US" sz="2000" b="1" dirty="0">
                <a:latin typeface="Delius" panose="020B0604020202020204" charset="0"/>
              </a:rPr>
              <a:t>5.</a:t>
            </a:r>
            <a:r>
              <a:rPr lang="en-US" sz="2000" dirty="0">
                <a:latin typeface="Delius" panose="020B0604020202020204" charset="0"/>
              </a:rPr>
              <a:t> bus / 700 / the / my / </a:t>
            </a:r>
            <a:r>
              <a:rPr lang="en-US" sz="2000" dirty="0" err="1">
                <a:latin typeface="Delius" panose="020B0604020202020204" charset="0"/>
              </a:rPr>
              <a:t>metres</a:t>
            </a:r>
            <a:r>
              <a:rPr lang="en-US" sz="2000" dirty="0">
                <a:latin typeface="Delius" panose="020B0604020202020204" charset="0"/>
              </a:rPr>
              <a:t> / It’s / to / from / station./ office / about</a:t>
            </a:r>
          </a:p>
          <a:p>
            <a:r>
              <a:rPr lang="en-US" sz="2000" dirty="0" smtClean="0">
                <a:latin typeface="Delius" panose="020B0604020202020204" charset="0"/>
              </a:rPr>
              <a:t>_______________________________________________________</a:t>
            </a:r>
            <a:endParaRPr lang="en-US" sz="3200" dirty="0">
              <a:latin typeface="Delius" panose="020B0604020202020204" charset="0"/>
            </a:endParaRPr>
          </a:p>
        </p:txBody>
      </p:sp>
      <p:sp>
        <p:nvSpPr>
          <p:cNvPr id="85" name="Subtitle 2"/>
          <p:cNvSpPr txBox="1">
            <a:spLocks/>
          </p:cNvSpPr>
          <p:nvPr/>
        </p:nvSpPr>
        <p:spPr>
          <a:xfrm>
            <a:off x="497602" y="1335583"/>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It's 3 kilometers from my house to the nearest park.</a:t>
            </a:r>
            <a:endParaRPr lang="en-US" sz="3200" b="1" dirty="0">
              <a:solidFill>
                <a:srgbClr val="FF0000"/>
              </a:solidFill>
              <a:latin typeface="Delius" panose="020B0604020202020204" charset="0"/>
            </a:endParaRPr>
          </a:p>
        </p:txBody>
      </p:sp>
      <p:sp>
        <p:nvSpPr>
          <p:cNvPr id="86" name="Subtitle 2"/>
          <p:cNvSpPr txBox="1">
            <a:spLocks/>
          </p:cNvSpPr>
          <p:nvPr/>
        </p:nvSpPr>
        <p:spPr>
          <a:xfrm>
            <a:off x="449227" y="1969046"/>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How far is it from your grandma's house to the bus station?</a:t>
            </a:r>
          </a:p>
        </p:txBody>
      </p:sp>
      <p:sp>
        <p:nvSpPr>
          <p:cNvPr id="87" name="Subtitle 2"/>
          <p:cNvSpPr txBox="1">
            <a:spLocks/>
          </p:cNvSpPr>
          <p:nvPr/>
        </p:nvSpPr>
        <p:spPr>
          <a:xfrm>
            <a:off x="400852" y="2550578"/>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My father often gets stuck in rush hour.</a:t>
            </a:r>
          </a:p>
        </p:txBody>
      </p:sp>
      <p:sp>
        <p:nvSpPr>
          <p:cNvPr id="88" name="Subtitle 2"/>
          <p:cNvSpPr txBox="1">
            <a:spLocks/>
          </p:cNvSpPr>
          <p:nvPr/>
        </p:nvSpPr>
        <p:spPr>
          <a:xfrm>
            <a:off x="425039" y="3174686"/>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You can go on foot. It's not far from here.</a:t>
            </a:r>
          </a:p>
        </p:txBody>
      </p:sp>
      <p:sp>
        <p:nvSpPr>
          <p:cNvPr id="90" name="Subtitle 2"/>
          <p:cNvSpPr txBox="1">
            <a:spLocks/>
          </p:cNvSpPr>
          <p:nvPr/>
        </p:nvSpPr>
        <p:spPr>
          <a:xfrm>
            <a:off x="400852" y="3799905"/>
            <a:ext cx="7338823" cy="6949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1pPr>
            <a:lvl2pPr marL="914400" marR="0" lvl="1"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2pPr>
            <a:lvl3pPr marL="1371600" marR="0" lvl="2"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3pPr>
            <a:lvl4pPr marL="1828800" marR="0" lvl="3"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4pPr>
            <a:lvl5pPr marL="2286000" marR="0" lvl="4"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5pPr>
            <a:lvl6pPr marL="2743200" marR="0" lvl="5"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6pPr>
            <a:lvl7pPr marL="3200400" marR="0" lvl="6"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7pPr>
            <a:lvl8pPr marL="3657600" marR="0" lvl="7"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8pPr>
            <a:lvl9pPr marL="4114800" marR="0" lvl="8" indent="-317500" algn="l" rtl="0">
              <a:lnSpc>
                <a:spcPct val="100000"/>
              </a:lnSpc>
              <a:spcBef>
                <a:spcPts val="0"/>
              </a:spcBef>
              <a:spcAft>
                <a:spcPts val="0"/>
              </a:spcAft>
              <a:buClr>
                <a:schemeClr val="dk1"/>
              </a:buClr>
              <a:buSzPts val="1400"/>
              <a:buFont typeface="Lato"/>
              <a:buChar char="■"/>
              <a:defRPr sz="1400" b="0" i="0" u="none" strike="noStrike" cap="none">
                <a:solidFill>
                  <a:schemeClr val="dk1"/>
                </a:solidFill>
                <a:latin typeface="Lato"/>
                <a:ea typeface="Lato"/>
                <a:cs typeface="Lato"/>
                <a:sym typeface="Lato"/>
              </a:defRPr>
            </a:lvl9pPr>
          </a:lstStyle>
          <a:p>
            <a:pPr marL="139700" indent="0">
              <a:buNone/>
            </a:pPr>
            <a:r>
              <a:rPr lang="en-US" sz="2000" b="1" dirty="0">
                <a:solidFill>
                  <a:srgbClr val="FF0000"/>
                </a:solidFill>
                <a:latin typeface="Delius" panose="020B0604020202020204" charset="0"/>
              </a:rPr>
              <a:t>It's about 700 </a:t>
            </a:r>
            <a:r>
              <a:rPr lang="en-US" sz="2000" b="1" dirty="0" err="1">
                <a:solidFill>
                  <a:srgbClr val="FF0000"/>
                </a:solidFill>
                <a:latin typeface="Delius" panose="020B0604020202020204" charset="0"/>
              </a:rPr>
              <a:t>metres</a:t>
            </a:r>
            <a:r>
              <a:rPr lang="en-US" sz="2000" b="1" dirty="0">
                <a:solidFill>
                  <a:srgbClr val="FF0000"/>
                </a:solidFill>
                <a:latin typeface="Delius" panose="020B0604020202020204" charset="0"/>
              </a:rPr>
              <a:t> from my office to the bus station.</a:t>
            </a:r>
          </a:p>
        </p:txBody>
      </p:sp>
    </p:spTree>
    <p:extLst>
      <p:ext uri="{BB962C8B-B14F-4D97-AF65-F5344CB8AC3E}">
        <p14:creationId xmlns:p14="http://schemas.microsoft.com/office/powerpoint/2010/main" val="32169127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5">
                                            <p:txEl>
                                              <p:pRg st="0" end="0"/>
                                            </p:txEl>
                                          </p:spTgt>
                                        </p:tgtEl>
                                        <p:attrNameLst>
                                          <p:attrName>style.visibility</p:attrName>
                                        </p:attrNameLst>
                                      </p:cBhvr>
                                      <p:to>
                                        <p:strVal val="visible"/>
                                      </p:to>
                                    </p:set>
                                    <p:anim calcmode="lin" valueType="num">
                                      <p:cBhvr additive="base">
                                        <p:cTn id="7"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6">
                                            <p:txEl>
                                              <p:pRg st="0" end="0"/>
                                            </p:txEl>
                                          </p:spTgt>
                                        </p:tgtEl>
                                        <p:attrNameLst>
                                          <p:attrName>style.visibility</p:attrName>
                                        </p:attrNameLst>
                                      </p:cBhvr>
                                      <p:to>
                                        <p:strVal val="visible"/>
                                      </p:to>
                                    </p:set>
                                    <p:anim calcmode="lin" valueType="num">
                                      <p:cBhvr additive="base">
                                        <p:cTn id="13"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7">
                                            <p:txEl>
                                              <p:pRg st="0" end="0"/>
                                            </p:txEl>
                                          </p:spTgt>
                                        </p:tgtEl>
                                        <p:attrNameLst>
                                          <p:attrName>style.visibility</p:attrName>
                                        </p:attrNameLst>
                                      </p:cBhvr>
                                      <p:to>
                                        <p:strVal val="visible"/>
                                      </p:to>
                                    </p:set>
                                    <p:anim calcmode="lin" valueType="num">
                                      <p:cBhvr additive="base">
                                        <p:cTn id="1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8">
                                            <p:txEl>
                                              <p:pRg st="0" end="0"/>
                                            </p:txEl>
                                          </p:spTgt>
                                        </p:tgtEl>
                                        <p:attrNameLst>
                                          <p:attrName>style.visibility</p:attrName>
                                        </p:attrNameLst>
                                      </p:cBhvr>
                                      <p:to>
                                        <p:strVal val="visible"/>
                                      </p:to>
                                    </p:set>
                                    <p:anim calcmode="lin" valueType="num">
                                      <p:cBhvr additive="base">
                                        <p:cTn id="25"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0">
                                            <p:txEl>
                                              <p:pRg st="0" end="0"/>
                                            </p:txEl>
                                          </p:spTgt>
                                        </p:tgtEl>
                                        <p:attrNameLst>
                                          <p:attrName>style.visibility</p:attrName>
                                        </p:attrNameLst>
                                      </p:cBhvr>
                                      <p:to>
                                        <p:strVal val="visible"/>
                                      </p:to>
                                    </p:set>
                                    <p:anim calcmode="lin" valueType="num">
                                      <p:cBhvr additive="base">
                                        <p:cTn id="31" dur="500" fill="hold"/>
                                        <p:tgtEl>
                                          <p:spTgt spid="9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bldP spid="86" grpId="0" build="p"/>
      <p:bldP spid="87" grpId="0" build="p"/>
      <p:bldP spid="88" grpId="0" build="p"/>
      <p:bldP spid="90"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35" y="311052"/>
            <a:ext cx="8911795" cy="484582"/>
          </a:xfrm>
        </p:spPr>
        <p:txBody>
          <a:bodyPr/>
          <a:lstStyle/>
          <a:p>
            <a:r>
              <a:rPr lang="en-US" sz="2400" dirty="0">
                <a:solidFill>
                  <a:srgbClr val="FF0000"/>
                </a:solidFill>
              </a:rPr>
              <a:t>Exercise 3. Look at the information in the box then write questions and answers.</a:t>
            </a:r>
          </a:p>
        </p:txBody>
      </p:sp>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85" name="Table 84"/>
          <p:cNvGraphicFramePr>
            <a:graphicFrameLocks noGrp="1"/>
          </p:cNvGraphicFramePr>
          <p:nvPr>
            <p:extLst>
              <p:ext uri="{D42A27DB-BD31-4B8C-83A1-F6EECF244321}">
                <p14:modId xmlns:p14="http://schemas.microsoft.com/office/powerpoint/2010/main" val="561032928"/>
              </p:ext>
            </p:extLst>
          </p:nvPr>
        </p:nvGraphicFramePr>
        <p:xfrm>
          <a:off x="837645" y="1178932"/>
          <a:ext cx="7465337" cy="2057400"/>
        </p:xfrm>
        <a:graphic>
          <a:graphicData uri="http://schemas.openxmlformats.org/drawingml/2006/table">
            <a:tbl>
              <a:tblPr firstRow="1" firstCol="1" bandRow="1">
                <a:tableStyleId>{EF22091A-B44B-4E38-BC7A-3FC299EE7DA7}</a:tableStyleId>
              </a:tblPr>
              <a:tblGrid>
                <a:gridCol w="472860">
                  <a:extLst>
                    <a:ext uri="{9D8B030D-6E8A-4147-A177-3AD203B41FA5}">
                      <a16:colId xmlns:a16="http://schemas.microsoft.com/office/drawing/2014/main" val="3123915053"/>
                    </a:ext>
                  </a:extLst>
                </a:gridCol>
                <a:gridCol w="1735007">
                  <a:extLst>
                    <a:ext uri="{9D8B030D-6E8A-4147-A177-3AD203B41FA5}">
                      <a16:colId xmlns:a16="http://schemas.microsoft.com/office/drawing/2014/main" val="1004776298"/>
                    </a:ext>
                  </a:extLst>
                </a:gridCol>
                <a:gridCol w="2161777">
                  <a:extLst>
                    <a:ext uri="{9D8B030D-6E8A-4147-A177-3AD203B41FA5}">
                      <a16:colId xmlns:a16="http://schemas.microsoft.com/office/drawing/2014/main" val="4086716235"/>
                    </a:ext>
                  </a:extLst>
                </a:gridCol>
                <a:gridCol w="2003845">
                  <a:extLst>
                    <a:ext uri="{9D8B030D-6E8A-4147-A177-3AD203B41FA5}">
                      <a16:colId xmlns:a16="http://schemas.microsoft.com/office/drawing/2014/main" val="260806513"/>
                    </a:ext>
                  </a:extLst>
                </a:gridCol>
                <a:gridCol w="1091848">
                  <a:extLst>
                    <a:ext uri="{9D8B030D-6E8A-4147-A177-3AD203B41FA5}">
                      <a16:colId xmlns:a16="http://schemas.microsoft.com/office/drawing/2014/main" val="413536927"/>
                    </a:ext>
                  </a:extLst>
                </a:gridCol>
              </a:tblGrid>
              <a:tr h="0">
                <a:tc>
                  <a:txBody>
                    <a:bodyPr/>
                    <a:lstStyle/>
                    <a:p>
                      <a:pPr algn="just">
                        <a:lnSpc>
                          <a:spcPct val="150000"/>
                        </a:lnSpc>
                        <a:spcAft>
                          <a:spcPts val="0"/>
                        </a:spcAft>
                      </a:pPr>
                      <a:r>
                        <a:rPr lang="en-US" sz="1800">
                          <a:effectLst/>
                          <a:latin typeface="Delius" panose="020B0604020202020204" charset="0"/>
                        </a:rPr>
                        <a:t>No.</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Place 1</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dirty="0">
                          <a:effectLst/>
                          <a:latin typeface="Delius" panose="020B0604020202020204" charset="0"/>
                        </a:rPr>
                        <a:t>Place 2</a:t>
                      </a:r>
                      <a:endParaRPr lang="en-US" sz="2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Distance</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Vehicle</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29616459"/>
                  </a:ext>
                </a:extLst>
              </a:tr>
              <a:tr h="0">
                <a:tc>
                  <a:txBody>
                    <a:bodyPr/>
                    <a:lstStyle/>
                    <a:p>
                      <a:pPr algn="just">
                        <a:lnSpc>
                          <a:spcPct val="150000"/>
                        </a:lnSpc>
                        <a:spcAft>
                          <a:spcPts val="0"/>
                        </a:spcAft>
                      </a:pPr>
                      <a:r>
                        <a:rPr lang="en-US" sz="1800">
                          <a:effectLst/>
                          <a:latin typeface="Delius" panose="020B0604020202020204" charset="0"/>
                        </a:rPr>
                        <a:t>1.</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Ha Noi</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Ho Chi Minh City</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1000 kilometres</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plane</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2740299943"/>
                  </a:ext>
                </a:extLst>
              </a:tr>
              <a:tr h="0">
                <a:tc>
                  <a:txBody>
                    <a:bodyPr/>
                    <a:lstStyle/>
                    <a:p>
                      <a:pPr algn="just">
                        <a:lnSpc>
                          <a:spcPct val="150000"/>
                        </a:lnSpc>
                        <a:spcAft>
                          <a:spcPts val="0"/>
                        </a:spcAft>
                      </a:pPr>
                      <a:r>
                        <a:rPr lang="en-US" sz="1800">
                          <a:effectLst/>
                          <a:latin typeface="Delius" panose="020B0604020202020204" charset="0"/>
                        </a:rPr>
                        <a:t>2.</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Ninh Binh</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dirty="0">
                          <a:effectLst/>
                          <a:latin typeface="Delius" panose="020B0604020202020204" charset="0"/>
                        </a:rPr>
                        <a:t>Da Nang</a:t>
                      </a:r>
                      <a:endParaRPr lang="en-US" sz="2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800 kilometres</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train</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2365128942"/>
                  </a:ext>
                </a:extLst>
              </a:tr>
              <a:tr h="0">
                <a:tc>
                  <a:txBody>
                    <a:bodyPr/>
                    <a:lstStyle/>
                    <a:p>
                      <a:pPr algn="just">
                        <a:lnSpc>
                          <a:spcPct val="150000"/>
                        </a:lnSpc>
                        <a:spcAft>
                          <a:spcPts val="0"/>
                        </a:spcAft>
                      </a:pPr>
                      <a:r>
                        <a:rPr lang="en-US" sz="1800">
                          <a:effectLst/>
                          <a:latin typeface="Delius" panose="020B0604020202020204" charset="0"/>
                        </a:rPr>
                        <a:t>3.</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The park</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The zoo</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2 kilometres</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bus</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852784165"/>
                  </a:ext>
                </a:extLst>
              </a:tr>
              <a:tr h="0">
                <a:tc>
                  <a:txBody>
                    <a:bodyPr/>
                    <a:lstStyle/>
                    <a:p>
                      <a:pPr algn="just">
                        <a:lnSpc>
                          <a:spcPct val="150000"/>
                        </a:lnSpc>
                        <a:spcAft>
                          <a:spcPts val="0"/>
                        </a:spcAft>
                      </a:pPr>
                      <a:r>
                        <a:rPr lang="en-US" sz="1800">
                          <a:effectLst/>
                          <a:latin typeface="Delius" panose="020B0604020202020204" charset="0"/>
                        </a:rPr>
                        <a:t>4.</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The cinema</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The museum</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a:effectLst/>
                          <a:latin typeface="Delius" panose="020B0604020202020204" charset="0"/>
                        </a:rPr>
                        <a:t>900 metres</a:t>
                      </a:r>
                      <a:endParaRPr lang="en-US" sz="200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50000"/>
                        </a:lnSpc>
                        <a:spcAft>
                          <a:spcPts val="0"/>
                        </a:spcAft>
                      </a:pPr>
                      <a:r>
                        <a:rPr lang="en-US" sz="1800" dirty="0">
                          <a:effectLst/>
                          <a:latin typeface="Delius" panose="020B0604020202020204" charset="0"/>
                        </a:rPr>
                        <a:t>bike</a:t>
                      </a:r>
                      <a:endParaRPr lang="en-US" sz="2000" dirty="0">
                        <a:effectLst/>
                        <a:latin typeface="Delius" panose="020B060402020202020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2511556782"/>
                  </a:ext>
                </a:extLst>
              </a:tr>
            </a:tbl>
          </a:graphicData>
        </a:graphic>
      </p:graphicFrame>
      <p:sp>
        <p:nvSpPr>
          <p:cNvPr id="86" name="Rectangle 85"/>
          <p:cNvSpPr/>
          <p:nvPr/>
        </p:nvSpPr>
        <p:spPr>
          <a:xfrm>
            <a:off x="2440973" y="3182295"/>
            <a:ext cx="6047179" cy="1754326"/>
          </a:xfrm>
          <a:prstGeom prst="rect">
            <a:avLst/>
          </a:prstGeom>
        </p:spPr>
        <p:txBody>
          <a:bodyPr wrap="square">
            <a:spAutoFit/>
          </a:bodyPr>
          <a:lstStyle/>
          <a:p>
            <a:pPr algn="just">
              <a:lnSpc>
                <a:spcPct val="150000"/>
              </a:lnSpc>
            </a:pPr>
            <a:r>
              <a:rPr lang="en-US" sz="1800" b="1" dirty="0">
                <a:solidFill>
                  <a:srgbClr val="FF0000"/>
                </a:solidFill>
                <a:latin typeface="Delius" panose="020B0604020202020204" charset="0"/>
                <a:ea typeface="Cambria" panose="02040503050406030204" pitchFamily="18" charset="0"/>
                <a:cs typeface="Cambria" panose="02040503050406030204" pitchFamily="18" charset="0"/>
              </a:rPr>
              <a:t>1. How far is it from Ha </a:t>
            </a:r>
            <a:r>
              <a:rPr lang="en-US" sz="1800" b="1" dirty="0" err="1">
                <a:solidFill>
                  <a:srgbClr val="FF0000"/>
                </a:solidFill>
                <a:latin typeface="Delius" panose="020B0604020202020204" charset="0"/>
                <a:ea typeface="Cambria" panose="02040503050406030204" pitchFamily="18" charset="0"/>
                <a:cs typeface="Cambria" panose="02040503050406030204" pitchFamily="18" charset="0"/>
              </a:rPr>
              <a:t>Noi</a:t>
            </a:r>
            <a:r>
              <a:rPr lang="en-US" sz="1800" b="1" dirty="0">
                <a:solidFill>
                  <a:srgbClr val="FF0000"/>
                </a:solidFill>
                <a:latin typeface="Delius" panose="020B0604020202020204" charset="0"/>
                <a:ea typeface="Cambria" panose="02040503050406030204" pitchFamily="18" charset="0"/>
                <a:cs typeface="Cambria" panose="02040503050406030204" pitchFamily="18" charset="0"/>
              </a:rPr>
              <a:t> to Ho Chi Minh City?</a:t>
            </a:r>
          </a:p>
          <a:p>
            <a:pPr algn="just">
              <a:lnSpc>
                <a:spcPct val="150000"/>
              </a:lnSpc>
            </a:pPr>
            <a:r>
              <a:rPr lang="en-US" sz="1800" b="1" dirty="0">
                <a:solidFill>
                  <a:srgbClr val="FF0000"/>
                </a:solidFill>
                <a:latin typeface="Delius" panose="020B0604020202020204" charset="0"/>
                <a:ea typeface="Cambria" panose="02040503050406030204" pitchFamily="18" charset="0"/>
                <a:cs typeface="Cambria" panose="02040503050406030204" pitchFamily="18" charset="0"/>
              </a:rPr>
              <a:t>It’s about 1000 </a:t>
            </a:r>
            <a:r>
              <a:rPr lang="en-US" sz="1800" b="1" dirty="0" err="1">
                <a:solidFill>
                  <a:srgbClr val="FF0000"/>
                </a:solidFill>
                <a:latin typeface="Delius" panose="020B0604020202020204" charset="0"/>
                <a:ea typeface="Cambria" panose="02040503050406030204" pitchFamily="18" charset="0"/>
                <a:cs typeface="Cambria" panose="02040503050406030204" pitchFamily="18" charset="0"/>
              </a:rPr>
              <a:t>kilometres</a:t>
            </a:r>
            <a:r>
              <a:rPr lang="en-US" sz="1800" b="1" dirty="0">
                <a:solidFill>
                  <a:srgbClr val="FF0000"/>
                </a:solidFill>
                <a:latin typeface="Delius" panose="020B0604020202020204" charset="0"/>
                <a:ea typeface="Cambria" panose="02040503050406030204" pitchFamily="18" charset="0"/>
                <a:cs typeface="Cambria" panose="02040503050406030204" pitchFamily="18" charset="0"/>
              </a:rPr>
              <a:t>.</a:t>
            </a:r>
          </a:p>
          <a:p>
            <a:pPr algn="just">
              <a:lnSpc>
                <a:spcPct val="150000"/>
              </a:lnSpc>
            </a:pPr>
            <a:r>
              <a:rPr lang="en-US" sz="1800" b="1" dirty="0">
                <a:solidFill>
                  <a:srgbClr val="FF0000"/>
                </a:solidFill>
                <a:latin typeface="Delius" panose="020B0604020202020204" charset="0"/>
                <a:ea typeface="Cambria" panose="02040503050406030204" pitchFamily="18" charset="0"/>
                <a:cs typeface="Cambria" panose="02040503050406030204" pitchFamily="18" charset="0"/>
              </a:rPr>
              <a:t>How do you get there?</a:t>
            </a:r>
          </a:p>
          <a:p>
            <a:pPr algn="just">
              <a:lnSpc>
                <a:spcPct val="150000"/>
              </a:lnSpc>
            </a:pPr>
            <a:r>
              <a:rPr lang="en-US" sz="1800" b="1" dirty="0">
                <a:solidFill>
                  <a:srgbClr val="FF0000"/>
                </a:solidFill>
                <a:latin typeface="Delius" panose="020B0604020202020204" charset="0"/>
                <a:ea typeface="Cambria" panose="02040503050406030204" pitchFamily="18" charset="0"/>
                <a:cs typeface="Cambria" panose="02040503050406030204" pitchFamily="18" charset="0"/>
              </a:rPr>
              <a:t>I go by plane.</a:t>
            </a:r>
            <a:endParaRPr lang="en-US" sz="1800" b="1" dirty="0">
              <a:solidFill>
                <a:srgbClr val="FF0000"/>
              </a:solidFill>
              <a:effectLst/>
              <a:latin typeface="Delius" panose="020B060402020202020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1697359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randombar(horizontal)">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6">
                                            <p:txEl>
                                              <p:pRg st="0" end="0"/>
                                            </p:txEl>
                                          </p:spTgt>
                                        </p:tgtEl>
                                        <p:attrNameLst>
                                          <p:attrName>style.visibility</p:attrName>
                                        </p:attrNameLst>
                                      </p:cBhvr>
                                      <p:to>
                                        <p:strVal val="visible"/>
                                      </p:to>
                                    </p:set>
                                    <p:animEffect transition="in" filter="randombar(horizontal)">
                                      <p:cBhvr>
                                        <p:cTn id="12" dur="500"/>
                                        <p:tgtEl>
                                          <p:spTgt spid="86">
                                            <p:txEl>
                                              <p:pRg st="0" end="0"/>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86">
                                            <p:txEl>
                                              <p:pRg st="1" end="1"/>
                                            </p:txEl>
                                          </p:spTgt>
                                        </p:tgtEl>
                                        <p:attrNameLst>
                                          <p:attrName>style.visibility</p:attrName>
                                        </p:attrNameLst>
                                      </p:cBhvr>
                                      <p:to>
                                        <p:strVal val="visible"/>
                                      </p:to>
                                    </p:set>
                                    <p:animEffect transition="in" filter="randombar(horizontal)">
                                      <p:cBhvr>
                                        <p:cTn id="15" dur="500"/>
                                        <p:tgtEl>
                                          <p:spTgt spid="86">
                                            <p:txEl>
                                              <p:pRg st="1" end="1"/>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86">
                                            <p:txEl>
                                              <p:pRg st="2" end="2"/>
                                            </p:txEl>
                                          </p:spTgt>
                                        </p:tgtEl>
                                        <p:attrNameLst>
                                          <p:attrName>style.visibility</p:attrName>
                                        </p:attrNameLst>
                                      </p:cBhvr>
                                      <p:to>
                                        <p:strVal val="visible"/>
                                      </p:to>
                                    </p:set>
                                    <p:animEffect transition="in" filter="randombar(horizontal)">
                                      <p:cBhvr>
                                        <p:cTn id="18" dur="500"/>
                                        <p:tgtEl>
                                          <p:spTgt spid="86">
                                            <p:txEl>
                                              <p:pRg st="2" end="2"/>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86">
                                            <p:txEl>
                                              <p:pRg st="3" end="3"/>
                                            </p:txEl>
                                          </p:spTgt>
                                        </p:tgtEl>
                                        <p:attrNameLst>
                                          <p:attrName>style.visibility</p:attrName>
                                        </p:attrNameLst>
                                      </p:cBhvr>
                                      <p:to>
                                        <p:strVal val="visible"/>
                                      </p:to>
                                    </p:set>
                                    <p:animEffect transition="in" filter="randombar(horizontal)">
                                      <p:cBhvr>
                                        <p:cTn id="21" dur="500"/>
                                        <p:tgtEl>
                                          <p:spTgt spid="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320;p73"/>
          <p:cNvGrpSpPr/>
          <p:nvPr/>
        </p:nvGrpSpPr>
        <p:grpSpPr>
          <a:xfrm>
            <a:off x="8137060" y="4587946"/>
            <a:ext cx="1006940" cy="558572"/>
            <a:chOff x="4767223" y="4219714"/>
            <a:chExt cx="340569" cy="248705"/>
          </a:xfrm>
        </p:grpSpPr>
        <p:sp>
          <p:nvSpPr>
            <p:cNvPr id="4" name="Google Shape;2321;p73"/>
            <p:cNvSpPr/>
            <p:nvPr/>
          </p:nvSpPr>
          <p:spPr>
            <a:xfrm>
              <a:off x="4798298" y="4241281"/>
              <a:ext cx="48548" cy="113064"/>
            </a:xfrm>
            <a:custGeom>
              <a:avLst/>
              <a:gdLst/>
              <a:ahLst/>
              <a:cxnLst/>
              <a:rect l="l" t="t" r="r" b="b"/>
              <a:pathLst>
                <a:path w="2120" h="4933" extrusionOk="0">
                  <a:moveTo>
                    <a:pt x="894" y="1"/>
                  </a:moveTo>
                  <a:cubicBezTo>
                    <a:pt x="789" y="1"/>
                    <a:pt x="685" y="69"/>
                    <a:pt x="667" y="206"/>
                  </a:cubicBezTo>
                  <a:lnTo>
                    <a:pt x="667" y="3004"/>
                  </a:lnTo>
                  <a:cubicBezTo>
                    <a:pt x="667" y="3266"/>
                    <a:pt x="822" y="3516"/>
                    <a:pt x="1072" y="3623"/>
                  </a:cubicBezTo>
                  <a:cubicBezTo>
                    <a:pt x="1537" y="3790"/>
                    <a:pt x="1417" y="4480"/>
                    <a:pt x="929" y="4480"/>
                  </a:cubicBezTo>
                  <a:cubicBezTo>
                    <a:pt x="916" y="4482"/>
                    <a:pt x="903" y="4482"/>
                    <a:pt x="890" y="4482"/>
                  </a:cubicBezTo>
                  <a:cubicBezTo>
                    <a:pt x="774" y="4482"/>
                    <a:pt x="670" y="4436"/>
                    <a:pt x="584" y="4361"/>
                  </a:cubicBezTo>
                  <a:cubicBezTo>
                    <a:pt x="489" y="4278"/>
                    <a:pt x="441" y="4159"/>
                    <a:pt x="441" y="4040"/>
                  </a:cubicBezTo>
                  <a:cubicBezTo>
                    <a:pt x="429" y="3903"/>
                    <a:pt x="325" y="3835"/>
                    <a:pt x="221" y="3835"/>
                  </a:cubicBezTo>
                  <a:cubicBezTo>
                    <a:pt x="117" y="3835"/>
                    <a:pt x="13" y="3903"/>
                    <a:pt x="1" y="4040"/>
                  </a:cubicBezTo>
                  <a:cubicBezTo>
                    <a:pt x="1" y="4528"/>
                    <a:pt x="394" y="4933"/>
                    <a:pt x="894" y="4933"/>
                  </a:cubicBezTo>
                  <a:lnTo>
                    <a:pt x="953" y="4933"/>
                  </a:lnTo>
                  <a:cubicBezTo>
                    <a:pt x="1894" y="4873"/>
                    <a:pt x="2120" y="3576"/>
                    <a:pt x="1251" y="3206"/>
                  </a:cubicBezTo>
                  <a:cubicBezTo>
                    <a:pt x="1167" y="3171"/>
                    <a:pt x="1120" y="3087"/>
                    <a:pt x="1120" y="3004"/>
                  </a:cubicBezTo>
                  <a:lnTo>
                    <a:pt x="1120" y="206"/>
                  </a:lnTo>
                  <a:cubicBezTo>
                    <a:pt x="1102" y="69"/>
                    <a:pt x="998" y="1"/>
                    <a:pt x="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322;p73"/>
            <p:cNvSpPr/>
            <p:nvPr/>
          </p:nvSpPr>
          <p:spPr>
            <a:xfrm>
              <a:off x="4797496" y="4219714"/>
              <a:ext cx="165773" cy="156475"/>
            </a:xfrm>
            <a:custGeom>
              <a:avLst/>
              <a:gdLst/>
              <a:ahLst/>
              <a:cxnLst/>
              <a:rect l="l" t="t" r="r" b="b"/>
              <a:pathLst>
                <a:path w="7239" h="6827" extrusionOk="0">
                  <a:moveTo>
                    <a:pt x="1521" y="1"/>
                  </a:moveTo>
                  <a:cubicBezTo>
                    <a:pt x="696" y="1"/>
                    <a:pt x="0" y="1031"/>
                    <a:pt x="702" y="1826"/>
                  </a:cubicBezTo>
                  <a:lnTo>
                    <a:pt x="5072" y="6826"/>
                  </a:lnTo>
                  <a:lnTo>
                    <a:pt x="7239" y="4659"/>
                  </a:lnTo>
                  <a:lnTo>
                    <a:pt x="2238" y="290"/>
                  </a:lnTo>
                  <a:cubicBezTo>
                    <a:pt x="2009" y="87"/>
                    <a:pt x="1759" y="1"/>
                    <a:pt x="1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23;p73"/>
            <p:cNvSpPr/>
            <p:nvPr/>
          </p:nvSpPr>
          <p:spPr>
            <a:xfrm>
              <a:off x="4901371" y="4313135"/>
              <a:ext cx="65448" cy="72336"/>
            </a:xfrm>
            <a:custGeom>
              <a:avLst/>
              <a:gdLst/>
              <a:ahLst/>
              <a:cxnLst/>
              <a:rect l="l" t="t" r="r" b="b"/>
              <a:pathLst>
                <a:path w="2858" h="3156" extrusionOk="0">
                  <a:moveTo>
                    <a:pt x="2703" y="0"/>
                  </a:moveTo>
                  <a:cubicBezTo>
                    <a:pt x="1215" y="0"/>
                    <a:pt x="0" y="1214"/>
                    <a:pt x="0" y="2715"/>
                  </a:cubicBezTo>
                  <a:lnTo>
                    <a:pt x="0" y="3155"/>
                  </a:lnTo>
                  <a:lnTo>
                    <a:pt x="2703" y="3155"/>
                  </a:lnTo>
                  <a:lnTo>
                    <a:pt x="2858" y="1631"/>
                  </a:lnTo>
                  <a:lnTo>
                    <a:pt x="270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324;p73"/>
            <p:cNvSpPr/>
            <p:nvPr/>
          </p:nvSpPr>
          <p:spPr>
            <a:xfrm>
              <a:off x="4767223" y="4364981"/>
              <a:ext cx="237496" cy="61953"/>
            </a:xfrm>
            <a:custGeom>
              <a:avLst/>
              <a:gdLst/>
              <a:ahLst/>
              <a:cxnLst/>
              <a:rect l="l" t="t" r="r" b="b"/>
              <a:pathLst>
                <a:path w="1037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8561" y="2703"/>
                  </a:lnTo>
                  <a:lnTo>
                    <a:pt x="10371" y="667"/>
                  </a:lnTo>
                  <a:lnTo>
                    <a:pt x="10371" y="667"/>
                  </a:ln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325;p73"/>
            <p:cNvSpPr/>
            <p:nvPr/>
          </p:nvSpPr>
          <p:spPr>
            <a:xfrm>
              <a:off x="4767223" y="4364981"/>
              <a:ext cx="131698" cy="61953"/>
            </a:xfrm>
            <a:custGeom>
              <a:avLst/>
              <a:gdLst/>
              <a:ahLst/>
              <a:cxnLst/>
              <a:rect l="l" t="t" r="r" b="b"/>
              <a:pathLst>
                <a:path w="5751" h="2703" extrusionOk="0">
                  <a:moveTo>
                    <a:pt x="3376" y="0"/>
                  </a:moveTo>
                  <a:cubicBezTo>
                    <a:pt x="2849" y="0"/>
                    <a:pt x="2322" y="167"/>
                    <a:pt x="1881" y="500"/>
                  </a:cubicBezTo>
                  <a:cubicBezTo>
                    <a:pt x="1727" y="607"/>
                    <a:pt x="1536" y="679"/>
                    <a:pt x="1346" y="679"/>
                  </a:cubicBezTo>
                  <a:lnTo>
                    <a:pt x="441" y="679"/>
                  </a:lnTo>
                  <a:cubicBezTo>
                    <a:pt x="191" y="679"/>
                    <a:pt x="0" y="869"/>
                    <a:pt x="0" y="1119"/>
                  </a:cubicBezTo>
                  <a:lnTo>
                    <a:pt x="0" y="2250"/>
                  </a:lnTo>
                  <a:cubicBezTo>
                    <a:pt x="0" y="2501"/>
                    <a:pt x="191" y="2703"/>
                    <a:pt x="441" y="2703"/>
                  </a:cubicBezTo>
                  <a:lnTo>
                    <a:pt x="5751" y="2703"/>
                  </a:lnTo>
                  <a:cubicBezTo>
                    <a:pt x="5561" y="2655"/>
                    <a:pt x="5418" y="2477"/>
                    <a:pt x="5418" y="2274"/>
                  </a:cubicBezTo>
                  <a:lnTo>
                    <a:pt x="5418" y="1119"/>
                  </a:lnTo>
                  <a:cubicBezTo>
                    <a:pt x="5430" y="941"/>
                    <a:pt x="5525" y="774"/>
                    <a:pt x="5691" y="679"/>
                  </a:cubicBezTo>
                  <a:lnTo>
                    <a:pt x="5406" y="679"/>
                  </a:lnTo>
                  <a:cubicBezTo>
                    <a:pt x="5215" y="679"/>
                    <a:pt x="5025" y="607"/>
                    <a:pt x="4870" y="500"/>
                  </a:cubicBezTo>
                  <a:cubicBezTo>
                    <a:pt x="4429" y="167"/>
                    <a:pt x="3903" y="0"/>
                    <a:pt x="3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26;p73"/>
            <p:cNvSpPr/>
            <p:nvPr/>
          </p:nvSpPr>
          <p:spPr>
            <a:xfrm>
              <a:off x="4808397" y="4397458"/>
              <a:ext cx="72272" cy="70960"/>
            </a:xfrm>
            <a:custGeom>
              <a:avLst/>
              <a:gdLst/>
              <a:ahLst/>
              <a:cxnLst/>
              <a:rect l="l" t="t" r="r" b="b"/>
              <a:pathLst>
                <a:path w="3156" h="3096" extrusionOk="0">
                  <a:moveTo>
                    <a:pt x="2036" y="0"/>
                  </a:moveTo>
                  <a:lnTo>
                    <a:pt x="12" y="1286"/>
                  </a:lnTo>
                  <a:cubicBezTo>
                    <a:pt x="0" y="1369"/>
                    <a:pt x="0" y="1441"/>
                    <a:pt x="0" y="1512"/>
                  </a:cubicBezTo>
                  <a:cubicBezTo>
                    <a:pt x="0" y="2381"/>
                    <a:pt x="703" y="3096"/>
                    <a:pt x="1572" y="3096"/>
                  </a:cubicBezTo>
                  <a:cubicBezTo>
                    <a:pt x="1762" y="3096"/>
                    <a:pt x="1953" y="3060"/>
                    <a:pt x="2131" y="3000"/>
                  </a:cubicBezTo>
                  <a:cubicBezTo>
                    <a:pt x="2750"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27;p73"/>
            <p:cNvSpPr/>
            <p:nvPr/>
          </p:nvSpPr>
          <p:spPr>
            <a:xfrm>
              <a:off x="4805397" y="4395831"/>
              <a:ext cx="51823" cy="72313"/>
            </a:xfrm>
            <a:custGeom>
              <a:avLst/>
              <a:gdLst/>
              <a:ahLst/>
              <a:cxnLst/>
              <a:rect l="l" t="t" r="r" b="b"/>
              <a:pathLst>
                <a:path w="2263" h="3155" extrusionOk="0">
                  <a:moveTo>
                    <a:pt x="1703" y="0"/>
                  </a:moveTo>
                  <a:cubicBezTo>
                    <a:pt x="948" y="0"/>
                    <a:pt x="262" y="553"/>
                    <a:pt x="143" y="1345"/>
                  </a:cubicBezTo>
                  <a:cubicBezTo>
                    <a:pt x="0" y="2297"/>
                    <a:pt x="738" y="3155"/>
                    <a:pt x="1715"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28;p73"/>
            <p:cNvSpPr/>
            <p:nvPr/>
          </p:nvSpPr>
          <p:spPr>
            <a:xfrm>
              <a:off x="4963521" y="4282285"/>
              <a:ext cx="134171" cy="144373"/>
            </a:xfrm>
            <a:custGeom>
              <a:avLst/>
              <a:gdLst/>
              <a:ahLst/>
              <a:cxnLst/>
              <a:rect l="l" t="t" r="r" b="b"/>
              <a:pathLst>
                <a:path w="5859" h="6299" extrusionOk="0">
                  <a:moveTo>
                    <a:pt x="894" y="1"/>
                  </a:moveTo>
                  <a:cubicBezTo>
                    <a:pt x="394" y="1"/>
                    <a:pt x="1" y="394"/>
                    <a:pt x="1" y="894"/>
                  </a:cubicBezTo>
                  <a:lnTo>
                    <a:pt x="1" y="1334"/>
                  </a:lnTo>
                  <a:lnTo>
                    <a:pt x="382" y="3549"/>
                  </a:lnTo>
                  <a:lnTo>
                    <a:pt x="1" y="6299"/>
                  </a:lnTo>
                  <a:lnTo>
                    <a:pt x="4966" y="6299"/>
                  </a:lnTo>
                  <a:cubicBezTo>
                    <a:pt x="5454" y="6299"/>
                    <a:pt x="5859" y="5906"/>
                    <a:pt x="5859" y="5406"/>
                  </a:cubicBezTo>
                  <a:lnTo>
                    <a:pt x="5859" y="3775"/>
                  </a:lnTo>
                  <a:cubicBezTo>
                    <a:pt x="5859" y="3477"/>
                    <a:pt x="5787" y="3191"/>
                    <a:pt x="5644" y="2930"/>
                  </a:cubicBezTo>
                  <a:lnTo>
                    <a:pt x="4549" y="2096"/>
                  </a:lnTo>
                  <a:lnTo>
                    <a:pt x="4085" y="906"/>
                  </a:lnTo>
                  <a:lnTo>
                    <a:pt x="3644" y="346"/>
                  </a:lnTo>
                  <a:cubicBezTo>
                    <a:pt x="3477" y="120"/>
                    <a:pt x="3215" y="1"/>
                    <a:pt x="2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29;p73"/>
            <p:cNvSpPr/>
            <p:nvPr/>
          </p:nvSpPr>
          <p:spPr>
            <a:xfrm>
              <a:off x="4963247" y="4282010"/>
              <a:ext cx="48021" cy="144923"/>
            </a:xfrm>
            <a:custGeom>
              <a:avLst/>
              <a:gdLst/>
              <a:ahLst/>
              <a:cxnLst/>
              <a:rect l="l" t="t" r="r" b="b"/>
              <a:pathLst>
                <a:path w="2097" h="6323" extrusionOk="0">
                  <a:moveTo>
                    <a:pt x="2096" y="1"/>
                  </a:moveTo>
                  <a:lnTo>
                    <a:pt x="894" y="13"/>
                  </a:lnTo>
                  <a:cubicBezTo>
                    <a:pt x="406" y="13"/>
                    <a:pt x="1" y="406"/>
                    <a:pt x="1" y="906"/>
                  </a:cubicBezTo>
                  <a:lnTo>
                    <a:pt x="1" y="6323"/>
                  </a:lnTo>
                  <a:lnTo>
                    <a:pt x="1811" y="6323"/>
                  </a:lnTo>
                  <a:lnTo>
                    <a:pt x="1811" y="918"/>
                  </a:lnTo>
                  <a:cubicBezTo>
                    <a:pt x="1787" y="584"/>
                    <a:pt x="1894" y="263"/>
                    <a:pt x="20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30;p73"/>
            <p:cNvSpPr/>
            <p:nvPr/>
          </p:nvSpPr>
          <p:spPr>
            <a:xfrm>
              <a:off x="4994345" y="4397458"/>
              <a:ext cx="72272" cy="70960"/>
            </a:xfrm>
            <a:custGeom>
              <a:avLst/>
              <a:gdLst/>
              <a:ahLst/>
              <a:cxnLst/>
              <a:rect l="l" t="t" r="r" b="b"/>
              <a:pathLst>
                <a:path w="3156" h="3096" extrusionOk="0">
                  <a:moveTo>
                    <a:pt x="2036" y="0"/>
                  </a:moveTo>
                  <a:lnTo>
                    <a:pt x="619" y="429"/>
                  </a:lnTo>
                  <a:lnTo>
                    <a:pt x="12" y="1286"/>
                  </a:lnTo>
                  <a:cubicBezTo>
                    <a:pt x="0" y="1357"/>
                    <a:pt x="0" y="1441"/>
                    <a:pt x="0" y="1512"/>
                  </a:cubicBezTo>
                  <a:cubicBezTo>
                    <a:pt x="0" y="2381"/>
                    <a:pt x="703" y="3096"/>
                    <a:pt x="1572" y="3096"/>
                  </a:cubicBezTo>
                  <a:cubicBezTo>
                    <a:pt x="1762" y="3096"/>
                    <a:pt x="1953" y="3060"/>
                    <a:pt x="2120" y="3000"/>
                  </a:cubicBezTo>
                  <a:cubicBezTo>
                    <a:pt x="2751" y="2762"/>
                    <a:pt x="3155" y="2167"/>
                    <a:pt x="3155" y="1512"/>
                  </a:cubicBezTo>
                  <a:cubicBezTo>
                    <a:pt x="3155" y="822"/>
                    <a:pt x="2703" y="202"/>
                    <a:pt x="20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31;p73"/>
            <p:cNvSpPr/>
            <p:nvPr/>
          </p:nvSpPr>
          <p:spPr>
            <a:xfrm>
              <a:off x="4991345" y="4395831"/>
              <a:ext cx="51823" cy="72313"/>
            </a:xfrm>
            <a:custGeom>
              <a:avLst/>
              <a:gdLst/>
              <a:ahLst/>
              <a:cxnLst/>
              <a:rect l="l" t="t" r="r" b="b"/>
              <a:pathLst>
                <a:path w="2263" h="3155" extrusionOk="0">
                  <a:moveTo>
                    <a:pt x="1703" y="0"/>
                  </a:moveTo>
                  <a:cubicBezTo>
                    <a:pt x="948" y="0"/>
                    <a:pt x="262" y="553"/>
                    <a:pt x="143" y="1345"/>
                  </a:cubicBezTo>
                  <a:cubicBezTo>
                    <a:pt x="0" y="2297"/>
                    <a:pt x="738" y="3155"/>
                    <a:pt x="1703" y="3155"/>
                  </a:cubicBezTo>
                  <a:cubicBezTo>
                    <a:pt x="1893" y="3155"/>
                    <a:pt x="2084" y="3119"/>
                    <a:pt x="2262" y="3059"/>
                  </a:cubicBezTo>
                  <a:cubicBezTo>
                    <a:pt x="1072" y="1607"/>
                    <a:pt x="1822" y="464"/>
                    <a:pt x="2167" y="71"/>
                  </a:cubicBezTo>
                  <a:cubicBezTo>
                    <a:pt x="2012" y="23"/>
                    <a:pt x="1856" y="0"/>
                    <a:pt x="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32;p73"/>
            <p:cNvSpPr/>
            <p:nvPr/>
          </p:nvSpPr>
          <p:spPr>
            <a:xfrm>
              <a:off x="5010695" y="4416551"/>
              <a:ext cx="35197" cy="30850"/>
            </a:xfrm>
            <a:custGeom>
              <a:avLst/>
              <a:gdLst/>
              <a:ahLst/>
              <a:cxnLst/>
              <a:rect l="l" t="t" r="r" b="b"/>
              <a:pathLst>
                <a:path w="1537" h="1346" extrusionOk="0">
                  <a:moveTo>
                    <a:pt x="879" y="0"/>
                  </a:moveTo>
                  <a:cubicBezTo>
                    <a:pt x="872" y="0"/>
                    <a:pt x="865" y="0"/>
                    <a:pt x="858" y="0"/>
                  </a:cubicBezTo>
                  <a:cubicBezTo>
                    <a:pt x="1" y="36"/>
                    <a:pt x="1" y="1310"/>
                    <a:pt x="858" y="1346"/>
                  </a:cubicBezTo>
                  <a:lnTo>
                    <a:pt x="917" y="1346"/>
                  </a:lnTo>
                  <a:cubicBezTo>
                    <a:pt x="1275" y="1310"/>
                    <a:pt x="1536" y="1024"/>
                    <a:pt x="1536" y="679"/>
                  </a:cubicBezTo>
                  <a:lnTo>
                    <a:pt x="1536" y="667"/>
                  </a:lnTo>
                  <a:cubicBezTo>
                    <a:pt x="1536" y="305"/>
                    <a:pt x="1250" y="0"/>
                    <a:pt x="8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33;p73"/>
            <p:cNvSpPr/>
            <p:nvPr/>
          </p:nvSpPr>
          <p:spPr>
            <a:xfrm>
              <a:off x="5010695" y="4416551"/>
              <a:ext cx="21297" cy="30850"/>
            </a:xfrm>
            <a:custGeom>
              <a:avLst/>
              <a:gdLst/>
              <a:ahLst/>
              <a:cxnLst/>
              <a:rect l="l" t="t" r="r" b="b"/>
              <a:pathLst>
                <a:path w="930" h="1346" extrusionOk="0">
                  <a:moveTo>
                    <a:pt x="858" y="0"/>
                  </a:moveTo>
                  <a:lnTo>
                    <a:pt x="858" y="0"/>
                  </a:lnTo>
                  <a:cubicBezTo>
                    <a:pt x="1" y="36"/>
                    <a:pt x="1" y="1310"/>
                    <a:pt x="858" y="1346"/>
                  </a:cubicBezTo>
                  <a:lnTo>
                    <a:pt x="929" y="1346"/>
                  </a:lnTo>
                  <a:cubicBezTo>
                    <a:pt x="751" y="917"/>
                    <a:pt x="727" y="441"/>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34;p73"/>
            <p:cNvSpPr/>
            <p:nvPr/>
          </p:nvSpPr>
          <p:spPr>
            <a:xfrm>
              <a:off x="4824747" y="4416551"/>
              <a:ext cx="35197" cy="30850"/>
            </a:xfrm>
            <a:custGeom>
              <a:avLst/>
              <a:gdLst/>
              <a:ahLst/>
              <a:cxnLst/>
              <a:rect l="l" t="t" r="r" b="b"/>
              <a:pathLst>
                <a:path w="1537" h="1346" extrusionOk="0">
                  <a:moveTo>
                    <a:pt x="858" y="0"/>
                  </a:moveTo>
                  <a:cubicBezTo>
                    <a:pt x="1" y="36"/>
                    <a:pt x="1" y="1310"/>
                    <a:pt x="858" y="1346"/>
                  </a:cubicBezTo>
                  <a:lnTo>
                    <a:pt x="917" y="1346"/>
                  </a:lnTo>
                  <a:cubicBezTo>
                    <a:pt x="1274" y="1310"/>
                    <a:pt x="1536" y="1024"/>
                    <a:pt x="1536" y="679"/>
                  </a:cubicBezTo>
                  <a:lnTo>
                    <a:pt x="1536" y="667"/>
                  </a:lnTo>
                  <a:cubicBezTo>
                    <a:pt x="1536" y="298"/>
                    <a:pt x="1239" y="0"/>
                    <a:pt x="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335;p73"/>
            <p:cNvSpPr/>
            <p:nvPr/>
          </p:nvSpPr>
          <p:spPr>
            <a:xfrm>
              <a:off x="4824747" y="4416551"/>
              <a:ext cx="21297" cy="30850"/>
            </a:xfrm>
            <a:custGeom>
              <a:avLst/>
              <a:gdLst/>
              <a:ahLst/>
              <a:cxnLst/>
              <a:rect l="l" t="t" r="r" b="b"/>
              <a:pathLst>
                <a:path w="930" h="1346" extrusionOk="0">
                  <a:moveTo>
                    <a:pt x="870" y="0"/>
                  </a:moveTo>
                  <a:cubicBezTo>
                    <a:pt x="1" y="36"/>
                    <a:pt x="1" y="1310"/>
                    <a:pt x="870" y="1346"/>
                  </a:cubicBezTo>
                  <a:lnTo>
                    <a:pt x="929" y="1346"/>
                  </a:lnTo>
                  <a:cubicBezTo>
                    <a:pt x="751" y="917"/>
                    <a:pt x="727" y="441"/>
                    <a:pt x="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336;p73"/>
            <p:cNvSpPr/>
            <p:nvPr/>
          </p:nvSpPr>
          <p:spPr>
            <a:xfrm>
              <a:off x="5082143" y="4369885"/>
              <a:ext cx="25648" cy="20766"/>
            </a:xfrm>
            <a:custGeom>
              <a:avLst/>
              <a:gdLst/>
              <a:ahLst/>
              <a:cxnLst/>
              <a:rect l="l" t="t" r="r" b="b"/>
              <a:pathLst>
                <a:path w="1120" h="906" extrusionOk="0">
                  <a:moveTo>
                    <a:pt x="214" y="1"/>
                  </a:moveTo>
                  <a:cubicBezTo>
                    <a:pt x="95" y="1"/>
                    <a:pt x="0" y="96"/>
                    <a:pt x="0" y="215"/>
                  </a:cubicBezTo>
                  <a:lnTo>
                    <a:pt x="0" y="691"/>
                  </a:lnTo>
                  <a:cubicBezTo>
                    <a:pt x="0" y="810"/>
                    <a:pt x="95" y="905"/>
                    <a:pt x="214" y="905"/>
                  </a:cubicBezTo>
                  <a:lnTo>
                    <a:pt x="691" y="905"/>
                  </a:lnTo>
                  <a:cubicBezTo>
                    <a:pt x="929" y="905"/>
                    <a:pt x="1119" y="703"/>
                    <a:pt x="1119" y="465"/>
                  </a:cubicBezTo>
                  <a:lnTo>
                    <a:pt x="1119" y="441"/>
                  </a:lnTo>
                  <a:cubicBezTo>
                    <a:pt x="1119" y="191"/>
                    <a:pt x="929" y="1"/>
                    <a:pt x="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37;p73"/>
            <p:cNvSpPr/>
            <p:nvPr/>
          </p:nvSpPr>
          <p:spPr>
            <a:xfrm>
              <a:off x="5038771" y="4302753"/>
              <a:ext cx="54021" cy="46688"/>
            </a:xfrm>
            <a:custGeom>
              <a:avLst/>
              <a:gdLst/>
              <a:ahLst/>
              <a:cxnLst/>
              <a:rect l="l" t="t" r="r" b="b"/>
              <a:pathLst>
                <a:path w="2359" h="2037" extrusionOk="0">
                  <a:moveTo>
                    <a:pt x="549" y="1"/>
                  </a:moveTo>
                  <a:cubicBezTo>
                    <a:pt x="227" y="1"/>
                    <a:pt x="1" y="334"/>
                    <a:pt x="144" y="632"/>
                  </a:cubicBezTo>
                  <a:lnTo>
                    <a:pt x="644" y="1763"/>
                  </a:lnTo>
                  <a:cubicBezTo>
                    <a:pt x="715" y="1929"/>
                    <a:pt x="882" y="2037"/>
                    <a:pt x="1049" y="2037"/>
                  </a:cubicBezTo>
                  <a:lnTo>
                    <a:pt x="2358" y="2037"/>
                  </a:lnTo>
                  <a:cubicBezTo>
                    <a:pt x="2299" y="1941"/>
                    <a:pt x="2251" y="1846"/>
                    <a:pt x="2180" y="1763"/>
                  </a:cubicBezTo>
                  <a:lnTo>
                    <a:pt x="7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338;p73"/>
            <p:cNvSpPr/>
            <p:nvPr/>
          </p:nvSpPr>
          <p:spPr>
            <a:xfrm>
              <a:off x="4991620" y="4303028"/>
              <a:ext cx="35449" cy="46413"/>
            </a:xfrm>
            <a:custGeom>
              <a:avLst/>
              <a:gdLst/>
              <a:ahLst/>
              <a:cxnLst/>
              <a:rect l="l" t="t" r="r" b="b"/>
              <a:pathLst>
                <a:path w="1548" h="2025" extrusionOk="0">
                  <a:moveTo>
                    <a:pt x="572" y="1"/>
                  </a:moveTo>
                  <a:lnTo>
                    <a:pt x="0" y="191"/>
                  </a:lnTo>
                  <a:lnTo>
                    <a:pt x="0" y="1739"/>
                  </a:lnTo>
                  <a:lnTo>
                    <a:pt x="572" y="2025"/>
                  </a:lnTo>
                  <a:lnTo>
                    <a:pt x="1000" y="2025"/>
                  </a:lnTo>
                  <a:cubicBezTo>
                    <a:pt x="1334" y="2025"/>
                    <a:pt x="1548" y="1679"/>
                    <a:pt x="1417" y="1394"/>
                  </a:cubicBezTo>
                  <a:lnTo>
                    <a:pt x="917" y="262"/>
                  </a:lnTo>
                  <a:cubicBezTo>
                    <a:pt x="845" y="120"/>
                    <a:pt x="715" y="12"/>
                    <a:pt x="5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339;p73"/>
            <p:cNvSpPr/>
            <p:nvPr/>
          </p:nvSpPr>
          <p:spPr>
            <a:xfrm>
              <a:off x="4984246" y="4302821"/>
              <a:ext cx="20473" cy="46619"/>
            </a:xfrm>
            <a:custGeom>
              <a:avLst/>
              <a:gdLst/>
              <a:ahLst/>
              <a:cxnLst/>
              <a:rect l="l" t="t" r="r" b="b"/>
              <a:pathLst>
                <a:path w="894" h="2034" extrusionOk="0">
                  <a:moveTo>
                    <a:pt x="859" y="1"/>
                  </a:moveTo>
                  <a:cubicBezTo>
                    <a:pt x="849" y="1"/>
                    <a:pt x="840" y="4"/>
                    <a:pt x="834" y="10"/>
                  </a:cubicBezTo>
                  <a:lnTo>
                    <a:pt x="441" y="10"/>
                  </a:lnTo>
                  <a:cubicBezTo>
                    <a:pt x="191" y="10"/>
                    <a:pt x="1" y="200"/>
                    <a:pt x="1" y="450"/>
                  </a:cubicBezTo>
                  <a:lnTo>
                    <a:pt x="1" y="1581"/>
                  </a:lnTo>
                  <a:cubicBezTo>
                    <a:pt x="1" y="1831"/>
                    <a:pt x="191" y="2034"/>
                    <a:pt x="441" y="2034"/>
                  </a:cubicBezTo>
                  <a:lnTo>
                    <a:pt x="894" y="2034"/>
                  </a:lnTo>
                  <a:lnTo>
                    <a:pt x="894" y="10"/>
                  </a:lnTo>
                  <a:cubicBezTo>
                    <a:pt x="882" y="4"/>
                    <a:pt x="870" y="1"/>
                    <a:pt x="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40;p73"/>
            <p:cNvSpPr/>
            <p:nvPr/>
          </p:nvSpPr>
          <p:spPr>
            <a:xfrm>
              <a:off x="4981773" y="4364912"/>
              <a:ext cx="25167" cy="10222"/>
            </a:xfrm>
            <a:custGeom>
              <a:avLst/>
              <a:gdLst/>
              <a:ahLst/>
              <a:cxnLst/>
              <a:rect l="l" t="t" r="r" b="b"/>
              <a:pathLst>
                <a:path w="1099" h="446" extrusionOk="0">
                  <a:moveTo>
                    <a:pt x="281" y="0"/>
                  </a:moveTo>
                  <a:cubicBezTo>
                    <a:pt x="0" y="0"/>
                    <a:pt x="4" y="445"/>
                    <a:pt x="291" y="445"/>
                  </a:cubicBezTo>
                  <a:cubicBezTo>
                    <a:pt x="301" y="445"/>
                    <a:pt x="312" y="445"/>
                    <a:pt x="323" y="444"/>
                  </a:cubicBezTo>
                  <a:lnTo>
                    <a:pt x="775" y="444"/>
                  </a:lnTo>
                  <a:cubicBezTo>
                    <a:pt x="786" y="445"/>
                    <a:pt x="797" y="445"/>
                    <a:pt x="807" y="445"/>
                  </a:cubicBezTo>
                  <a:cubicBezTo>
                    <a:pt x="1095" y="445"/>
                    <a:pt x="1098" y="0"/>
                    <a:pt x="817" y="0"/>
                  </a:cubicBezTo>
                  <a:cubicBezTo>
                    <a:pt x="804" y="0"/>
                    <a:pt x="790" y="1"/>
                    <a:pt x="775" y="3"/>
                  </a:cubicBezTo>
                  <a:lnTo>
                    <a:pt x="323" y="3"/>
                  </a:lnTo>
                  <a:cubicBezTo>
                    <a:pt x="308" y="1"/>
                    <a:pt x="295" y="0"/>
                    <a:pt x="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341;p73"/>
            <p:cNvSpPr/>
            <p:nvPr/>
          </p:nvSpPr>
          <p:spPr>
            <a:xfrm>
              <a:off x="4834022" y="4246622"/>
              <a:ext cx="18412" cy="16044"/>
            </a:xfrm>
            <a:custGeom>
              <a:avLst/>
              <a:gdLst/>
              <a:ahLst/>
              <a:cxnLst/>
              <a:rect l="l" t="t" r="r" b="b"/>
              <a:pathLst>
                <a:path w="804" h="700" extrusionOk="0">
                  <a:moveTo>
                    <a:pt x="487" y="0"/>
                  </a:moveTo>
                  <a:cubicBezTo>
                    <a:pt x="439" y="0"/>
                    <a:pt x="390" y="17"/>
                    <a:pt x="346" y="56"/>
                  </a:cubicBezTo>
                  <a:lnTo>
                    <a:pt x="84" y="318"/>
                  </a:lnTo>
                  <a:cubicBezTo>
                    <a:pt x="0" y="402"/>
                    <a:pt x="0" y="545"/>
                    <a:pt x="84" y="628"/>
                  </a:cubicBezTo>
                  <a:cubicBezTo>
                    <a:pt x="131" y="676"/>
                    <a:pt x="191" y="699"/>
                    <a:pt x="250" y="699"/>
                  </a:cubicBezTo>
                  <a:cubicBezTo>
                    <a:pt x="310" y="699"/>
                    <a:pt x="358" y="676"/>
                    <a:pt x="405" y="628"/>
                  </a:cubicBezTo>
                  <a:lnTo>
                    <a:pt x="655" y="378"/>
                  </a:lnTo>
                  <a:cubicBezTo>
                    <a:pt x="804" y="211"/>
                    <a:pt x="655" y="0"/>
                    <a:pt x="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42;p73"/>
            <p:cNvSpPr/>
            <p:nvPr/>
          </p:nvSpPr>
          <p:spPr>
            <a:xfrm>
              <a:off x="4893447" y="4306970"/>
              <a:ext cx="19969" cy="16273"/>
            </a:xfrm>
            <a:custGeom>
              <a:avLst/>
              <a:gdLst/>
              <a:ahLst/>
              <a:cxnLst/>
              <a:rect l="l" t="t" r="r" b="b"/>
              <a:pathLst>
                <a:path w="872" h="710" extrusionOk="0">
                  <a:moveTo>
                    <a:pt x="544" y="1"/>
                  </a:moveTo>
                  <a:cubicBezTo>
                    <a:pt x="493" y="1"/>
                    <a:pt x="440" y="20"/>
                    <a:pt x="394" y="67"/>
                  </a:cubicBezTo>
                  <a:lnTo>
                    <a:pt x="132" y="329"/>
                  </a:lnTo>
                  <a:cubicBezTo>
                    <a:pt x="1" y="471"/>
                    <a:pt x="96" y="710"/>
                    <a:pt x="299" y="710"/>
                  </a:cubicBezTo>
                  <a:cubicBezTo>
                    <a:pt x="358" y="710"/>
                    <a:pt x="418" y="686"/>
                    <a:pt x="453" y="638"/>
                  </a:cubicBezTo>
                  <a:lnTo>
                    <a:pt x="715" y="388"/>
                  </a:lnTo>
                  <a:cubicBezTo>
                    <a:pt x="871" y="223"/>
                    <a:pt x="716" y="1"/>
                    <a:pt x="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43;p73"/>
            <p:cNvSpPr/>
            <p:nvPr/>
          </p:nvSpPr>
          <p:spPr>
            <a:xfrm>
              <a:off x="4856097" y="4274836"/>
              <a:ext cx="29335" cy="26037"/>
            </a:xfrm>
            <a:custGeom>
              <a:avLst/>
              <a:gdLst/>
              <a:ahLst/>
              <a:cxnLst/>
              <a:rect l="l" t="t" r="r" b="b"/>
              <a:pathLst>
                <a:path w="1281" h="1136" extrusionOk="0">
                  <a:moveTo>
                    <a:pt x="262" y="1"/>
                  </a:moveTo>
                  <a:cubicBezTo>
                    <a:pt x="161" y="1"/>
                    <a:pt x="59" y="64"/>
                    <a:pt x="36" y="195"/>
                  </a:cubicBezTo>
                  <a:cubicBezTo>
                    <a:pt x="1" y="695"/>
                    <a:pt x="406" y="1135"/>
                    <a:pt x="918" y="1135"/>
                  </a:cubicBezTo>
                  <a:lnTo>
                    <a:pt x="977" y="1123"/>
                  </a:lnTo>
                  <a:cubicBezTo>
                    <a:pt x="981" y="1123"/>
                    <a:pt x="984" y="1124"/>
                    <a:pt x="988" y="1124"/>
                  </a:cubicBezTo>
                  <a:cubicBezTo>
                    <a:pt x="1281" y="1124"/>
                    <a:pt x="1273" y="678"/>
                    <a:pt x="993" y="678"/>
                  </a:cubicBezTo>
                  <a:cubicBezTo>
                    <a:pt x="977" y="678"/>
                    <a:pt x="960" y="680"/>
                    <a:pt x="941" y="683"/>
                  </a:cubicBezTo>
                  <a:cubicBezTo>
                    <a:pt x="934" y="683"/>
                    <a:pt x="927" y="683"/>
                    <a:pt x="921" y="683"/>
                  </a:cubicBezTo>
                  <a:cubicBezTo>
                    <a:pt x="668" y="683"/>
                    <a:pt x="466" y="473"/>
                    <a:pt x="489" y="218"/>
                  </a:cubicBezTo>
                  <a:cubicBezTo>
                    <a:pt x="483" y="76"/>
                    <a:pt x="373" y="1"/>
                    <a:pt x="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oogle Shape;3055;p73"/>
          <p:cNvGrpSpPr/>
          <p:nvPr/>
        </p:nvGrpSpPr>
        <p:grpSpPr>
          <a:xfrm>
            <a:off x="-15143" y="46256"/>
            <a:ext cx="1025490" cy="488151"/>
            <a:chOff x="4760948" y="3547401"/>
            <a:chExt cx="346843" cy="217350"/>
          </a:xfrm>
        </p:grpSpPr>
        <p:sp>
          <p:nvSpPr>
            <p:cNvPr id="28" name="Google Shape;3056;p73"/>
            <p:cNvSpPr/>
            <p:nvPr/>
          </p:nvSpPr>
          <p:spPr>
            <a:xfrm>
              <a:off x="4782497" y="3547401"/>
              <a:ext cx="310020" cy="176026"/>
            </a:xfrm>
            <a:custGeom>
              <a:avLst/>
              <a:gdLst/>
              <a:ahLst/>
              <a:cxnLst/>
              <a:rect l="l" t="t" r="r" b="b"/>
              <a:pathLst>
                <a:path w="13538" h="7680" extrusionOk="0">
                  <a:moveTo>
                    <a:pt x="1798" y="0"/>
                  </a:moveTo>
                  <a:cubicBezTo>
                    <a:pt x="810" y="0"/>
                    <a:pt x="0" y="810"/>
                    <a:pt x="0" y="1798"/>
                  </a:cubicBezTo>
                  <a:lnTo>
                    <a:pt x="0" y="4513"/>
                  </a:lnTo>
                  <a:lnTo>
                    <a:pt x="191" y="5001"/>
                  </a:lnTo>
                  <a:lnTo>
                    <a:pt x="0" y="5418"/>
                  </a:lnTo>
                  <a:lnTo>
                    <a:pt x="0" y="7680"/>
                  </a:lnTo>
                  <a:lnTo>
                    <a:pt x="13537" y="7680"/>
                  </a:lnTo>
                  <a:lnTo>
                    <a:pt x="13537" y="4287"/>
                  </a:lnTo>
                  <a:lnTo>
                    <a:pt x="10835" y="119"/>
                  </a:lnTo>
                  <a:cubicBezTo>
                    <a:pt x="10537" y="48"/>
                    <a:pt x="10239" y="0"/>
                    <a:pt x="99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57;p73"/>
            <p:cNvSpPr/>
            <p:nvPr/>
          </p:nvSpPr>
          <p:spPr>
            <a:xfrm>
              <a:off x="4782497" y="3547401"/>
              <a:ext cx="97348" cy="176026"/>
            </a:xfrm>
            <a:custGeom>
              <a:avLst/>
              <a:gdLst/>
              <a:ahLst/>
              <a:cxnLst/>
              <a:rect l="l" t="t" r="r" b="b"/>
              <a:pathLst>
                <a:path w="4251" h="7680" extrusionOk="0">
                  <a:moveTo>
                    <a:pt x="1798" y="0"/>
                  </a:moveTo>
                  <a:cubicBezTo>
                    <a:pt x="810" y="0"/>
                    <a:pt x="0" y="810"/>
                    <a:pt x="0" y="1798"/>
                  </a:cubicBezTo>
                  <a:lnTo>
                    <a:pt x="0" y="4513"/>
                  </a:lnTo>
                  <a:lnTo>
                    <a:pt x="191" y="5001"/>
                  </a:lnTo>
                  <a:lnTo>
                    <a:pt x="0" y="5418"/>
                  </a:lnTo>
                  <a:lnTo>
                    <a:pt x="0" y="7680"/>
                  </a:lnTo>
                  <a:lnTo>
                    <a:pt x="3608" y="7680"/>
                  </a:lnTo>
                  <a:lnTo>
                    <a:pt x="3608" y="3167"/>
                  </a:lnTo>
                  <a:lnTo>
                    <a:pt x="3346" y="2489"/>
                  </a:lnTo>
                  <a:lnTo>
                    <a:pt x="3608" y="1810"/>
                  </a:lnTo>
                  <a:lnTo>
                    <a:pt x="3608" y="1239"/>
                  </a:lnTo>
                  <a:cubicBezTo>
                    <a:pt x="3596" y="739"/>
                    <a:pt x="3834" y="274"/>
                    <a:pt x="4251" y="12"/>
                  </a:cubicBezTo>
                  <a:lnTo>
                    <a:pt x="1798" y="0"/>
                  </a:ln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58;p73"/>
            <p:cNvSpPr/>
            <p:nvPr/>
          </p:nvSpPr>
          <p:spPr>
            <a:xfrm>
              <a:off x="4760948" y="3707841"/>
              <a:ext cx="346843" cy="31171"/>
            </a:xfrm>
            <a:custGeom>
              <a:avLst/>
              <a:gdLst/>
              <a:ahLst/>
              <a:cxnLst/>
              <a:rect l="l" t="t" r="r" b="b"/>
              <a:pathLst>
                <a:path w="15146" h="1360" extrusionOk="0">
                  <a:moveTo>
                    <a:pt x="895" y="0"/>
                  </a:moveTo>
                  <a:cubicBezTo>
                    <a:pt x="0" y="0"/>
                    <a:pt x="4" y="1359"/>
                    <a:pt x="906" y="1359"/>
                  </a:cubicBezTo>
                  <a:cubicBezTo>
                    <a:pt x="918" y="1359"/>
                    <a:pt x="929" y="1359"/>
                    <a:pt x="941" y="1358"/>
                  </a:cubicBezTo>
                  <a:lnTo>
                    <a:pt x="14467" y="1358"/>
                  </a:lnTo>
                  <a:cubicBezTo>
                    <a:pt x="14848" y="1358"/>
                    <a:pt x="15145" y="1049"/>
                    <a:pt x="15145" y="680"/>
                  </a:cubicBezTo>
                  <a:cubicBezTo>
                    <a:pt x="15145" y="299"/>
                    <a:pt x="14848" y="1"/>
                    <a:pt x="14467" y="1"/>
                  </a:cubicBezTo>
                  <a:lnTo>
                    <a:pt x="2572" y="1"/>
                  </a:lnTo>
                  <a:lnTo>
                    <a:pt x="1882" y="192"/>
                  </a:lnTo>
                  <a:lnTo>
                    <a:pt x="941" y="1"/>
                  </a:lnTo>
                  <a:cubicBezTo>
                    <a:pt x="926" y="0"/>
                    <a:pt x="910" y="0"/>
                    <a:pt x="8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59;p73"/>
            <p:cNvSpPr/>
            <p:nvPr/>
          </p:nvSpPr>
          <p:spPr>
            <a:xfrm>
              <a:off x="4761291" y="3707841"/>
              <a:ext cx="103829" cy="30896"/>
            </a:xfrm>
            <a:custGeom>
              <a:avLst/>
              <a:gdLst/>
              <a:ahLst/>
              <a:cxnLst/>
              <a:rect l="l" t="t" r="r" b="b"/>
              <a:pathLst>
                <a:path w="4534" h="1348" extrusionOk="0">
                  <a:moveTo>
                    <a:pt x="881" y="0"/>
                  </a:moveTo>
                  <a:cubicBezTo>
                    <a:pt x="0" y="0"/>
                    <a:pt x="0" y="1348"/>
                    <a:pt x="881" y="1348"/>
                  </a:cubicBezTo>
                  <a:cubicBezTo>
                    <a:pt x="896" y="1348"/>
                    <a:pt x="911" y="1347"/>
                    <a:pt x="926" y="1347"/>
                  </a:cubicBezTo>
                  <a:lnTo>
                    <a:pt x="4534" y="1347"/>
                  </a:lnTo>
                  <a:lnTo>
                    <a:pt x="4534" y="1"/>
                  </a:lnTo>
                  <a:lnTo>
                    <a:pt x="926" y="1"/>
                  </a:lnTo>
                  <a:cubicBezTo>
                    <a:pt x="911" y="0"/>
                    <a:pt x="896"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60;p73"/>
            <p:cNvSpPr/>
            <p:nvPr/>
          </p:nvSpPr>
          <p:spPr>
            <a:xfrm>
              <a:off x="4814923" y="3693677"/>
              <a:ext cx="70921" cy="70777"/>
            </a:xfrm>
            <a:custGeom>
              <a:avLst/>
              <a:gdLst/>
              <a:ahLst/>
              <a:cxnLst/>
              <a:rect l="l" t="t" r="r" b="b"/>
              <a:pathLst>
                <a:path w="3097" h="3088" extrusionOk="0">
                  <a:moveTo>
                    <a:pt x="1954" y="0"/>
                  </a:moveTo>
                  <a:lnTo>
                    <a:pt x="715" y="417"/>
                  </a:lnTo>
                  <a:lnTo>
                    <a:pt x="1" y="1965"/>
                  </a:lnTo>
                  <a:cubicBezTo>
                    <a:pt x="205" y="2643"/>
                    <a:pt x="828" y="3087"/>
                    <a:pt x="1518" y="3087"/>
                  </a:cubicBezTo>
                  <a:cubicBezTo>
                    <a:pt x="1591" y="3087"/>
                    <a:pt x="1665" y="3082"/>
                    <a:pt x="1739" y="3072"/>
                  </a:cubicBezTo>
                  <a:cubicBezTo>
                    <a:pt x="2513" y="2965"/>
                    <a:pt x="3097" y="2298"/>
                    <a:pt x="3097" y="1512"/>
                  </a:cubicBezTo>
                  <a:cubicBezTo>
                    <a:pt x="3097" y="810"/>
                    <a:pt x="2632" y="191"/>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61;p73"/>
            <p:cNvSpPr/>
            <p:nvPr/>
          </p:nvSpPr>
          <p:spPr>
            <a:xfrm>
              <a:off x="4810023" y="3692301"/>
              <a:ext cx="52097" cy="72450"/>
            </a:xfrm>
            <a:custGeom>
              <a:avLst/>
              <a:gdLst/>
              <a:ahLst/>
              <a:cxnLst/>
              <a:rect l="l" t="t" r="r" b="b"/>
              <a:pathLst>
                <a:path w="2275" h="3161" extrusionOk="0">
                  <a:moveTo>
                    <a:pt x="1727" y="1"/>
                  </a:moveTo>
                  <a:cubicBezTo>
                    <a:pt x="751" y="1"/>
                    <a:pt x="1" y="882"/>
                    <a:pt x="179" y="1858"/>
                  </a:cubicBezTo>
                  <a:cubicBezTo>
                    <a:pt x="313" y="2632"/>
                    <a:pt x="991" y="3161"/>
                    <a:pt x="1728" y="3161"/>
                  </a:cubicBezTo>
                  <a:cubicBezTo>
                    <a:pt x="1909" y="3161"/>
                    <a:pt x="2094" y="3129"/>
                    <a:pt x="2275" y="3060"/>
                  </a:cubicBezTo>
                  <a:cubicBezTo>
                    <a:pt x="1155" y="1715"/>
                    <a:pt x="1846" y="489"/>
                    <a:pt x="2168" y="60"/>
                  </a:cubicBezTo>
                  <a:cubicBezTo>
                    <a:pt x="2025" y="24"/>
                    <a:pt x="1882"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62;p73"/>
            <p:cNvSpPr/>
            <p:nvPr/>
          </p:nvSpPr>
          <p:spPr>
            <a:xfrm>
              <a:off x="4990520" y="3693677"/>
              <a:ext cx="70921" cy="70777"/>
            </a:xfrm>
            <a:custGeom>
              <a:avLst/>
              <a:gdLst/>
              <a:ahLst/>
              <a:cxnLst/>
              <a:rect l="l" t="t" r="r" b="b"/>
              <a:pathLst>
                <a:path w="3097" h="3088" extrusionOk="0">
                  <a:moveTo>
                    <a:pt x="1953" y="0"/>
                  </a:moveTo>
                  <a:lnTo>
                    <a:pt x="584" y="488"/>
                  </a:lnTo>
                  <a:lnTo>
                    <a:pt x="1" y="1965"/>
                  </a:lnTo>
                  <a:cubicBezTo>
                    <a:pt x="205" y="2643"/>
                    <a:pt x="828" y="3087"/>
                    <a:pt x="1517" y="3087"/>
                  </a:cubicBezTo>
                  <a:cubicBezTo>
                    <a:pt x="1590" y="3087"/>
                    <a:pt x="1664" y="3082"/>
                    <a:pt x="1739" y="3072"/>
                  </a:cubicBezTo>
                  <a:cubicBezTo>
                    <a:pt x="2513" y="2965"/>
                    <a:pt x="3096" y="2298"/>
                    <a:pt x="3096" y="1512"/>
                  </a:cubicBezTo>
                  <a:cubicBezTo>
                    <a:pt x="3096" y="810"/>
                    <a:pt x="2632" y="191"/>
                    <a:pt x="19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63;p73"/>
            <p:cNvSpPr/>
            <p:nvPr/>
          </p:nvSpPr>
          <p:spPr>
            <a:xfrm>
              <a:off x="4985620" y="3692301"/>
              <a:ext cx="52097" cy="72450"/>
            </a:xfrm>
            <a:custGeom>
              <a:avLst/>
              <a:gdLst/>
              <a:ahLst/>
              <a:cxnLst/>
              <a:rect l="l" t="t" r="r" b="b"/>
              <a:pathLst>
                <a:path w="2275" h="3161" extrusionOk="0">
                  <a:moveTo>
                    <a:pt x="1727" y="1"/>
                  </a:moveTo>
                  <a:cubicBezTo>
                    <a:pt x="750" y="1"/>
                    <a:pt x="0" y="882"/>
                    <a:pt x="179" y="1858"/>
                  </a:cubicBezTo>
                  <a:cubicBezTo>
                    <a:pt x="313" y="2632"/>
                    <a:pt x="991" y="3161"/>
                    <a:pt x="1728" y="3161"/>
                  </a:cubicBezTo>
                  <a:cubicBezTo>
                    <a:pt x="1909" y="3161"/>
                    <a:pt x="2093" y="3129"/>
                    <a:pt x="2274" y="3060"/>
                  </a:cubicBezTo>
                  <a:cubicBezTo>
                    <a:pt x="1155" y="1715"/>
                    <a:pt x="1846" y="489"/>
                    <a:pt x="2167" y="60"/>
                  </a:cubicBezTo>
                  <a:cubicBezTo>
                    <a:pt x="2024" y="24"/>
                    <a:pt x="1881" y="1"/>
                    <a:pt x="1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64;p73"/>
            <p:cNvSpPr/>
            <p:nvPr/>
          </p:nvSpPr>
          <p:spPr>
            <a:xfrm>
              <a:off x="5013970" y="3712769"/>
              <a:ext cx="26747" cy="31125"/>
            </a:xfrm>
            <a:custGeom>
              <a:avLst/>
              <a:gdLst/>
              <a:ahLst/>
              <a:cxnLst/>
              <a:rect l="l" t="t" r="r" b="b"/>
              <a:pathLst>
                <a:path w="1168" h="1358" extrusionOk="0">
                  <a:moveTo>
                    <a:pt x="512" y="0"/>
                  </a:moveTo>
                  <a:lnTo>
                    <a:pt x="0" y="441"/>
                  </a:lnTo>
                  <a:lnTo>
                    <a:pt x="108" y="1060"/>
                  </a:lnTo>
                  <a:lnTo>
                    <a:pt x="560" y="1358"/>
                  </a:lnTo>
                  <a:cubicBezTo>
                    <a:pt x="905" y="1322"/>
                    <a:pt x="1167" y="1036"/>
                    <a:pt x="1167" y="679"/>
                  </a:cubicBezTo>
                  <a:cubicBezTo>
                    <a:pt x="1167" y="310"/>
                    <a:pt x="882" y="12"/>
                    <a:pt x="5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65;p73"/>
            <p:cNvSpPr/>
            <p:nvPr/>
          </p:nvSpPr>
          <p:spPr>
            <a:xfrm>
              <a:off x="5004696" y="3712769"/>
              <a:ext cx="22121" cy="31125"/>
            </a:xfrm>
            <a:custGeom>
              <a:avLst/>
              <a:gdLst/>
              <a:ahLst/>
              <a:cxnLst/>
              <a:rect l="l" t="t" r="r" b="b"/>
              <a:pathLst>
                <a:path w="966" h="1358" extrusionOk="0">
                  <a:moveTo>
                    <a:pt x="894" y="0"/>
                  </a:moveTo>
                  <a:cubicBezTo>
                    <a:pt x="1" y="0"/>
                    <a:pt x="1" y="1358"/>
                    <a:pt x="894" y="1358"/>
                  </a:cubicBezTo>
                  <a:lnTo>
                    <a:pt x="965" y="1358"/>
                  </a:lnTo>
                  <a:lnTo>
                    <a:pt x="965"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66;p73"/>
            <p:cNvSpPr/>
            <p:nvPr/>
          </p:nvSpPr>
          <p:spPr>
            <a:xfrm>
              <a:off x="4838648" y="3713044"/>
              <a:ext cx="26472" cy="30850"/>
            </a:xfrm>
            <a:custGeom>
              <a:avLst/>
              <a:gdLst/>
              <a:ahLst/>
              <a:cxnLst/>
              <a:rect l="l" t="t" r="r" b="b"/>
              <a:pathLst>
                <a:path w="1156" h="1346" extrusionOk="0">
                  <a:moveTo>
                    <a:pt x="501" y="0"/>
                  </a:moveTo>
                  <a:lnTo>
                    <a:pt x="1" y="286"/>
                  </a:lnTo>
                  <a:lnTo>
                    <a:pt x="48" y="1048"/>
                  </a:lnTo>
                  <a:lnTo>
                    <a:pt x="548" y="1346"/>
                  </a:lnTo>
                  <a:cubicBezTo>
                    <a:pt x="892" y="1310"/>
                    <a:pt x="1153" y="1028"/>
                    <a:pt x="1156" y="673"/>
                  </a:cubicBezTo>
                  <a:lnTo>
                    <a:pt x="1156" y="673"/>
                  </a:lnTo>
                  <a:cubicBezTo>
                    <a:pt x="1156" y="675"/>
                    <a:pt x="1156" y="677"/>
                    <a:pt x="1156" y="679"/>
                  </a:cubicBezTo>
                  <a:lnTo>
                    <a:pt x="1156" y="667"/>
                  </a:lnTo>
                  <a:cubicBezTo>
                    <a:pt x="1156" y="669"/>
                    <a:pt x="1156" y="671"/>
                    <a:pt x="1156" y="673"/>
                  </a:cubicBezTo>
                  <a:lnTo>
                    <a:pt x="1156" y="673"/>
                  </a:lnTo>
                  <a:cubicBezTo>
                    <a:pt x="1153" y="307"/>
                    <a:pt x="868" y="12"/>
                    <a:pt x="5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67;p73"/>
            <p:cNvSpPr/>
            <p:nvPr/>
          </p:nvSpPr>
          <p:spPr>
            <a:xfrm>
              <a:off x="4829121" y="3712769"/>
              <a:ext cx="22099" cy="31125"/>
            </a:xfrm>
            <a:custGeom>
              <a:avLst/>
              <a:gdLst/>
              <a:ahLst/>
              <a:cxnLst/>
              <a:rect l="l" t="t" r="r" b="b"/>
              <a:pathLst>
                <a:path w="965" h="1358" extrusionOk="0">
                  <a:moveTo>
                    <a:pt x="893" y="0"/>
                  </a:moveTo>
                  <a:cubicBezTo>
                    <a:pt x="0" y="0"/>
                    <a:pt x="0" y="1358"/>
                    <a:pt x="893" y="1358"/>
                  </a:cubicBezTo>
                  <a:lnTo>
                    <a:pt x="964" y="1358"/>
                  </a:lnTo>
                  <a:lnTo>
                    <a:pt x="964" y="1346"/>
                  </a:lnTo>
                  <a:cubicBezTo>
                    <a:pt x="798" y="917"/>
                    <a:pt x="786" y="441"/>
                    <a:pt x="9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68;p73"/>
            <p:cNvSpPr/>
            <p:nvPr/>
          </p:nvSpPr>
          <p:spPr>
            <a:xfrm>
              <a:off x="4813572" y="3578504"/>
              <a:ext cx="51548" cy="51868"/>
            </a:xfrm>
            <a:custGeom>
              <a:avLst/>
              <a:gdLst/>
              <a:ahLst/>
              <a:cxnLst/>
              <a:rect l="l" t="t" r="r" b="b"/>
              <a:pathLst>
                <a:path w="2251" h="2263" extrusionOk="0">
                  <a:moveTo>
                    <a:pt x="441" y="1"/>
                  </a:moveTo>
                  <a:cubicBezTo>
                    <a:pt x="191" y="1"/>
                    <a:pt x="0" y="203"/>
                    <a:pt x="0" y="441"/>
                  </a:cubicBezTo>
                  <a:lnTo>
                    <a:pt x="0" y="1822"/>
                  </a:lnTo>
                  <a:cubicBezTo>
                    <a:pt x="0" y="2060"/>
                    <a:pt x="191" y="2251"/>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69;p73"/>
            <p:cNvSpPr/>
            <p:nvPr/>
          </p:nvSpPr>
          <p:spPr>
            <a:xfrm>
              <a:off x="4885822"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70;p73"/>
            <p:cNvSpPr/>
            <p:nvPr/>
          </p:nvSpPr>
          <p:spPr>
            <a:xfrm>
              <a:off x="4958071" y="3578504"/>
              <a:ext cx="51548" cy="51868"/>
            </a:xfrm>
            <a:custGeom>
              <a:avLst/>
              <a:gdLst/>
              <a:ahLst/>
              <a:cxnLst/>
              <a:rect l="l" t="t" r="r" b="b"/>
              <a:pathLst>
                <a:path w="2251" h="2263" extrusionOk="0">
                  <a:moveTo>
                    <a:pt x="441" y="1"/>
                  </a:moveTo>
                  <a:cubicBezTo>
                    <a:pt x="191" y="1"/>
                    <a:pt x="1" y="203"/>
                    <a:pt x="1" y="441"/>
                  </a:cubicBezTo>
                  <a:lnTo>
                    <a:pt x="1" y="1822"/>
                  </a:lnTo>
                  <a:cubicBezTo>
                    <a:pt x="1" y="2060"/>
                    <a:pt x="191" y="2263"/>
                    <a:pt x="441" y="2263"/>
                  </a:cubicBezTo>
                  <a:lnTo>
                    <a:pt x="1822" y="2263"/>
                  </a:lnTo>
                  <a:cubicBezTo>
                    <a:pt x="2060" y="2263"/>
                    <a:pt x="2251" y="2060"/>
                    <a:pt x="2251" y="1822"/>
                  </a:cubicBezTo>
                  <a:lnTo>
                    <a:pt x="2251" y="441"/>
                  </a:lnTo>
                  <a:cubicBezTo>
                    <a:pt x="2251" y="203"/>
                    <a:pt x="2060" y="1"/>
                    <a:pt x="18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71;p73"/>
            <p:cNvSpPr/>
            <p:nvPr/>
          </p:nvSpPr>
          <p:spPr>
            <a:xfrm>
              <a:off x="4857197" y="3650816"/>
              <a:ext cx="121622" cy="20766"/>
            </a:xfrm>
            <a:custGeom>
              <a:avLst/>
              <a:gdLst/>
              <a:ahLst/>
              <a:cxnLst/>
              <a:rect l="l" t="t" r="r" b="b"/>
              <a:pathLst>
                <a:path w="5311" h="906" extrusionOk="0">
                  <a:moveTo>
                    <a:pt x="358" y="1"/>
                  </a:moveTo>
                  <a:lnTo>
                    <a:pt x="0" y="525"/>
                  </a:lnTo>
                  <a:lnTo>
                    <a:pt x="358" y="906"/>
                  </a:lnTo>
                  <a:lnTo>
                    <a:pt x="4858" y="906"/>
                  </a:lnTo>
                  <a:cubicBezTo>
                    <a:pt x="5108" y="906"/>
                    <a:pt x="5311" y="703"/>
                    <a:pt x="5311" y="453"/>
                  </a:cubicBezTo>
                  <a:lnTo>
                    <a:pt x="5311" y="441"/>
                  </a:lnTo>
                  <a:cubicBezTo>
                    <a:pt x="5311" y="203"/>
                    <a:pt x="5108" y="1"/>
                    <a:pt x="4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72;p73"/>
            <p:cNvSpPr/>
            <p:nvPr/>
          </p:nvSpPr>
          <p:spPr>
            <a:xfrm>
              <a:off x="4782497" y="3650816"/>
              <a:ext cx="82623" cy="20766"/>
            </a:xfrm>
            <a:custGeom>
              <a:avLst/>
              <a:gdLst/>
              <a:ahLst/>
              <a:cxnLst/>
              <a:rect l="l" t="t" r="r" b="b"/>
              <a:pathLst>
                <a:path w="3608" h="906" extrusionOk="0">
                  <a:moveTo>
                    <a:pt x="0" y="1"/>
                  </a:moveTo>
                  <a:lnTo>
                    <a:pt x="0" y="906"/>
                  </a:lnTo>
                  <a:lnTo>
                    <a:pt x="3608" y="906"/>
                  </a:lnTo>
                  <a:lnTo>
                    <a:pt x="360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73;p73"/>
            <p:cNvSpPr/>
            <p:nvPr/>
          </p:nvSpPr>
          <p:spPr>
            <a:xfrm>
              <a:off x="5030321" y="3550129"/>
              <a:ext cx="62196" cy="95531"/>
            </a:xfrm>
            <a:custGeom>
              <a:avLst/>
              <a:gdLst/>
              <a:ahLst/>
              <a:cxnLst/>
              <a:rect l="l" t="t" r="r" b="b"/>
              <a:pathLst>
                <a:path w="2716" h="4168" extrusionOk="0">
                  <a:moveTo>
                    <a:pt x="1" y="0"/>
                  </a:moveTo>
                  <a:lnTo>
                    <a:pt x="1" y="2822"/>
                  </a:lnTo>
                  <a:cubicBezTo>
                    <a:pt x="1" y="3572"/>
                    <a:pt x="608" y="4168"/>
                    <a:pt x="1358" y="4168"/>
                  </a:cubicBezTo>
                  <a:lnTo>
                    <a:pt x="2715" y="4168"/>
                  </a:lnTo>
                  <a:lnTo>
                    <a:pt x="2715" y="3477"/>
                  </a:lnTo>
                  <a:cubicBezTo>
                    <a:pt x="2715" y="1834"/>
                    <a:pt x="1596" y="4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74;p73"/>
            <p:cNvSpPr/>
            <p:nvPr/>
          </p:nvSpPr>
          <p:spPr>
            <a:xfrm>
              <a:off x="5076945" y="3666379"/>
              <a:ext cx="30846" cy="20766"/>
            </a:xfrm>
            <a:custGeom>
              <a:avLst/>
              <a:gdLst/>
              <a:ahLst/>
              <a:cxnLst/>
              <a:rect l="l" t="t" r="r" b="b"/>
              <a:pathLst>
                <a:path w="1347" h="906" extrusionOk="0">
                  <a:moveTo>
                    <a:pt x="429" y="0"/>
                  </a:moveTo>
                  <a:cubicBezTo>
                    <a:pt x="191" y="0"/>
                    <a:pt x="1" y="203"/>
                    <a:pt x="1" y="441"/>
                  </a:cubicBezTo>
                  <a:lnTo>
                    <a:pt x="1" y="465"/>
                  </a:lnTo>
                  <a:cubicBezTo>
                    <a:pt x="1" y="703"/>
                    <a:pt x="191" y="905"/>
                    <a:pt x="429" y="905"/>
                  </a:cubicBezTo>
                  <a:lnTo>
                    <a:pt x="918" y="905"/>
                  </a:lnTo>
                  <a:cubicBezTo>
                    <a:pt x="1156" y="905"/>
                    <a:pt x="1346" y="703"/>
                    <a:pt x="1346" y="465"/>
                  </a:cubicBezTo>
                  <a:lnTo>
                    <a:pt x="1346" y="441"/>
                  </a:lnTo>
                  <a:cubicBezTo>
                    <a:pt x="1346" y="203"/>
                    <a:pt x="1156" y="0"/>
                    <a:pt x="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3075;p73"/>
          <p:cNvGrpSpPr/>
          <p:nvPr/>
        </p:nvGrpSpPr>
        <p:grpSpPr>
          <a:xfrm>
            <a:off x="26089" y="4466338"/>
            <a:ext cx="1020481" cy="673983"/>
            <a:chOff x="4070101" y="3506099"/>
            <a:chExt cx="345149" cy="300092"/>
          </a:xfrm>
        </p:grpSpPr>
        <p:sp>
          <p:nvSpPr>
            <p:cNvPr id="48" name="Google Shape;3076;p73"/>
            <p:cNvSpPr/>
            <p:nvPr/>
          </p:nvSpPr>
          <p:spPr>
            <a:xfrm>
              <a:off x="4258178" y="3506099"/>
              <a:ext cx="56449" cy="62870"/>
            </a:xfrm>
            <a:custGeom>
              <a:avLst/>
              <a:gdLst/>
              <a:ahLst/>
              <a:cxnLst/>
              <a:rect l="l" t="t" r="r" b="b"/>
              <a:pathLst>
                <a:path w="2465" h="2743" extrusionOk="0">
                  <a:moveTo>
                    <a:pt x="777" y="1"/>
                  </a:moveTo>
                  <a:cubicBezTo>
                    <a:pt x="653" y="1"/>
                    <a:pt x="528" y="36"/>
                    <a:pt x="417" y="112"/>
                  </a:cubicBezTo>
                  <a:lnTo>
                    <a:pt x="381" y="135"/>
                  </a:lnTo>
                  <a:cubicBezTo>
                    <a:pt x="84" y="338"/>
                    <a:pt x="0" y="743"/>
                    <a:pt x="203" y="1040"/>
                  </a:cubicBezTo>
                  <a:lnTo>
                    <a:pt x="1346" y="2743"/>
                  </a:lnTo>
                  <a:lnTo>
                    <a:pt x="2465" y="1993"/>
                  </a:lnTo>
                  <a:lnTo>
                    <a:pt x="1322" y="290"/>
                  </a:lnTo>
                  <a:cubicBezTo>
                    <a:pt x="1195" y="103"/>
                    <a:pt x="987" y="1"/>
                    <a:pt x="7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77;p73"/>
            <p:cNvSpPr/>
            <p:nvPr/>
          </p:nvSpPr>
          <p:spPr>
            <a:xfrm>
              <a:off x="4070101" y="3682010"/>
              <a:ext cx="144751" cy="72267"/>
            </a:xfrm>
            <a:custGeom>
              <a:avLst/>
              <a:gdLst/>
              <a:ahLst/>
              <a:cxnLst/>
              <a:rect l="l" t="t" r="r" b="b"/>
              <a:pathLst>
                <a:path w="6321" h="3153" extrusionOk="0">
                  <a:moveTo>
                    <a:pt x="3161" y="1"/>
                  </a:moveTo>
                  <a:cubicBezTo>
                    <a:pt x="1926" y="1"/>
                    <a:pt x="779" y="735"/>
                    <a:pt x="272" y="1902"/>
                  </a:cubicBezTo>
                  <a:cubicBezTo>
                    <a:pt x="0" y="2492"/>
                    <a:pt x="431" y="3152"/>
                    <a:pt x="1076" y="3152"/>
                  </a:cubicBezTo>
                  <a:cubicBezTo>
                    <a:pt x="1082" y="3152"/>
                    <a:pt x="1088" y="3152"/>
                    <a:pt x="1093" y="3152"/>
                  </a:cubicBezTo>
                  <a:lnTo>
                    <a:pt x="6320" y="3152"/>
                  </a:lnTo>
                  <a:cubicBezTo>
                    <a:pt x="6320" y="1664"/>
                    <a:pt x="5272" y="378"/>
                    <a:pt x="3808" y="69"/>
                  </a:cubicBezTo>
                  <a:cubicBezTo>
                    <a:pt x="3592" y="23"/>
                    <a:pt x="3375" y="1"/>
                    <a:pt x="3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78;p73"/>
            <p:cNvSpPr/>
            <p:nvPr/>
          </p:nvSpPr>
          <p:spPr>
            <a:xfrm>
              <a:off x="4070101" y="3681942"/>
              <a:ext cx="92401" cy="72336"/>
            </a:xfrm>
            <a:custGeom>
              <a:avLst/>
              <a:gdLst/>
              <a:ahLst/>
              <a:cxnLst/>
              <a:rect l="l" t="t" r="r" b="b"/>
              <a:pathLst>
                <a:path w="4035" h="3156" extrusionOk="0">
                  <a:moveTo>
                    <a:pt x="3176" y="0"/>
                  </a:moveTo>
                  <a:cubicBezTo>
                    <a:pt x="1942" y="0"/>
                    <a:pt x="785" y="725"/>
                    <a:pt x="272" y="1905"/>
                  </a:cubicBezTo>
                  <a:cubicBezTo>
                    <a:pt x="0" y="2495"/>
                    <a:pt x="431" y="3155"/>
                    <a:pt x="1076" y="3155"/>
                  </a:cubicBezTo>
                  <a:cubicBezTo>
                    <a:pt x="1082" y="3155"/>
                    <a:pt x="1088" y="3155"/>
                    <a:pt x="1093" y="3155"/>
                  </a:cubicBezTo>
                  <a:lnTo>
                    <a:pt x="2975" y="3155"/>
                  </a:lnTo>
                  <a:cubicBezTo>
                    <a:pt x="2689" y="1536"/>
                    <a:pt x="3653" y="464"/>
                    <a:pt x="4034" y="119"/>
                  </a:cubicBezTo>
                  <a:cubicBezTo>
                    <a:pt x="3749" y="39"/>
                    <a:pt x="3460" y="0"/>
                    <a:pt x="31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79;p73"/>
            <p:cNvSpPr/>
            <p:nvPr/>
          </p:nvSpPr>
          <p:spPr>
            <a:xfrm>
              <a:off x="4090757" y="3702936"/>
              <a:ext cx="103371" cy="103186"/>
            </a:xfrm>
            <a:custGeom>
              <a:avLst/>
              <a:gdLst/>
              <a:ahLst/>
              <a:cxnLst/>
              <a:rect l="l" t="t" r="r" b="b"/>
              <a:pathLst>
                <a:path w="4514" h="4502" extrusionOk="0">
                  <a:moveTo>
                    <a:pt x="2489" y="1"/>
                  </a:moveTo>
                  <a:lnTo>
                    <a:pt x="751" y="930"/>
                  </a:lnTo>
                  <a:lnTo>
                    <a:pt x="13" y="2227"/>
                  </a:lnTo>
                  <a:lnTo>
                    <a:pt x="13" y="2239"/>
                  </a:lnTo>
                  <a:cubicBezTo>
                    <a:pt x="1" y="3489"/>
                    <a:pt x="1013" y="4501"/>
                    <a:pt x="2263" y="4501"/>
                  </a:cubicBezTo>
                  <a:cubicBezTo>
                    <a:pt x="3501" y="4501"/>
                    <a:pt x="4513" y="3489"/>
                    <a:pt x="4513" y="2239"/>
                  </a:cubicBezTo>
                  <a:cubicBezTo>
                    <a:pt x="4513" y="1084"/>
                    <a:pt x="3644" y="108"/>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80;p73"/>
            <p:cNvSpPr/>
            <p:nvPr/>
          </p:nvSpPr>
          <p:spPr>
            <a:xfrm>
              <a:off x="4087184" y="3702684"/>
              <a:ext cx="73669" cy="103507"/>
            </a:xfrm>
            <a:custGeom>
              <a:avLst/>
              <a:gdLst/>
              <a:ahLst/>
              <a:cxnLst/>
              <a:rect l="l" t="t" r="r" b="b"/>
              <a:pathLst>
                <a:path w="3217" h="4516" extrusionOk="0">
                  <a:moveTo>
                    <a:pt x="2417" y="1"/>
                  </a:moveTo>
                  <a:cubicBezTo>
                    <a:pt x="1069" y="1"/>
                    <a:pt x="0" y="1183"/>
                    <a:pt x="181" y="2548"/>
                  </a:cubicBezTo>
                  <a:cubicBezTo>
                    <a:pt x="334" y="3710"/>
                    <a:pt x="1324" y="4515"/>
                    <a:pt x="2419" y="4515"/>
                  </a:cubicBezTo>
                  <a:cubicBezTo>
                    <a:pt x="2682" y="4515"/>
                    <a:pt x="2952" y="4469"/>
                    <a:pt x="3217" y="4370"/>
                  </a:cubicBezTo>
                  <a:lnTo>
                    <a:pt x="3217" y="4358"/>
                  </a:lnTo>
                  <a:cubicBezTo>
                    <a:pt x="1752" y="2405"/>
                    <a:pt x="2110" y="905"/>
                    <a:pt x="2645" y="12"/>
                  </a:cubicBezTo>
                  <a:cubicBezTo>
                    <a:pt x="2568" y="4"/>
                    <a:pt x="2492" y="1"/>
                    <a:pt x="2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81;p73"/>
            <p:cNvSpPr/>
            <p:nvPr/>
          </p:nvSpPr>
          <p:spPr>
            <a:xfrm>
              <a:off x="4169830" y="3661199"/>
              <a:ext cx="193894" cy="113821"/>
            </a:xfrm>
            <a:custGeom>
              <a:avLst/>
              <a:gdLst/>
              <a:ahLst/>
              <a:cxnLst/>
              <a:rect l="l" t="t" r="r" b="b"/>
              <a:pathLst>
                <a:path w="8467" h="4966" extrusionOk="0">
                  <a:moveTo>
                    <a:pt x="7192" y="0"/>
                  </a:moveTo>
                  <a:lnTo>
                    <a:pt x="4561" y="2631"/>
                  </a:lnTo>
                  <a:cubicBezTo>
                    <a:pt x="4227" y="2965"/>
                    <a:pt x="3763" y="3155"/>
                    <a:pt x="3287" y="3155"/>
                  </a:cubicBezTo>
                  <a:lnTo>
                    <a:pt x="1834" y="3155"/>
                  </a:lnTo>
                  <a:lnTo>
                    <a:pt x="1" y="3453"/>
                  </a:lnTo>
                  <a:lnTo>
                    <a:pt x="1" y="4679"/>
                  </a:lnTo>
                  <a:lnTo>
                    <a:pt x="882" y="4965"/>
                  </a:lnTo>
                  <a:lnTo>
                    <a:pt x="3299" y="4965"/>
                  </a:lnTo>
                  <a:cubicBezTo>
                    <a:pt x="4251" y="4965"/>
                    <a:pt x="5156" y="4584"/>
                    <a:pt x="5835" y="3917"/>
                  </a:cubicBezTo>
                  <a:lnTo>
                    <a:pt x="8466" y="1286"/>
                  </a:lnTo>
                  <a:lnTo>
                    <a:pt x="71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82;p73"/>
            <p:cNvSpPr/>
            <p:nvPr/>
          </p:nvSpPr>
          <p:spPr>
            <a:xfrm>
              <a:off x="4120756" y="3733787"/>
              <a:ext cx="108821" cy="41233"/>
            </a:xfrm>
            <a:custGeom>
              <a:avLst/>
              <a:gdLst/>
              <a:ahLst/>
              <a:cxnLst/>
              <a:rect l="l" t="t" r="r" b="b"/>
              <a:pathLst>
                <a:path w="4752" h="1799" extrusionOk="0">
                  <a:moveTo>
                    <a:pt x="917" y="0"/>
                  </a:moveTo>
                  <a:cubicBezTo>
                    <a:pt x="405" y="0"/>
                    <a:pt x="1" y="417"/>
                    <a:pt x="12" y="917"/>
                  </a:cubicBezTo>
                  <a:cubicBezTo>
                    <a:pt x="24" y="1417"/>
                    <a:pt x="429" y="1798"/>
                    <a:pt x="929" y="1798"/>
                  </a:cubicBezTo>
                  <a:lnTo>
                    <a:pt x="4751" y="1798"/>
                  </a:lnTo>
                  <a:cubicBezTo>
                    <a:pt x="3965" y="1453"/>
                    <a:pt x="3965" y="346"/>
                    <a:pt x="47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83;p73"/>
            <p:cNvSpPr/>
            <p:nvPr/>
          </p:nvSpPr>
          <p:spPr>
            <a:xfrm>
              <a:off x="4305352" y="3702661"/>
              <a:ext cx="109897" cy="103415"/>
            </a:xfrm>
            <a:custGeom>
              <a:avLst/>
              <a:gdLst/>
              <a:ahLst/>
              <a:cxnLst/>
              <a:rect l="l" t="t" r="r" b="b"/>
              <a:pathLst>
                <a:path w="4799" h="4512" extrusionOk="0">
                  <a:moveTo>
                    <a:pt x="2548" y="1"/>
                  </a:moveTo>
                  <a:cubicBezTo>
                    <a:pt x="2036" y="1"/>
                    <a:pt x="1536" y="180"/>
                    <a:pt x="1143" y="501"/>
                  </a:cubicBezTo>
                  <a:lnTo>
                    <a:pt x="381" y="1644"/>
                  </a:lnTo>
                  <a:cubicBezTo>
                    <a:pt x="0" y="2966"/>
                    <a:pt x="881" y="4311"/>
                    <a:pt x="2238" y="4490"/>
                  </a:cubicBezTo>
                  <a:cubicBezTo>
                    <a:pt x="2345" y="4505"/>
                    <a:pt x="2451" y="4512"/>
                    <a:pt x="2555" y="4512"/>
                  </a:cubicBezTo>
                  <a:cubicBezTo>
                    <a:pt x="3775" y="4512"/>
                    <a:pt x="4795" y="3516"/>
                    <a:pt x="4798" y="2257"/>
                  </a:cubicBezTo>
                  <a:lnTo>
                    <a:pt x="4798" y="2257"/>
                  </a:lnTo>
                  <a:cubicBezTo>
                    <a:pt x="4798" y="2259"/>
                    <a:pt x="4798" y="2261"/>
                    <a:pt x="4798" y="2263"/>
                  </a:cubicBezTo>
                  <a:lnTo>
                    <a:pt x="4798" y="2251"/>
                  </a:lnTo>
                  <a:cubicBezTo>
                    <a:pt x="4798" y="2253"/>
                    <a:pt x="4798" y="2255"/>
                    <a:pt x="4798" y="2257"/>
                  </a:cubicBezTo>
                  <a:lnTo>
                    <a:pt x="4798" y="2257"/>
                  </a:lnTo>
                  <a:cubicBezTo>
                    <a:pt x="4795" y="1117"/>
                    <a:pt x="3939" y="156"/>
                    <a:pt x="2810" y="25"/>
                  </a:cubicBezTo>
                  <a:cubicBezTo>
                    <a:pt x="2727" y="13"/>
                    <a:pt x="2631" y="1"/>
                    <a:pt x="2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84;p73"/>
            <p:cNvSpPr/>
            <p:nvPr/>
          </p:nvSpPr>
          <p:spPr>
            <a:xfrm>
              <a:off x="4308078" y="3702661"/>
              <a:ext cx="70624" cy="103461"/>
            </a:xfrm>
            <a:custGeom>
              <a:avLst/>
              <a:gdLst/>
              <a:ahLst/>
              <a:cxnLst/>
              <a:rect l="l" t="t" r="r" b="b"/>
              <a:pathLst>
                <a:path w="3084" h="4514" extrusionOk="0">
                  <a:moveTo>
                    <a:pt x="2429" y="1"/>
                  </a:moveTo>
                  <a:cubicBezTo>
                    <a:pt x="1048" y="1"/>
                    <a:pt x="0" y="1227"/>
                    <a:pt x="203" y="2585"/>
                  </a:cubicBezTo>
                  <a:cubicBezTo>
                    <a:pt x="372" y="3719"/>
                    <a:pt x="1348" y="4513"/>
                    <a:pt x="2436" y="4513"/>
                  </a:cubicBezTo>
                  <a:cubicBezTo>
                    <a:pt x="2650" y="4513"/>
                    <a:pt x="2867" y="4483"/>
                    <a:pt x="3084" y="4418"/>
                  </a:cubicBezTo>
                  <a:cubicBezTo>
                    <a:pt x="1143" y="2561"/>
                    <a:pt x="2405" y="430"/>
                    <a:pt x="2691" y="13"/>
                  </a:cubicBezTo>
                  <a:cubicBezTo>
                    <a:pt x="2608" y="1"/>
                    <a:pt x="2512" y="1"/>
                    <a:pt x="2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85;p73"/>
            <p:cNvSpPr/>
            <p:nvPr/>
          </p:nvSpPr>
          <p:spPr>
            <a:xfrm>
              <a:off x="4239629" y="3537293"/>
              <a:ext cx="115095" cy="131286"/>
            </a:xfrm>
            <a:custGeom>
              <a:avLst/>
              <a:gdLst/>
              <a:ahLst/>
              <a:cxnLst/>
              <a:rect l="l" t="t" r="r" b="b"/>
              <a:pathLst>
                <a:path w="5026" h="5728" extrusionOk="0">
                  <a:moveTo>
                    <a:pt x="679" y="1"/>
                  </a:moveTo>
                  <a:cubicBezTo>
                    <a:pt x="310" y="1"/>
                    <a:pt x="1" y="298"/>
                    <a:pt x="1" y="679"/>
                  </a:cubicBezTo>
                  <a:lnTo>
                    <a:pt x="1" y="691"/>
                  </a:lnTo>
                  <a:cubicBezTo>
                    <a:pt x="13" y="1060"/>
                    <a:pt x="310" y="1346"/>
                    <a:pt x="679" y="1346"/>
                  </a:cubicBezTo>
                  <a:lnTo>
                    <a:pt x="1846" y="1346"/>
                  </a:lnTo>
                  <a:cubicBezTo>
                    <a:pt x="2263" y="1346"/>
                    <a:pt x="2620" y="1620"/>
                    <a:pt x="2715" y="2013"/>
                  </a:cubicBezTo>
                  <a:lnTo>
                    <a:pt x="3715" y="5728"/>
                  </a:lnTo>
                  <a:lnTo>
                    <a:pt x="4335" y="5561"/>
                  </a:lnTo>
                  <a:lnTo>
                    <a:pt x="5025" y="5370"/>
                  </a:lnTo>
                  <a:lnTo>
                    <a:pt x="4049" y="1680"/>
                  </a:lnTo>
                  <a:cubicBezTo>
                    <a:pt x="3787" y="691"/>
                    <a:pt x="2894" y="1"/>
                    <a:pt x="18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86;p73"/>
            <p:cNvSpPr/>
            <p:nvPr/>
          </p:nvSpPr>
          <p:spPr>
            <a:xfrm>
              <a:off x="4239629" y="3553131"/>
              <a:ext cx="99271" cy="115448"/>
            </a:xfrm>
            <a:custGeom>
              <a:avLst/>
              <a:gdLst/>
              <a:ahLst/>
              <a:cxnLst/>
              <a:rect l="l" t="t" r="r" b="b"/>
              <a:pathLst>
                <a:path w="4335" h="5037" extrusionOk="0">
                  <a:moveTo>
                    <a:pt x="1" y="0"/>
                  </a:moveTo>
                  <a:cubicBezTo>
                    <a:pt x="13" y="369"/>
                    <a:pt x="310" y="655"/>
                    <a:pt x="679" y="655"/>
                  </a:cubicBezTo>
                  <a:lnTo>
                    <a:pt x="1846" y="655"/>
                  </a:lnTo>
                  <a:cubicBezTo>
                    <a:pt x="2263" y="655"/>
                    <a:pt x="2620" y="929"/>
                    <a:pt x="2715" y="1322"/>
                  </a:cubicBezTo>
                  <a:lnTo>
                    <a:pt x="3715" y="5037"/>
                  </a:lnTo>
                  <a:lnTo>
                    <a:pt x="4335" y="4870"/>
                  </a:lnTo>
                  <a:lnTo>
                    <a:pt x="3311" y="1203"/>
                  </a:lnTo>
                  <a:cubicBezTo>
                    <a:pt x="3120" y="489"/>
                    <a:pt x="2477" y="0"/>
                    <a:pt x="1751" y="0"/>
                  </a:cubicBezTo>
                  <a:close/>
                </a:path>
              </a:pathLst>
            </a:custGeom>
            <a:solidFill>
              <a:srgbClr val="522D2D">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87;p73"/>
            <p:cNvSpPr/>
            <p:nvPr/>
          </p:nvSpPr>
          <p:spPr>
            <a:xfrm>
              <a:off x="4315978" y="3641511"/>
              <a:ext cx="69822" cy="131309"/>
            </a:xfrm>
            <a:custGeom>
              <a:avLst/>
              <a:gdLst/>
              <a:ahLst/>
              <a:cxnLst/>
              <a:rect l="l" t="t" r="r" b="b"/>
              <a:pathLst>
                <a:path w="3049" h="5729" extrusionOk="0">
                  <a:moveTo>
                    <a:pt x="1348" y="0"/>
                  </a:moveTo>
                  <a:cubicBezTo>
                    <a:pt x="1312" y="0"/>
                    <a:pt x="1275" y="5"/>
                    <a:pt x="1239" y="14"/>
                  </a:cubicBezTo>
                  <a:lnTo>
                    <a:pt x="762" y="145"/>
                  </a:lnTo>
                  <a:lnTo>
                    <a:pt x="405" y="312"/>
                  </a:lnTo>
                  <a:lnTo>
                    <a:pt x="167" y="371"/>
                  </a:lnTo>
                  <a:cubicBezTo>
                    <a:pt x="48" y="478"/>
                    <a:pt x="0" y="645"/>
                    <a:pt x="48" y="800"/>
                  </a:cubicBezTo>
                  <a:lnTo>
                    <a:pt x="215" y="1455"/>
                  </a:lnTo>
                  <a:lnTo>
                    <a:pt x="1560" y="5241"/>
                  </a:lnTo>
                  <a:lnTo>
                    <a:pt x="2251" y="5729"/>
                  </a:lnTo>
                  <a:lnTo>
                    <a:pt x="2632" y="5634"/>
                  </a:lnTo>
                  <a:lnTo>
                    <a:pt x="2644" y="5634"/>
                  </a:lnTo>
                  <a:cubicBezTo>
                    <a:pt x="2929" y="5419"/>
                    <a:pt x="3048" y="5038"/>
                    <a:pt x="2965" y="4693"/>
                  </a:cubicBezTo>
                  <a:lnTo>
                    <a:pt x="1786" y="335"/>
                  </a:lnTo>
                  <a:cubicBezTo>
                    <a:pt x="1736" y="134"/>
                    <a:pt x="1549" y="0"/>
                    <a:pt x="13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88;p73"/>
            <p:cNvSpPr/>
            <p:nvPr/>
          </p:nvSpPr>
          <p:spPr>
            <a:xfrm>
              <a:off x="4315428" y="3644811"/>
              <a:ext cx="61097" cy="130277"/>
            </a:xfrm>
            <a:custGeom>
              <a:avLst/>
              <a:gdLst/>
              <a:ahLst/>
              <a:cxnLst/>
              <a:rect l="l" t="t" r="r" b="b"/>
              <a:pathLst>
                <a:path w="2668" h="5684" extrusionOk="0">
                  <a:moveTo>
                    <a:pt x="786" y="1"/>
                  </a:moveTo>
                  <a:lnTo>
                    <a:pt x="394" y="108"/>
                  </a:lnTo>
                  <a:cubicBezTo>
                    <a:pt x="144" y="168"/>
                    <a:pt x="1" y="418"/>
                    <a:pt x="72" y="656"/>
                  </a:cubicBezTo>
                  <a:lnTo>
                    <a:pt x="1239" y="5013"/>
                  </a:lnTo>
                  <a:cubicBezTo>
                    <a:pt x="1350" y="5417"/>
                    <a:pt x="1717" y="5683"/>
                    <a:pt x="2123" y="5683"/>
                  </a:cubicBezTo>
                  <a:cubicBezTo>
                    <a:pt x="2197" y="5683"/>
                    <a:pt x="2271" y="5675"/>
                    <a:pt x="2346" y="5656"/>
                  </a:cubicBezTo>
                  <a:cubicBezTo>
                    <a:pt x="2453" y="5621"/>
                    <a:pt x="2560" y="5561"/>
                    <a:pt x="2656" y="5490"/>
                  </a:cubicBezTo>
                  <a:lnTo>
                    <a:pt x="2668" y="5490"/>
                  </a:lnTo>
                  <a:cubicBezTo>
                    <a:pt x="2287" y="5478"/>
                    <a:pt x="1977" y="5228"/>
                    <a:pt x="1870" y="4870"/>
                  </a:cubicBezTo>
                  <a:lnTo>
                    <a:pt x="739" y="572"/>
                  </a:lnTo>
                  <a:cubicBezTo>
                    <a:pt x="632" y="168"/>
                    <a:pt x="786" y="1"/>
                    <a:pt x="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2502;p73"/>
          <p:cNvGrpSpPr/>
          <p:nvPr/>
        </p:nvGrpSpPr>
        <p:grpSpPr>
          <a:xfrm>
            <a:off x="8424943" y="72201"/>
            <a:ext cx="674708" cy="704808"/>
            <a:chOff x="1997055" y="4173667"/>
            <a:chExt cx="340569" cy="341141"/>
          </a:xfrm>
        </p:grpSpPr>
        <p:sp>
          <p:nvSpPr>
            <p:cNvPr id="62" name="Google Shape;2503;p73"/>
            <p:cNvSpPr/>
            <p:nvPr/>
          </p:nvSpPr>
          <p:spPr>
            <a:xfrm>
              <a:off x="2120853"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504;p73"/>
            <p:cNvSpPr/>
            <p:nvPr/>
          </p:nvSpPr>
          <p:spPr>
            <a:xfrm>
              <a:off x="2193102" y="4204518"/>
              <a:ext cx="20473" cy="41508"/>
            </a:xfrm>
            <a:custGeom>
              <a:avLst/>
              <a:gdLst/>
              <a:ahLst/>
              <a:cxnLst/>
              <a:rect l="l" t="t" r="r" b="b"/>
              <a:pathLst>
                <a:path w="894" h="1811" extrusionOk="0">
                  <a:moveTo>
                    <a:pt x="0" y="0"/>
                  </a:moveTo>
                  <a:lnTo>
                    <a:pt x="0" y="1810"/>
                  </a:lnTo>
                  <a:lnTo>
                    <a:pt x="893" y="1810"/>
                  </a:lnTo>
                  <a:lnTo>
                    <a:pt x="8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505;p73"/>
            <p:cNvSpPr/>
            <p:nvPr/>
          </p:nvSpPr>
          <p:spPr>
            <a:xfrm>
              <a:off x="2038230" y="4235620"/>
              <a:ext cx="258220" cy="155031"/>
            </a:xfrm>
            <a:custGeom>
              <a:avLst/>
              <a:gdLst/>
              <a:ahLst/>
              <a:cxnLst/>
              <a:rect l="l" t="t" r="r" b="b"/>
              <a:pathLst>
                <a:path w="11276" h="6764" extrusionOk="0">
                  <a:moveTo>
                    <a:pt x="3275" y="1"/>
                  </a:moveTo>
                  <a:cubicBezTo>
                    <a:pt x="1918" y="1"/>
                    <a:pt x="775" y="1001"/>
                    <a:pt x="596" y="2334"/>
                  </a:cubicBezTo>
                  <a:lnTo>
                    <a:pt x="1" y="6763"/>
                  </a:lnTo>
                  <a:lnTo>
                    <a:pt x="11276" y="6763"/>
                  </a:lnTo>
                  <a:lnTo>
                    <a:pt x="10692" y="2334"/>
                  </a:lnTo>
                  <a:cubicBezTo>
                    <a:pt x="10514" y="1001"/>
                    <a:pt x="9371" y="1"/>
                    <a:pt x="8025" y="1"/>
                  </a:cubicBezTo>
                  <a:lnTo>
                    <a:pt x="4525" y="1"/>
                  </a:lnTo>
                  <a:lnTo>
                    <a:pt x="3965" y="179"/>
                  </a:lnTo>
                  <a:lnTo>
                    <a:pt x="362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6;p73"/>
            <p:cNvSpPr/>
            <p:nvPr/>
          </p:nvSpPr>
          <p:spPr>
            <a:xfrm>
              <a:off x="2038230" y="4235620"/>
              <a:ext cx="123820" cy="155031"/>
            </a:xfrm>
            <a:custGeom>
              <a:avLst/>
              <a:gdLst/>
              <a:ahLst/>
              <a:cxnLst/>
              <a:rect l="l" t="t" r="r" b="b"/>
              <a:pathLst>
                <a:path w="5407" h="6764" extrusionOk="0">
                  <a:moveTo>
                    <a:pt x="3275" y="1"/>
                  </a:moveTo>
                  <a:cubicBezTo>
                    <a:pt x="1918" y="1"/>
                    <a:pt x="775" y="1001"/>
                    <a:pt x="596" y="2334"/>
                  </a:cubicBezTo>
                  <a:lnTo>
                    <a:pt x="1" y="6763"/>
                  </a:lnTo>
                  <a:lnTo>
                    <a:pt x="3763" y="6763"/>
                  </a:lnTo>
                  <a:lnTo>
                    <a:pt x="3942" y="6513"/>
                  </a:lnTo>
                  <a:lnTo>
                    <a:pt x="4430" y="1679"/>
                  </a:lnTo>
                  <a:cubicBezTo>
                    <a:pt x="4561" y="644"/>
                    <a:pt x="5108" y="179"/>
                    <a:pt x="5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7;p73"/>
            <p:cNvSpPr/>
            <p:nvPr/>
          </p:nvSpPr>
          <p:spPr>
            <a:xfrm>
              <a:off x="2064404" y="4256363"/>
              <a:ext cx="205871" cy="113546"/>
            </a:xfrm>
            <a:custGeom>
              <a:avLst/>
              <a:gdLst/>
              <a:ahLst/>
              <a:cxnLst/>
              <a:rect l="l" t="t" r="r" b="b"/>
              <a:pathLst>
                <a:path w="8990" h="4954" extrusionOk="0">
                  <a:moveTo>
                    <a:pt x="6775" y="0"/>
                  </a:moveTo>
                  <a:cubicBezTo>
                    <a:pt x="6767" y="0"/>
                    <a:pt x="6759" y="0"/>
                    <a:pt x="6751" y="1"/>
                  </a:cubicBezTo>
                  <a:lnTo>
                    <a:pt x="3501" y="1"/>
                  </a:lnTo>
                  <a:lnTo>
                    <a:pt x="1215" y="1251"/>
                  </a:lnTo>
                  <a:lnTo>
                    <a:pt x="179" y="3584"/>
                  </a:lnTo>
                  <a:lnTo>
                    <a:pt x="1" y="4954"/>
                  </a:lnTo>
                  <a:lnTo>
                    <a:pt x="8990" y="4954"/>
                  </a:lnTo>
                  <a:lnTo>
                    <a:pt x="8537" y="1560"/>
                  </a:lnTo>
                  <a:cubicBezTo>
                    <a:pt x="8419" y="675"/>
                    <a:pt x="7669" y="0"/>
                    <a:pt x="67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8;p73"/>
            <p:cNvSpPr/>
            <p:nvPr/>
          </p:nvSpPr>
          <p:spPr>
            <a:xfrm>
              <a:off x="2064404" y="4256363"/>
              <a:ext cx="80196" cy="113546"/>
            </a:xfrm>
            <a:custGeom>
              <a:avLst/>
              <a:gdLst/>
              <a:ahLst/>
              <a:cxnLst/>
              <a:rect l="l" t="t" r="r" b="b"/>
              <a:pathLst>
                <a:path w="3502" h="4954" extrusionOk="0">
                  <a:moveTo>
                    <a:pt x="2216" y="0"/>
                  </a:moveTo>
                  <a:cubicBezTo>
                    <a:pt x="1321" y="0"/>
                    <a:pt x="571" y="675"/>
                    <a:pt x="453" y="1560"/>
                  </a:cubicBezTo>
                  <a:lnTo>
                    <a:pt x="1" y="4954"/>
                  </a:lnTo>
                  <a:lnTo>
                    <a:pt x="2870" y="4954"/>
                  </a:lnTo>
                  <a:lnTo>
                    <a:pt x="3287" y="774"/>
                  </a:lnTo>
                  <a:cubicBezTo>
                    <a:pt x="3322" y="501"/>
                    <a:pt x="3394" y="239"/>
                    <a:pt x="3501" y="1"/>
                  </a:cubicBezTo>
                  <a:lnTo>
                    <a:pt x="2239" y="1"/>
                  </a:lnTo>
                  <a:cubicBezTo>
                    <a:pt x="2231" y="0"/>
                    <a:pt x="2223" y="0"/>
                    <a:pt x="22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9;p73"/>
            <p:cNvSpPr/>
            <p:nvPr/>
          </p:nvSpPr>
          <p:spPr>
            <a:xfrm>
              <a:off x="2017505" y="4328675"/>
              <a:ext cx="299395" cy="134288"/>
            </a:xfrm>
            <a:custGeom>
              <a:avLst/>
              <a:gdLst/>
              <a:ahLst/>
              <a:cxnLst/>
              <a:rect l="l" t="t" r="r" b="b"/>
              <a:pathLst>
                <a:path w="13074" h="5859" extrusionOk="0">
                  <a:moveTo>
                    <a:pt x="5097" y="1"/>
                  </a:moveTo>
                  <a:lnTo>
                    <a:pt x="2346" y="679"/>
                  </a:lnTo>
                  <a:lnTo>
                    <a:pt x="1191" y="536"/>
                  </a:lnTo>
                  <a:cubicBezTo>
                    <a:pt x="477" y="775"/>
                    <a:pt x="1" y="1429"/>
                    <a:pt x="1" y="2180"/>
                  </a:cubicBezTo>
                  <a:lnTo>
                    <a:pt x="1" y="5859"/>
                  </a:lnTo>
                  <a:lnTo>
                    <a:pt x="13074" y="5859"/>
                  </a:lnTo>
                  <a:lnTo>
                    <a:pt x="13074" y="2180"/>
                  </a:lnTo>
                  <a:cubicBezTo>
                    <a:pt x="13074" y="1227"/>
                    <a:pt x="12300" y="453"/>
                    <a:pt x="11347" y="453"/>
                  </a:cubicBezTo>
                  <a:cubicBezTo>
                    <a:pt x="11074" y="453"/>
                    <a:pt x="10812" y="441"/>
                    <a:pt x="10538" y="406"/>
                  </a:cubicBezTo>
                  <a:cubicBezTo>
                    <a:pt x="10264" y="358"/>
                    <a:pt x="10002" y="310"/>
                    <a:pt x="9740" y="227"/>
                  </a:cubicBezTo>
                  <a:cubicBezTo>
                    <a:pt x="9216" y="84"/>
                    <a:pt x="8680" y="1"/>
                    <a:pt x="81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0;p73"/>
            <p:cNvSpPr/>
            <p:nvPr/>
          </p:nvSpPr>
          <p:spPr>
            <a:xfrm>
              <a:off x="2017505" y="4328675"/>
              <a:ext cx="116721" cy="134013"/>
            </a:xfrm>
            <a:custGeom>
              <a:avLst/>
              <a:gdLst/>
              <a:ahLst/>
              <a:cxnLst/>
              <a:rect l="l" t="t" r="r" b="b"/>
              <a:pathLst>
                <a:path w="5097" h="5847" extrusionOk="0">
                  <a:moveTo>
                    <a:pt x="4942" y="1"/>
                  </a:moveTo>
                  <a:cubicBezTo>
                    <a:pt x="4680" y="1"/>
                    <a:pt x="4406" y="13"/>
                    <a:pt x="4132" y="60"/>
                  </a:cubicBezTo>
                  <a:cubicBezTo>
                    <a:pt x="3858" y="96"/>
                    <a:pt x="3596" y="144"/>
                    <a:pt x="3335" y="227"/>
                  </a:cubicBezTo>
                  <a:cubicBezTo>
                    <a:pt x="3073" y="298"/>
                    <a:pt x="2811" y="358"/>
                    <a:pt x="2537" y="394"/>
                  </a:cubicBezTo>
                  <a:cubicBezTo>
                    <a:pt x="2275" y="429"/>
                    <a:pt x="2001" y="453"/>
                    <a:pt x="1727" y="453"/>
                  </a:cubicBezTo>
                  <a:cubicBezTo>
                    <a:pt x="775" y="453"/>
                    <a:pt x="1" y="1227"/>
                    <a:pt x="1" y="2180"/>
                  </a:cubicBezTo>
                  <a:lnTo>
                    <a:pt x="1" y="5847"/>
                  </a:lnTo>
                  <a:lnTo>
                    <a:pt x="4061" y="5847"/>
                  </a:lnTo>
                  <a:lnTo>
                    <a:pt x="4061" y="2691"/>
                  </a:lnTo>
                  <a:lnTo>
                    <a:pt x="4263" y="2251"/>
                  </a:lnTo>
                  <a:lnTo>
                    <a:pt x="4061" y="1799"/>
                  </a:lnTo>
                  <a:lnTo>
                    <a:pt x="4061" y="1227"/>
                  </a:lnTo>
                  <a:lnTo>
                    <a:pt x="4049" y="1227"/>
                  </a:lnTo>
                  <a:cubicBezTo>
                    <a:pt x="4049" y="441"/>
                    <a:pt x="5097" y="1"/>
                    <a:pt x="50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1;p73"/>
            <p:cNvSpPr/>
            <p:nvPr/>
          </p:nvSpPr>
          <p:spPr>
            <a:xfrm>
              <a:off x="2270527" y="4442198"/>
              <a:ext cx="41472" cy="72611"/>
            </a:xfrm>
            <a:custGeom>
              <a:avLst/>
              <a:gdLst/>
              <a:ahLst/>
              <a:cxnLst/>
              <a:rect l="l" t="t" r="r" b="b"/>
              <a:pathLst>
                <a:path w="1811" h="3168" extrusionOk="0">
                  <a:moveTo>
                    <a:pt x="1" y="1"/>
                  </a:moveTo>
                  <a:lnTo>
                    <a:pt x="1" y="2727"/>
                  </a:lnTo>
                  <a:cubicBezTo>
                    <a:pt x="1" y="2965"/>
                    <a:pt x="191" y="3168"/>
                    <a:pt x="441" y="3168"/>
                  </a:cubicBezTo>
                  <a:lnTo>
                    <a:pt x="1370" y="3168"/>
                  </a:lnTo>
                  <a:cubicBezTo>
                    <a:pt x="1608" y="3168"/>
                    <a:pt x="1811"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2;p73"/>
            <p:cNvSpPr/>
            <p:nvPr/>
          </p:nvSpPr>
          <p:spPr>
            <a:xfrm>
              <a:off x="2022680" y="4442198"/>
              <a:ext cx="41197" cy="72611"/>
            </a:xfrm>
            <a:custGeom>
              <a:avLst/>
              <a:gdLst/>
              <a:ahLst/>
              <a:cxnLst/>
              <a:rect l="l" t="t" r="r" b="b"/>
              <a:pathLst>
                <a:path w="1799" h="3168" extrusionOk="0">
                  <a:moveTo>
                    <a:pt x="1" y="1"/>
                  </a:moveTo>
                  <a:lnTo>
                    <a:pt x="1" y="2727"/>
                  </a:lnTo>
                  <a:cubicBezTo>
                    <a:pt x="1" y="2965"/>
                    <a:pt x="203" y="3168"/>
                    <a:pt x="442" y="3168"/>
                  </a:cubicBezTo>
                  <a:lnTo>
                    <a:pt x="1370" y="3168"/>
                  </a:lnTo>
                  <a:cubicBezTo>
                    <a:pt x="1608" y="3168"/>
                    <a:pt x="1799" y="2965"/>
                    <a:pt x="1799" y="2727"/>
                  </a:cubicBezTo>
                  <a:lnTo>
                    <a:pt x="17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3;p73"/>
            <p:cNvSpPr/>
            <p:nvPr/>
          </p:nvSpPr>
          <p:spPr>
            <a:xfrm>
              <a:off x="1997055" y="4421730"/>
              <a:ext cx="340569" cy="51593"/>
            </a:xfrm>
            <a:custGeom>
              <a:avLst/>
              <a:gdLst/>
              <a:ahLst/>
              <a:cxnLst/>
              <a:rect l="l" t="t" r="r" b="b"/>
              <a:pathLst>
                <a:path w="14872" h="2251" extrusionOk="0">
                  <a:moveTo>
                    <a:pt x="894" y="1"/>
                  </a:moveTo>
                  <a:cubicBezTo>
                    <a:pt x="394" y="1"/>
                    <a:pt x="1" y="406"/>
                    <a:pt x="1" y="894"/>
                  </a:cubicBezTo>
                  <a:lnTo>
                    <a:pt x="1" y="1358"/>
                  </a:lnTo>
                  <a:cubicBezTo>
                    <a:pt x="1" y="1846"/>
                    <a:pt x="394" y="2251"/>
                    <a:pt x="894" y="2251"/>
                  </a:cubicBezTo>
                  <a:lnTo>
                    <a:pt x="13979" y="2251"/>
                  </a:lnTo>
                  <a:cubicBezTo>
                    <a:pt x="14479" y="2251"/>
                    <a:pt x="14872" y="1846"/>
                    <a:pt x="14872" y="1358"/>
                  </a:cubicBezTo>
                  <a:lnTo>
                    <a:pt x="14872" y="894"/>
                  </a:lnTo>
                  <a:cubicBezTo>
                    <a:pt x="14872" y="406"/>
                    <a:pt x="14467" y="1"/>
                    <a:pt x="1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4;p73"/>
            <p:cNvSpPr/>
            <p:nvPr/>
          </p:nvSpPr>
          <p:spPr>
            <a:xfrm>
              <a:off x="1997055" y="4421730"/>
              <a:ext cx="113447" cy="51868"/>
            </a:xfrm>
            <a:custGeom>
              <a:avLst/>
              <a:gdLst/>
              <a:ahLst/>
              <a:cxnLst/>
              <a:rect l="l" t="t" r="r" b="b"/>
              <a:pathLst>
                <a:path w="4954" h="2263" extrusionOk="0">
                  <a:moveTo>
                    <a:pt x="4954" y="1"/>
                  </a:moveTo>
                  <a:lnTo>
                    <a:pt x="894" y="13"/>
                  </a:lnTo>
                  <a:cubicBezTo>
                    <a:pt x="394" y="13"/>
                    <a:pt x="1" y="417"/>
                    <a:pt x="1" y="906"/>
                  </a:cubicBezTo>
                  <a:lnTo>
                    <a:pt x="1" y="1370"/>
                  </a:lnTo>
                  <a:cubicBezTo>
                    <a:pt x="1" y="1858"/>
                    <a:pt x="394" y="2263"/>
                    <a:pt x="894" y="2263"/>
                  </a:cubicBezTo>
                  <a:lnTo>
                    <a:pt x="4620" y="2263"/>
                  </a:lnTo>
                  <a:lnTo>
                    <a:pt x="4620" y="620"/>
                  </a:lnTo>
                  <a:cubicBezTo>
                    <a:pt x="4597" y="370"/>
                    <a:pt x="4728" y="120"/>
                    <a:pt x="4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5;p73"/>
            <p:cNvSpPr/>
            <p:nvPr/>
          </p:nvSpPr>
          <p:spPr>
            <a:xfrm>
              <a:off x="2094953" y="4452833"/>
              <a:ext cx="144522" cy="41233"/>
            </a:xfrm>
            <a:custGeom>
              <a:avLst/>
              <a:gdLst/>
              <a:ahLst/>
              <a:cxnLst/>
              <a:rect l="l" t="t" r="r" b="b"/>
              <a:pathLst>
                <a:path w="6311" h="1799" extrusionOk="0">
                  <a:moveTo>
                    <a:pt x="2834" y="1"/>
                  </a:moveTo>
                  <a:lnTo>
                    <a:pt x="464" y="239"/>
                  </a:lnTo>
                  <a:lnTo>
                    <a:pt x="0" y="906"/>
                  </a:lnTo>
                  <a:lnTo>
                    <a:pt x="0" y="1346"/>
                  </a:lnTo>
                  <a:cubicBezTo>
                    <a:pt x="0" y="1596"/>
                    <a:pt x="203" y="1799"/>
                    <a:pt x="453" y="1799"/>
                  </a:cubicBezTo>
                  <a:lnTo>
                    <a:pt x="5870" y="1799"/>
                  </a:lnTo>
                  <a:cubicBezTo>
                    <a:pt x="6108" y="1799"/>
                    <a:pt x="6310" y="1596"/>
                    <a:pt x="6310" y="1346"/>
                  </a:cubicBezTo>
                  <a:lnTo>
                    <a:pt x="6310" y="442"/>
                  </a:lnTo>
                  <a:cubicBezTo>
                    <a:pt x="6310" y="203"/>
                    <a:pt x="6108" y="1"/>
                    <a:pt x="58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516;p73"/>
            <p:cNvSpPr/>
            <p:nvPr/>
          </p:nvSpPr>
          <p:spPr>
            <a:xfrm>
              <a:off x="2094953" y="4452833"/>
              <a:ext cx="64899" cy="41233"/>
            </a:xfrm>
            <a:custGeom>
              <a:avLst/>
              <a:gdLst/>
              <a:ahLst/>
              <a:cxnLst/>
              <a:rect l="l" t="t" r="r" b="b"/>
              <a:pathLst>
                <a:path w="2834" h="1799" extrusionOk="0">
                  <a:moveTo>
                    <a:pt x="453" y="1"/>
                  </a:moveTo>
                  <a:cubicBezTo>
                    <a:pt x="203" y="1"/>
                    <a:pt x="0" y="191"/>
                    <a:pt x="0" y="442"/>
                  </a:cubicBezTo>
                  <a:lnTo>
                    <a:pt x="0" y="1346"/>
                  </a:lnTo>
                  <a:cubicBezTo>
                    <a:pt x="0" y="1596"/>
                    <a:pt x="203" y="1799"/>
                    <a:pt x="453" y="1799"/>
                  </a:cubicBezTo>
                  <a:lnTo>
                    <a:pt x="2798" y="1799"/>
                  </a:lnTo>
                  <a:cubicBezTo>
                    <a:pt x="2691" y="1704"/>
                    <a:pt x="2631" y="1561"/>
                    <a:pt x="2631" y="1418"/>
                  </a:cubicBezTo>
                  <a:lnTo>
                    <a:pt x="2631" y="406"/>
                  </a:lnTo>
                  <a:cubicBezTo>
                    <a:pt x="2620" y="251"/>
                    <a:pt x="2703" y="96"/>
                    <a:pt x="2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517;p73"/>
            <p:cNvSpPr/>
            <p:nvPr/>
          </p:nvSpPr>
          <p:spPr>
            <a:xfrm>
              <a:off x="2031153" y="4359526"/>
              <a:ext cx="48273" cy="41508"/>
            </a:xfrm>
            <a:custGeom>
              <a:avLst/>
              <a:gdLst/>
              <a:ahLst/>
              <a:cxnLst/>
              <a:rect l="l" t="t" r="r" b="b"/>
              <a:pathLst>
                <a:path w="2108" h="1811" extrusionOk="0">
                  <a:moveTo>
                    <a:pt x="1203" y="0"/>
                  </a:moveTo>
                  <a:cubicBezTo>
                    <a:pt x="405" y="0"/>
                    <a:pt x="0" y="976"/>
                    <a:pt x="572" y="1548"/>
                  </a:cubicBezTo>
                  <a:cubicBezTo>
                    <a:pt x="756" y="1729"/>
                    <a:pt x="982" y="1810"/>
                    <a:pt x="1203" y="1810"/>
                  </a:cubicBezTo>
                  <a:cubicBezTo>
                    <a:pt x="1666" y="1810"/>
                    <a:pt x="2107" y="1453"/>
                    <a:pt x="2107" y="905"/>
                  </a:cubicBezTo>
                  <a:cubicBezTo>
                    <a:pt x="2107" y="405"/>
                    <a:pt x="1703" y="0"/>
                    <a:pt x="12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18;p73"/>
            <p:cNvSpPr/>
            <p:nvPr/>
          </p:nvSpPr>
          <p:spPr>
            <a:xfrm>
              <a:off x="2247902" y="4359526"/>
              <a:ext cx="48548" cy="41508"/>
            </a:xfrm>
            <a:custGeom>
              <a:avLst/>
              <a:gdLst/>
              <a:ahLst/>
              <a:cxnLst/>
              <a:rect l="l" t="t" r="r" b="b"/>
              <a:pathLst>
                <a:path w="2120" h="1811" extrusionOk="0">
                  <a:moveTo>
                    <a:pt x="1215" y="0"/>
                  </a:moveTo>
                  <a:cubicBezTo>
                    <a:pt x="405" y="0"/>
                    <a:pt x="1" y="976"/>
                    <a:pt x="572" y="1548"/>
                  </a:cubicBezTo>
                  <a:cubicBezTo>
                    <a:pt x="757" y="1729"/>
                    <a:pt x="984" y="1810"/>
                    <a:pt x="1206" y="1810"/>
                  </a:cubicBezTo>
                  <a:cubicBezTo>
                    <a:pt x="1673" y="1810"/>
                    <a:pt x="2120" y="1453"/>
                    <a:pt x="2120" y="905"/>
                  </a:cubicBezTo>
                  <a:cubicBezTo>
                    <a:pt x="2120" y="405"/>
                    <a:pt x="1715" y="0"/>
                    <a:pt x="12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19;p73"/>
            <p:cNvSpPr/>
            <p:nvPr/>
          </p:nvSpPr>
          <p:spPr>
            <a:xfrm>
              <a:off x="2139654" y="4359526"/>
              <a:ext cx="53197" cy="41485"/>
            </a:xfrm>
            <a:custGeom>
              <a:avLst/>
              <a:gdLst/>
              <a:ahLst/>
              <a:cxnLst/>
              <a:rect l="l" t="t" r="r" b="b"/>
              <a:pathLst>
                <a:path w="2323" h="1810" extrusionOk="0">
                  <a:moveTo>
                    <a:pt x="298" y="0"/>
                  </a:moveTo>
                  <a:lnTo>
                    <a:pt x="1" y="869"/>
                  </a:lnTo>
                  <a:lnTo>
                    <a:pt x="298" y="1810"/>
                  </a:lnTo>
                  <a:lnTo>
                    <a:pt x="2108" y="1810"/>
                  </a:lnTo>
                  <a:lnTo>
                    <a:pt x="2322" y="941"/>
                  </a:lnTo>
                  <a:lnTo>
                    <a:pt x="2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20;p73"/>
            <p:cNvSpPr/>
            <p:nvPr/>
          </p:nvSpPr>
          <p:spPr>
            <a:xfrm>
              <a:off x="2110479" y="4359526"/>
              <a:ext cx="36022" cy="41485"/>
            </a:xfrm>
            <a:custGeom>
              <a:avLst/>
              <a:gdLst/>
              <a:ahLst/>
              <a:cxnLst/>
              <a:rect l="l" t="t" r="r" b="b"/>
              <a:pathLst>
                <a:path w="1573" h="1810" extrusionOk="0">
                  <a:moveTo>
                    <a:pt x="1572" y="0"/>
                  </a:moveTo>
                  <a:lnTo>
                    <a:pt x="453" y="12"/>
                  </a:lnTo>
                  <a:cubicBezTo>
                    <a:pt x="203" y="12"/>
                    <a:pt x="1" y="214"/>
                    <a:pt x="1" y="453"/>
                  </a:cubicBezTo>
                  <a:lnTo>
                    <a:pt x="1" y="1357"/>
                  </a:lnTo>
                  <a:cubicBezTo>
                    <a:pt x="1" y="1607"/>
                    <a:pt x="203" y="1810"/>
                    <a:pt x="453" y="1810"/>
                  </a:cubicBezTo>
                  <a:lnTo>
                    <a:pt x="1572" y="1810"/>
                  </a:lnTo>
                  <a:lnTo>
                    <a:pt x="15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21;p73"/>
            <p:cNvSpPr/>
            <p:nvPr/>
          </p:nvSpPr>
          <p:spPr>
            <a:xfrm>
              <a:off x="2187927" y="4359526"/>
              <a:ext cx="35999" cy="41485"/>
            </a:xfrm>
            <a:custGeom>
              <a:avLst/>
              <a:gdLst/>
              <a:ahLst/>
              <a:cxnLst/>
              <a:rect l="l" t="t" r="r" b="b"/>
              <a:pathLst>
                <a:path w="1572" h="1810" extrusionOk="0">
                  <a:moveTo>
                    <a:pt x="0" y="0"/>
                  </a:moveTo>
                  <a:lnTo>
                    <a:pt x="0" y="1810"/>
                  </a:lnTo>
                  <a:lnTo>
                    <a:pt x="1131" y="1810"/>
                  </a:lnTo>
                  <a:cubicBezTo>
                    <a:pt x="1381" y="1810"/>
                    <a:pt x="1572" y="1607"/>
                    <a:pt x="1572" y="1357"/>
                  </a:cubicBezTo>
                  <a:lnTo>
                    <a:pt x="1572" y="453"/>
                  </a:lnTo>
                  <a:cubicBezTo>
                    <a:pt x="1572" y="202"/>
                    <a:pt x="1381" y="0"/>
                    <a:pt x="11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2;p73"/>
            <p:cNvSpPr/>
            <p:nvPr/>
          </p:nvSpPr>
          <p:spPr>
            <a:xfrm>
              <a:off x="2075854" y="4173667"/>
              <a:ext cx="182971" cy="41233"/>
            </a:xfrm>
            <a:custGeom>
              <a:avLst/>
              <a:gdLst/>
              <a:ahLst/>
              <a:cxnLst/>
              <a:rect l="l" t="t" r="r" b="b"/>
              <a:pathLst>
                <a:path w="7990" h="1799" extrusionOk="0">
                  <a:moveTo>
                    <a:pt x="1059" y="1"/>
                  </a:moveTo>
                  <a:cubicBezTo>
                    <a:pt x="653" y="1"/>
                    <a:pt x="308" y="283"/>
                    <a:pt x="215" y="680"/>
                  </a:cubicBezTo>
                  <a:lnTo>
                    <a:pt x="72" y="1239"/>
                  </a:lnTo>
                  <a:cubicBezTo>
                    <a:pt x="1" y="1525"/>
                    <a:pt x="215" y="1799"/>
                    <a:pt x="513" y="1799"/>
                  </a:cubicBezTo>
                  <a:lnTo>
                    <a:pt x="1965" y="1799"/>
                  </a:lnTo>
                  <a:lnTo>
                    <a:pt x="2156" y="1715"/>
                  </a:lnTo>
                  <a:lnTo>
                    <a:pt x="2656" y="1799"/>
                  </a:lnTo>
                  <a:lnTo>
                    <a:pt x="3549" y="1799"/>
                  </a:lnTo>
                  <a:lnTo>
                    <a:pt x="4001" y="1561"/>
                  </a:lnTo>
                  <a:lnTo>
                    <a:pt x="4442" y="1799"/>
                  </a:lnTo>
                  <a:lnTo>
                    <a:pt x="7478" y="1799"/>
                  </a:lnTo>
                  <a:cubicBezTo>
                    <a:pt x="7775" y="1799"/>
                    <a:pt x="7990" y="1525"/>
                    <a:pt x="7918" y="1239"/>
                  </a:cubicBezTo>
                  <a:lnTo>
                    <a:pt x="7764" y="680"/>
                  </a:lnTo>
                  <a:cubicBezTo>
                    <a:pt x="7670" y="283"/>
                    <a:pt x="7325" y="1"/>
                    <a:pt x="6919" y="1"/>
                  </a:cubicBezTo>
                  <a:cubicBezTo>
                    <a:pt x="6911" y="1"/>
                    <a:pt x="6903" y="1"/>
                    <a:pt x="6894" y="1"/>
                  </a:cubicBezTo>
                  <a:lnTo>
                    <a:pt x="4442" y="1"/>
                  </a:lnTo>
                  <a:lnTo>
                    <a:pt x="3942" y="227"/>
                  </a:lnTo>
                  <a:lnTo>
                    <a:pt x="3537" y="1"/>
                  </a:lnTo>
                  <a:lnTo>
                    <a:pt x="1084" y="1"/>
                  </a:lnTo>
                  <a:cubicBezTo>
                    <a:pt x="1076" y="1"/>
                    <a:pt x="1067" y="1"/>
                    <a:pt x="10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3;p73"/>
            <p:cNvSpPr/>
            <p:nvPr/>
          </p:nvSpPr>
          <p:spPr>
            <a:xfrm>
              <a:off x="2075854" y="4173667"/>
              <a:ext cx="68471" cy="41233"/>
            </a:xfrm>
            <a:custGeom>
              <a:avLst/>
              <a:gdLst/>
              <a:ahLst/>
              <a:cxnLst/>
              <a:rect l="l" t="t" r="r" b="b"/>
              <a:pathLst>
                <a:path w="2990" h="1799" extrusionOk="0">
                  <a:moveTo>
                    <a:pt x="1084" y="1"/>
                  </a:moveTo>
                  <a:cubicBezTo>
                    <a:pt x="667" y="1"/>
                    <a:pt x="310" y="275"/>
                    <a:pt x="215" y="680"/>
                  </a:cubicBezTo>
                  <a:lnTo>
                    <a:pt x="72" y="1251"/>
                  </a:lnTo>
                  <a:cubicBezTo>
                    <a:pt x="1" y="1525"/>
                    <a:pt x="215" y="1799"/>
                    <a:pt x="513" y="1799"/>
                  </a:cubicBezTo>
                  <a:lnTo>
                    <a:pt x="2656" y="1799"/>
                  </a:lnTo>
                  <a:cubicBezTo>
                    <a:pt x="2549" y="1704"/>
                    <a:pt x="2501" y="1561"/>
                    <a:pt x="2537" y="1418"/>
                  </a:cubicBezTo>
                  <a:lnTo>
                    <a:pt x="2715" y="418"/>
                  </a:lnTo>
                  <a:cubicBezTo>
                    <a:pt x="2751" y="251"/>
                    <a:pt x="2846" y="96"/>
                    <a:pt x="2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4;p73"/>
            <p:cNvSpPr/>
            <p:nvPr/>
          </p:nvSpPr>
          <p:spPr>
            <a:xfrm>
              <a:off x="2156829" y="4173667"/>
              <a:ext cx="20747" cy="41233"/>
            </a:xfrm>
            <a:custGeom>
              <a:avLst/>
              <a:gdLst/>
              <a:ahLst/>
              <a:cxnLst/>
              <a:rect l="l" t="t" r="r" b="b"/>
              <a:pathLst>
                <a:path w="906" h="1799" extrusionOk="0">
                  <a:moveTo>
                    <a:pt x="1" y="1"/>
                  </a:moveTo>
                  <a:lnTo>
                    <a:pt x="1" y="1799"/>
                  </a:lnTo>
                  <a:lnTo>
                    <a:pt x="906" y="1799"/>
                  </a:lnTo>
                  <a:lnTo>
                    <a:pt x="90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Rectangle 83"/>
          <p:cNvSpPr/>
          <p:nvPr/>
        </p:nvSpPr>
        <p:spPr>
          <a:xfrm>
            <a:off x="1085973" y="392452"/>
            <a:ext cx="8240234" cy="4524315"/>
          </a:xfrm>
          <a:prstGeom prst="rect">
            <a:avLst/>
          </a:prstGeom>
        </p:spPr>
        <p:txBody>
          <a:bodyPr wrap="square">
            <a:spAutoFit/>
          </a:bodyPr>
          <a:lstStyle/>
          <a:p>
            <a:r>
              <a:rPr lang="en-US" sz="2400" b="1" dirty="0">
                <a:solidFill>
                  <a:srgbClr val="0070C0"/>
                </a:solidFill>
                <a:latin typeface="Delius" panose="020B0604020202020204" charset="0"/>
              </a:rPr>
              <a:t>2. How far is it from </a:t>
            </a:r>
            <a:r>
              <a:rPr lang="en-US" sz="2400" b="1" dirty="0" err="1">
                <a:solidFill>
                  <a:srgbClr val="0070C0"/>
                </a:solidFill>
                <a:latin typeface="Delius" panose="020B0604020202020204" charset="0"/>
              </a:rPr>
              <a:t>Ninh</a:t>
            </a:r>
            <a:r>
              <a:rPr lang="en-US" sz="2400" b="1" dirty="0">
                <a:solidFill>
                  <a:srgbClr val="0070C0"/>
                </a:solidFill>
                <a:latin typeface="Delius" panose="020B0604020202020204" charset="0"/>
              </a:rPr>
              <a:t> </a:t>
            </a:r>
            <a:r>
              <a:rPr lang="en-US" sz="2400" b="1" dirty="0" err="1">
                <a:solidFill>
                  <a:srgbClr val="0070C0"/>
                </a:solidFill>
                <a:latin typeface="Delius" panose="020B0604020202020204" charset="0"/>
              </a:rPr>
              <a:t>Binh</a:t>
            </a:r>
            <a:r>
              <a:rPr lang="en-US" sz="2400" b="1" dirty="0">
                <a:solidFill>
                  <a:srgbClr val="0070C0"/>
                </a:solidFill>
                <a:latin typeface="Delius" panose="020B0604020202020204" charset="0"/>
              </a:rPr>
              <a:t> to Da Nang?</a:t>
            </a:r>
          </a:p>
          <a:p>
            <a:r>
              <a:rPr lang="en-US" sz="2400" b="1" dirty="0">
                <a:solidFill>
                  <a:srgbClr val="0070C0"/>
                </a:solidFill>
                <a:latin typeface="Delius" panose="020B0604020202020204" charset="0"/>
              </a:rPr>
              <a:t>It's about 800 </a:t>
            </a:r>
            <a:r>
              <a:rPr lang="en-US" sz="2400" b="1" dirty="0" err="1">
                <a:solidFill>
                  <a:srgbClr val="0070C0"/>
                </a:solidFill>
                <a:latin typeface="Delius" panose="020B0604020202020204" charset="0"/>
              </a:rPr>
              <a:t>kilometres</a:t>
            </a:r>
            <a:r>
              <a:rPr lang="en-US" sz="2400" b="1" dirty="0">
                <a:solidFill>
                  <a:srgbClr val="0070C0"/>
                </a:solidFill>
                <a:latin typeface="Delius" panose="020B0604020202020204" charset="0"/>
              </a:rPr>
              <a:t>.</a:t>
            </a:r>
          </a:p>
          <a:p>
            <a:r>
              <a:rPr lang="en-US" sz="2400" b="1" dirty="0">
                <a:solidFill>
                  <a:srgbClr val="0070C0"/>
                </a:solidFill>
                <a:latin typeface="Delius" panose="020B0604020202020204" charset="0"/>
              </a:rPr>
              <a:t>How do you get there?</a:t>
            </a:r>
          </a:p>
          <a:p>
            <a:r>
              <a:rPr lang="en-US" sz="2400" b="1" dirty="0">
                <a:solidFill>
                  <a:srgbClr val="0070C0"/>
                </a:solidFill>
                <a:latin typeface="Delius" panose="020B0604020202020204" charset="0"/>
              </a:rPr>
              <a:t>I go by train.</a:t>
            </a:r>
          </a:p>
          <a:p>
            <a:r>
              <a:rPr lang="en-US" sz="2400" b="1" dirty="0">
                <a:solidFill>
                  <a:srgbClr val="0070C0"/>
                </a:solidFill>
                <a:latin typeface="Delius" panose="020B0604020202020204" charset="0"/>
              </a:rPr>
              <a:t>3. How far is it from the park to the zoo?</a:t>
            </a:r>
          </a:p>
          <a:p>
            <a:r>
              <a:rPr lang="en-US" sz="2400" b="1" dirty="0">
                <a:solidFill>
                  <a:srgbClr val="0070C0"/>
                </a:solidFill>
                <a:latin typeface="Delius" panose="020B0604020202020204" charset="0"/>
              </a:rPr>
              <a:t>It's about 2 </a:t>
            </a:r>
            <a:r>
              <a:rPr lang="en-US" sz="2400" b="1" dirty="0" err="1">
                <a:solidFill>
                  <a:srgbClr val="0070C0"/>
                </a:solidFill>
                <a:latin typeface="Delius" panose="020B0604020202020204" charset="0"/>
              </a:rPr>
              <a:t>kilometres</a:t>
            </a:r>
            <a:r>
              <a:rPr lang="en-US" sz="2400" b="1" dirty="0">
                <a:solidFill>
                  <a:srgbClr val="0070C0"/>
                </a:solidFill>
                <a:latin typeface="Delius" panose="020B0604020202020204" charset="0"/>
              </a:rPr>
              <a:t>.</a:t>
            </a:r>
          </a:p>
          <a:p>
            <a:r>
              <a:rPr lang="en-US" sz="2400" b="1" dirty="0">
                <a:solidFill>
                  <a:srgbClr val="0070C0"/>
                </a:solidFill>
                <a:latin typeface="Delius" panose="020B0604020202020204" charset="0"/>
              </a:rPr>
              <a:t>How do you get there?</a:t>
            </a:r>
          </a:p>
          <a:p>
            <a:r>
              <a:rPr lang="en-US" sz="2400" b="1" dirty="0">
                <a:solidFill>
                  <a:srgbClr val="0070C0"/>
                </a:solidFill>
                <a:latin typeface="Delius" panose="020B0604020202020204" charset="0"/>
              </a:rPr>
              <a:t>I go by bus.</a:t>
            </a:r>
          </a:p>
          <a:p>
            <a:r>
              <a:rPr lang="en-US" sz="2400" b="1" dirty="0">
                <a:solidFill>
                  <a:srgbClr val="0070C0"/>
                </a:solidFill>
                <a:latin typeface="Delius" panose="020B0604020202020204" charset="0"/>
              </a:rPr>
              <a:t>4. How far is it from the cinema to the museum?</a:t>
            </a:r>
          </a:p>
          <a:p>
            <a:r>
              <a:rPr lang="en-US" sz="2400" b="1" dirty="0">
                <a:solidFill>
                  <a:srgbClr val="0070C0"/>
                </a:solidFill>
                <a:latin typeface="Delius" panose="020B0604020202020204" charset="0"/>
              </a:rPr>
              <a:t>It's about 900 </a:t>
            </a:r>
            <a:r>
              <a:rPr lang="en-US" sz="2400" b="1" dirty="0" err="1">
                <a:solidFill>
                  <a:srgbClr val="0070C0"/>
                </a:solidFill>
                <a:latin typeface="Delius" panose="020B0604020202020204" charset="0"/>
              </a:rPr>
              <a:t>metres</a:t>
            </a:r>
            <a:endParaRPr lang="en-US" sz="2400" b="1" dirty="0">
              <a:solidFill>
                <a:srgbClr val="0070C0"/>
              </a:solidFill>
              <a:latin typeface="Delius" panose="020B0604020202020204" charset="0"/>
            </a:endParaRPr>
          </a:p>
          <a:p>
            <a:r>
              <a:rPr lang="en-US" sz="2400" b="1" dirty="0">
                <a:solidFill>
                  <a:srgbClr val="0070C0"/>
                </a:solidFill>
                <a:latin typeface="Delius" panose="020B0604020202020204" charset="0"/>
              </a:rPr>
              <a:t>How do you get there!</a:t>
            </a:r>
          </a:p>
          <a:p>
            <a:r>
              <a:rPr lang="en-US" sz="2400" b="1" dirty="0">
                <a:solidFill>
                  <a:srgbClr val="0070C0"/>
                </a:solidFill>
                <a:latin typeface="Delius" panose="020B0604020202020204" charset="0"/>
              </a:rPr>
              <a:t>I go by bike.</a:t>
            </a:r>
          </a:p>
        </p:txBody>
      </p:sp>
    </p:spTree>
    <p:extLst>
      <p:ext uri="{BB962C8B-B14F-4D97-AF65-F5344CB8AC3E}">
        <p14:creationId xmlns:p14="http://schemas.microsoft.com/office/powerpoint/2010/main" val="4447758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076;p72"/>
          <p:cNvSpPr txBox="1">
            <a:spLocks/>
          </p:cNvSpPr>
          <p:nvPr/>
        </p:nvSpPr>
        <p:spPr>
          <a:xfrm>
            <a:off x="1628574" y="1831073"/>
            <a:ext cx="6417847" cy="109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11500" dirty="0" smtClean="0"/>
              <a:t>Thanks!</a:t>
            </a:r>
            <a:endParaRPr lang="en-US" sz="11500" dirty="0"/>
          </a:p>
        </p:txBody>
      </p:sp>
      <p:grpSp>
        <p:nvGrpSpPr>
          <p:cNvPr id="14" name="Google Shape;2088;p72"/>
          <p:cNvGrpSpPr/>
          <p:nvPr/>
        </p:nvGrpSpPr>
        <p:grpSpPr>
          <a:xfrm>
            <a:off x="6886463" y="-35460"/>
            <a:ext cx="1316153" cy="3881212"/>
            <a:chOff x="7347688" y="1304688"/>
            <a:chExt cx="854928" cy="2541063"/>
          </a:xfrm>
        </p:grpSpPr>
        <p:sp>
          <p:nvSpPr>
            <p:cNvPr id="15" name="Google Shape;2089;p72"/>
            <p:cNvSpPr/>
            <p:nvPr/>
          </p:nvSpPr>
          <p:spPr>
            <a:xfrm>
              <a:off x="7347688" y="1304688"/>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90;p72"/>
            <p:cNvSpPr/>
            <p:nvPr/>
          </p:nvSpPr>
          <p:spPr>
            <a:xfrm>
              <a:off x="8029338" y="2180774"/>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91;p72"/>
            <p:cNvSpPr/>
            <p:nvPr/>
          </p:nvSpPr>
          <p:spPr>
            <a:xfrm rot="1800110">
              <a:off x="7805811" y="3629888"/>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092;p72"/>
          <p:cNvGrpSpPr/>
          <p:nvPr/>
        </p:nvGrpSpPr>
        <p:grpSpPr>
          <a:xfrm>
            <a:off x="571501" y="1571625"/>
            <a:ext cx="721468" cy="1843672"/>
            <a:chOff x="824327" y="2208229"/>
            <a:chExt cx="468641" cy="1207068"/>
          </a:xfrm>
        </p:grpSpPr>
        <p:sp>
          <p:nvSpPr>
            <p:cNvPr id="19" name="Google Shape;2093;p72"/>
            <p:cNvSpPr/>
            <p:nvPr/>
          </p:nvSpPr>
          <p:spPr>
            <a:xfrm>
              <a:off x="1120636" y="2481736"/>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94;p72"/>
            <p:cNvSpPr/>
            <p:nvPr/>
          </p:nvSpPr>
          <p:spPr>
            <a:xfrm>
              <a:off x="912439" y="327400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95;p72"/>
            <p:cNvSpPr/>
            <p:nvPr/>
          </p:nvSpPr>
          <p:spPr>
            <a:xfrm>
              <a:off x="824327" y="220822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096;p72"/>
          <p:cNvGrpSpPr/>
          <p:nvPr/>
        </p:nvGrpSpPr>
        <p:grpSpPr>
          <a:xfrm rot="600120">
            <a:off x="5244245" y="3249403"/>
            <a:ext cx="1126268" cy="1011080"/>
            <a:chOff x="221156" y="2659108"/>
            <a:chExt cx="731512" cy="661896"/>
          </a:xfrm>
        </p:grpSpPr>
        <p:sp>
          <p:nvSpPr>
            <p:cNvPr id="23" name="Google Shape;2097;p72"/>
            <p:cNvSpPr/>
            <p:nvPr/>
          </p:nvSpPr>
          <p:spPr>
            <a:xfrm>
              <a:off x="221156" y="2659345"/>
              <a:ext cx="731512" cy="661422"/>
            </a:xfrm>
            <a:custGeom>
              <a:avLst/>
              <a:gdLst/>
              <a:ahLst/>
              <a:cxnLst/>
              <a:rect l="l" t="t" r="r" b="b"/>
              <a:pathLst>
                <a:path w="15294" h="13932" extrusionOk="0">
                  <a:moveTo>
                    <a:pt x="7651" y="0"/>
                  </a:moveTo>
                  <a:cubicBezTo>
                    <a:pt x="5868" y="0"/>
                    <a:pt x="4084" y="681"/>
                    <a:pt x="2723" y="2042"/>
                  </a:cubicBezTo>
                  <a:cubicBezTo>
                    <a:pt x="1" y="4764"/>
                    <a:pt x="1" y="9177"/>
                    <a:pt x="2723" y="11890"/>
                  </a:cubicBezTo>
                  <a:cubicBezTo>
                    <a:pt x="4084" y="13251"/>
                    <a:pt x="5868" y="13932"/>
                    <a:pt x="7651" y="13932"/>
                  </a:cubicBezTo>
                  <a:cubicBezTo>
                    <a:pt x="9433" y="13932"/>
                    <a:pt x="11215" y="13251"/>
                    <a:pt x="12571" y="11890"/>
                  </a:cubicBezTo>
                  <a:cubicBezTo>
                    <a:pt x="15294" y="9177"/>
                    <a:pt x="15294" y="4764"/>
                    <a:pt x="12571" y="2042"/>
                  </a:cubicBezTo>
                  <a:cubicBezTo>
                    <a:pt x="11215" y="681"/>
                    <a:pt x="9433" y="0"/>
                    <a:pt x="76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098;p72"/>
            <p:cNvGrpSpPr/>
            <p:nvPr/>
          </p:nvGrpSpPr>
          <p:grpSpPr>
            <a:xfrm>
              <a:off x="221156" y="2659108"/>
              <a:ext cx="731512" cy="661896"/>
              <a:chOff x="221150" y="2173325"/>
              <a:chExt cx="382350" cy="348550"/>
            </a:xfrm>
          </p:grpSpPr>
          <p:sp>
            <p:nvSpPr>
              <p:cNvPr id="25" name="Google Shape;2099;p72"/>
              <p:cNvSpPr/>
              <p:nvPr/>
            </p:nvSpPr>
            <p:spPr>
              <a:xfrm>
                <a:off x="221150" y="2173325"/>
                <a:ext cx="382350" cy="348550"/>
              </a:xfrm>
              <a:custGeom>
                <a:avLst/>
                <a:gdLst/>
                <a:ahLst/>
                <a:cxnLst/>
                <a:rect l="l" t="t" r="r" b="b"/>
                <a:pathLst>
                  <a:path w="15294" h="13942" extrusionOk="0">
                    <a:moveTo>
                      <a:pt x="7651" y="0"/>
                    </a:moveTo>
                    <a:cubicBezTo>
                      <a:pt x="5868" y="0"/>
                      <a:pt x="4084" y="681"/>
                      <a:pt x="2723" y="2042"/>
                    </a:cubicBezTo>
                    <a:cubicBezTo>
                      <a:pt x="1" y="4764"/>
                      <a:pt x="1" y="9177"/>
                      <a:pt x="2723" y="11899"/>
                    </a:cubicBezTo>
                    <a:cubicBezTo>
                      <a:pt x="4084" y="13261"/>
                      <a:pt x="5868" y="13941"/>
                      <a:pt x="7651" y="13941"/>
                    </a:cubicBezTo>
                    <a:cubicBezTo>
                      <a:pt x="9433" y="13941"/>
                      <a:pt x="11215" y="13261"/>
                      <a:pt x="12571" y="11899"/>
                    </a:cubicBezTo>
                    <a:cubicBezTo>
                      <a:pt x="15294" y="9177"/>
                      <a:pt x="15294" y="4764"/>
                      <a:pt x="12571" y="2042"/>
                    </a:cubicBezTo>
                    <a:cubicBezTo>
                      <a:pt x="11215" y="681"/>
                      <a:pt x="9433" y="0"/>
                      <a:pt x="76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100;p72"/>
              <p:cNvSpPr/>
              <p:nvPr/>
            </p:nvSpPr>
            <p:spPr>
              <a:xfrm>
                <a:off x="258550" y="2204875"/>
                <a:ext cx="296650" cy="285450"/>
              </a:xfrm>
              <a:custGeom>
                <a:avLst/>
                <a:gdLst/>
                <a:ahLst/>
                <a:cxnLst/>
                <a:rect l="l" t="t" r="r" b="b"/>
                <a:pathLst>
                  <a:path w="11866" h="11418" extrusionOk="0">
                    <a:moveTo>
                      <a:pt x="6151" y="222"/>
                    </a:moveTo>
                    <a:cubicBezTo>
                      <a:pt x="9180" y="232"/>
                      <a:pt x="11623" y="2684"/>
                      <a:pt x="11633" y="5713"/>
                    </a:cubicBezTo>
                    <a:cubicBezTo>
                      <a:pt x="11633" y="7925"/>
                      <a:pt x="10295" y="9931"/>
                      <a:pt x="8242" y="10777"/>
                    </a:cubicBezTo>
                    <a:cubicBezTo>
                      <a:pt x="7565" y="11057"/>
                      <a:pt x="6853" y="11193"/>
                      <a:pt x="6147" y="11193"/>
                    </a:cubicBezTo>
                    <a:cubicBezTo>
                      <a:pt x="4721" y="11193"/>
                      <a:pt x="3318" y="10638"/>
                      <a:pt x="2268" y="9588"/>
                    </a:cubicBezTo>
                    <a:cubicBezTo>
                      <a:pt x="697" y="8017"/>
                      <a:pt x="233" y="5658"/>
                      <a:pt x="1078" y="3604"/>
                    </a:cubicBezTo>
                    <a:cubicBezTo>
                      <a:pt x="1933" y="1560"/>
                      <a:pt x="3931" y="222"/>
                      <a:pt x="6151" y="222"/>
                    </a:cubicBezTo>
                    <a:close/>
                    <a:moveTo>
                      <a:pt x="6154" y="1"/>
                    </a:moveTo>
                    <a:cubicBezTo>
                      <a:pt x="4670" y="1"/>
                      <a:pt x="3212" y="579"/>
                      <a:pt x="2119" y="1672"/>
                    </a:cubicBezTo>
                    <a:cubicBezTo>
                      <a:pt x="484" y="3307"/>
                      <a:pt x="1" y="5760"/>
                      <a:pt x="883" y="7887"/>
                    </a:cubicBezTo>
                    <a:cubicBezTo>
                      <a:pt x="1766" y="10024"/>
                      <a:pt x="3838" y="11418"/>
                      <a:pt x="6151" y="11418"/>
                    </a:cubicBezTo>
                    <a:cubicBezTo>
                      <a:pt x="9301" y="11418"/>
                      <a:pt x="11865" y="8863"/>
                      <a:pt x="11865" y="5713"/>
                    </a:cubicBezTo>
                    <a:cubicBezTo>
                      <a:pt x="11865" y="3400"/>
                      <a:pt x="10471" y="1319"/>
                      <a:pt x="8344" y="436"/>
                    </a:cubicBezTo>
                    <a:cubicBezTo>
                      <a:pt x="7635" y="143"/>
                      <a:pt x="6891" y="1"/>
                      <a:pt x="61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101;p72"/>
              <p:cNvSpPr/>
              <p:nvPr/>
            </p:nvSpPr>
            <p:spPr>
              <a:xfrm>
                <a:off x="367950" y="2270125"/>
                <a:ext cx="104325" cy="151000"/>
              </a:xfrm>
              <a:custGeom>
                <a:avLst/>
                <a:gdLst/>
                <a:ahLst/>
                <a:cxnLst/>
                <a:rect l="l" t="t" r="r" b="b"/>
                <a:pathLst>
                  <a:path w="4173" h="6040" extrusionOk="0">
                    <a:moveTo>
                      <a:pt x="1859" y="1050"/>
                    </a:moveTo>
                    <a:cubicBezTo>
                      <a:pt x="2212" y="1050"/>
                      <a:pt x="2472" y="1115"/>
                      <a:pt x="2630" y="1264"/>
                    </a:cubicBezTo>
                    <a:cubicBezTo>
                      <a:pt x="2797" y="1403"/>
                      <a:pt x="2881" y="1626"/>
                      <a:pt x="2881" y="1933"/>
                    </a:cubicBezTo>
                    <a:cubicBezTo>
                      <a:pt x="2899" y="2193"/>
                      <a:pt x="2788" y="2444"/>
                      <a:pt x="2583" y="2611"/>
                    </a:cubicBezTo>
                    <a:cubicBezTo>
                      <a:pt x="2388" y="2760"/>
                      <a:pt x="2091" y="2843"/>
                      <a:pt x="1701" y="2843"/>
                    </a:cubicBezTo>
                    <a:lnTo>
                      <a:pt x="1273" y="2843"/>
                    </a:lnTo>
                    <a:lnTo>
                      <a:pt x="1283" y="1050"/>
                    </a:lnTo>
                    <a:close/>
                    <a:moveTo>
                      <a:pt x="1" y="0"/>
                    </a:moveTo>
                    <a:lnTo>
                      <a:pt x="1" y="6039"/>
                    </a:lnTo>
                    <a:lnTo>
                      <a:pt x="1273" y="6039"/>
                    </a:lnTo>
                    <a:lnTo>
                      <a:pt x="1273" y="3893"/>
                    </a:lnTo>
                    <a:lnTo>
                      <a:pt x="1831" y="3893"/>
                    </a:lnTo>
                    <a:cubicBezTo>
                      <a:pt x="2574" y="3893"/>
                      <a:pt x="3159" y="3716"/>
                      <a:pt x="3559" y="3373"/>
                    </a:cubicBezTo>
                    <a:cubicBezTo>
                      <a:pt x="3968" y="3029"/>
                      <a:pt x="4172" y="2537"/>
                      <a:pt x="4172" y="1886"/>
                    </a:cubicBezTo>
                    <a:cubicBezTo>
                      <a:pt x="4172" y="1254"/>
                      <a:pt x="3986" y="790"/>
                      <a:pt x="3605" y="474"/>
                    </a:cubicBezTo>
                    <a:cubicBezTo>
                      <a:pt x="3225" y="158"/>
                      <a:pt x="2667" y="0"/>
                      <a:pt x="193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 name="Google Shape;2102;p72"/>
          <p:cNvGrpSpPr/>
          <p:nvPr/>
        </p:nvGrpSpPr>
        <p:grpSpPr>
          <a:xfrm>
            <a:off x="6303228" y="3604553"/>
            <a:ext cx="1830073" cy="1076363"/>
            <a:chOff x="6181725" y="2420686"/>
            <a:chExt cx="1371585" cy="810471"/>
          </a:xfrm>
        </p:grpSpPr>
        <p:sp>
          <p:nvSpPr>
            <p:cNvPr id="29" name="Google Shape;2103;p72"/>
            <p:cNvSpPr/>
            <p:nvPr/>
          </p:nvSpPr>
          <p:spPr>
            <a:xfrm>
              <a:off x="6181725" y="2420686"/>
              <a:ext cx="1371585" cy="810471"/>
            </a:xfrm>
            <a:custGeom>
              <a:avLst/>
              <a:gdLst/>
              <a:ahLst/>
              <a:cxnLst/>
              <a:rect l="l" t="t" r="r" b="b"/>
              <a:pathLst>
                <a:path w="19548" h="11494" extrusionOk="0">
                  <a:moveTo>
                    <a:pt x="6615" y="1"/>
                  </a:moveTo>
                  <a:cubicBezTo>
                    <a:pt x="5909" y="1"/>
                    <a:pt x="5287" y="493"/>
                    <a:pt x="5129" y="1190"/>
                  </a:cubicBezTo>
                  <a:lnTo>
                    <a:pt x="4599" y="3559"/>
                  </a:lnTo>
                  <a:cubicBezTo>
                    <a:pt x="4515" y="3949"/>
                    <a:pt x="4190" y="4237"/>
                    <a:pt x="3791" y="4293"/>
                  </a:cubicBezTo>
                  <a:lnTo>
                    <a:pt x="1394" y="4637"/>
                  </a:lnTo>
                  <a:cubicBezTo>
                    <a:pt x="818" y="4711"/>
                    <a:pt x="381" y="5213"/>
                    <a:pt x="381" y="5798"/>
                  </a:cubicBezTo>
                  <a:lnTo>
                    <a:pt x="381" y="7991"/>
                  </a:lnTo>
                  <a:lnTo>
                    <a:pt x="353" y="7991"/>
                  </a:lnTo>
                  <a:cubicBezTo>
                    <a:pt x="158" y="7991"/>
                    <a:pt x="0" y="8149"/>
                    <a:pt x="0" y="8344"/>
                  </a:cubicBezTo>
                  <a:lnTo>
                    <a:pt x="0" y="8586"/>
                  </a:lnTo>
                  <a:cubicBezTo>
                    <a:pt x="0" y="9115"/>
                    <a:pt x="427" y="9552"/>
                    <a:pt x="966" y="9552"/>
                  </a:cubicBezTo>
                  <a:lnTo>
                    <a:pt x="2239" y="9552"/>
                  </a:lnTo>
                  <a:cubicBezTo>
                    <a:pt x="2518" y="10695"/>
                    <a:pt x="3531" y="11494"/>
                    <a:pt x="4701" y="11494"/>
                  </a:cubicBezTo>
                  <a:cubicBezTo>
                    <a:pt x="5872" y="11494"/>
                    <a:pt x="6894" y="10695"/>
                    <a:pt x="7163" y="9552"/>
                  </a:cubicBezTo>
                  <a:lnTo>
                    <a:pt x="11679" y="9552"/>
                  </a:lnTo>
                  <a:cubicBezTo>
                    <a:pt x="11948" y="10695"/>
                    <a:pt x="12970" y="11494"/>
                    <a:pt x="14141" y="11494"/>
                  </a:cubicBezTo>
                  <a:cubicBezTo>
                    <a:pt x="15311" y="11494"/>
                    <a:pt x="16324" y="10695"/>
                    <a:pt x="16603" y="9552"/>
                  </a:cubicBezTo>
                  <a:lnTo>
                    <a:pt x="18572" y="9552"/>
                  </a:lnTo>
                  <a:cubicBezTo>
                    <a:pt x="19111" y="9552"/>
                    <a:pt x="19539" y="9124"/>
                    <a:pt x="19539" y="8586"/>
                  </a:cubicBezTo>
                  <a:lnTo>
                    <a:pt x="19539" y="8344"/>
                  </a:lnTo>
                  <a:cubicBezTo>
                    <a:pt x="19548" y="8154"/>
                    <a:pt x="19390" y="7991"/>
                    <a:pt x="19201" y="7991"/>
                  </a:cubicBezTo>
                  <a:cubicBezTo>
                    <a:pt x="19196" y="7991"/>
                    <a:pt x="19191" y="7991"/>
                    <a:pt x="19186" y="7991"/>
                  </a:cubicBezTo>
                  <a:lnTo>
                    <a:pt x="19037" y="7991"/>
                  </a:lnTo>
                  <a:lnTo>
                    <a:pt x="19037" y="4906"/>
                  </a:lnTo>
                  <a:cubicBezTo>
                    <a:pt x="19028" y="4525"/>
                    <a:pt x="18721" y="4210"/>
                    <a:pt x="18331" y="4210"/>
                  </a:cubicBezTo>
                  <a:lnTo>
                    <a:pt x="11604" y="4210"/>
                  </a:lnTo>
                  <a:lnTo>
                    <a:pt x="11604" y="781"/>
                  </a:lnTo>
                  <a:cubicBezTo>
                    <a:pt x="11604" y="354"/>
                    <a:pt x="11251" y="1"/>
                    <a:pt x="10824" y="1"/>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104;p72"/>
            <p:cNvSpPr/>
            <p:nvPr/>
          </p:nvSpPr>
          <p:spPr>
            <a:xfrm>
              <a:off x="6208389" y="2421003"/>
              <a:ext cx="1309068" cy="672901"/>
            </a:xfrm>
            <a:custGeom>
              <a:avLst/>
              <a:gdLst/>
              <a:ahLst/>
              <a:cxnLst/>
              <a:rect l="l" t="t" r="r" b="b"/>
              <a:pathLst>
                <a:path w="18657" h="9543" extrusionOk="0">
                  <a:moveTo>
                    <a:pt x="6216" y="1"/>
                  </a:moveTo>
                  <a:cubicBezTo>
                    <a:pt x="5518" y="1"/>
                    <a:pt x="4905" y="499"/>
                    <a:pt x="4749" y="1181"/>
                  </a:cubicBezTo>
                  <a:lnTo>
                    <a:pt x="4219" y="3550"/>
                  </a:lnTo>
                  <a:cubicBezTo>
                    <a:pt x="4135" y="3940"/>
                    <a:pt x="3810" y="4237"/>
                    <a:pt x="3411" y="4293"/>
                  </a:cubicBezTo>
                  <a:lnTo>
                    <a:pt x="1023" y="4628"/>
                  </a:lnTo>
                  <a:cubicBezTo>
                    <a:pt x="438" y="4711"/>
                    <a:pt x="10" y="5204"/>
                    <a:pt x="1" y="5789"/>
                  </a:cubicBezTo>
                  <a:lnTo>
                    <a:pt x="1" y="8836"/>
                  </a:lnTo>
                  <a:cubicBezTo>
                    <a:pt x="1" y="9226"/>
                    <a:pt x="317" y="9542"/>
                    <a:pt x="707" y="9542"/>
                  </a:cubicBezTo>
                  <a:lnTo>
                    <a:pt x="17951" y="9542"/>
                  </a:lnTo>
                  <a:cubicBezTo>
                    <a:pt x="18341" y="9542"/>
                    <a:pt x="18657" y="9226"/>
                    <a:pt x="18657" y="8836"/>
                  </a:cubicBezTo>
                  <a:lnTo>
                    <a:pt x="18657" y="4906"/>
                  </a:lnTo>
                  <a:cubicBezTo>
                    <a:pt x="18657" y="4516"/>
                    <a:pt x="18341" y="4200"/>
                    <a:pt x="17951" y="4200"/>
                  </a:cubicBezTo>
                  <a:lnTo>
                    <a:pt x="11224" y="4200"/>
                  </a:lnTo>
                  <a:lnTo>
                    <a:pt x="11224" y="781"/>
                  </a:lnTo>
                  <a:cubicBezTo>
                    <a:pt x="11224" y="344"/>
                    <a:pt x="10871" y="1"/>
                    <a:pt x="10444" y="1"/>
                  </a:cubicBezTo>
                  <a:lnTo>
                    <a:pt x="6235" y="1"/>
                  </a:lnTo>
                  <a:cubicBezTo>
                    <a:pt x="6229" y="1"/>
                    <a:pt x="6222" y="1"/>
                    <a:pt x="62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105;p72"/>
            <p:cNvSpPr/>
            <p:nvPr/>
          </p:nvSpPr>
          <p:spPr>
            <a:xfrm>
              <a:off x="6579983" y="2488484"/>
              <a:ext cx="324724" cy="229377"/>
            </a:xfrm>
            <a:custGeom>
              <a:avLst/>
              <a:gdLst/>
              <a:ahLst/>
              <a:cxnLst/>
              <a:rect l="l" t="t" r="r" b="b"/>
              <a:pathLst>
                <a:path w="4628" h="3253" extrusionOk="0">
                  <a:moveTo>
                    <a:pt x="1431" y="0"/>
                  </a:moveTo>
                  <a:cubicBezTo>
                    <a:pt x="947" y="0"/>
                    <a:pt x="538" y="351"/>
                    <a:pt x="447" y="828"/>
                  </a:cubicBezTo>
                  <a:lnTo>
                    <a:pt x="1" y="3243"/>
                  </a:lnTo>
                  <a:lnTo>
                    <a:pt x="4628" y="3252"/>
                  </a:lnTo>
                  <a:lnTo>
                    <a:pt x="4628" y="1"/>
                  </a:lnTo>
                  <a:lnTo>
                    <a:pt x="1450" y="1"/>
                  </a:lnTo>
                  <a:cubicBezTo>
                    <a:pt x="1444" y="1"/>
                    <a:pt x="1437" y="0"/>
                    <a:pt x="1431"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106;p72"/>
            <p:cNvSpPr/>
            <p:nvPr/>
          </p:nvSpPr>
          <p:spPr>
            <a:xfrm>
              <a:off x="6334265" y="2873694"/>
              <a:ext cx="355316" cy="357146"/>
            </a:xfrm>
            <a:custGeom>
              <a:avLst/>
              <a:gdLst/>
              <a:ahLst/>
              <a:cxnLst/>
              <a:rect l="l" t="t" r="r" b="b"/>
              <a:pathLst>
                <a:path w="5064" h="5065" extrusionOk="0">
                  <a:moveTo>
                    <a:pt x="2527" y="1"/>
                  </a:moveTo>
                  <a:cubicBezTo>
                    <a:pt x="1134" y="1"/>
                    <a:pt x="0" y="1134"/>
                    <a:pt x="0" y="2537"/>
                  </a:cubicBezTo>
                  <a:cubicBezTo>
                    <a:pt x="0" y="3931"/>
                    <a:pt x="1134" y="5064"/>
                    <a:pt x="2527" y="5064"/>
                  </a:cubicBezTo>
                  <a:cubicBezTo>
                    <a:pt x="3930" y="5064"/>
                    <a:pt x="5064" y="3931"/>
                    <a:pt x="5064" y="2537"/>
                  </a:cubicBezTo>
                  <a:cubicBezTo>
                    <a:pt x="5064" y="1134"/>
                    <a:pt x="3930" y="1"/>
                    <a:pt x="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107;p72"/>
            <p:cNvSpPr/>
            <p:nvPr/>
          </p:nvSpPr>
          <p:spPr>
            <a:xfrm>
              <a:off x="6390959" y="2961482"/>
              <a:ext cx="211267" cy="181993"/>
            </a:xfrm>
            <a:custGeom>
              <a:avLst/>
              <a:gdLst/>
              <a:ahLst/>
              <a:cxnLst/>
              <a:rect l="l" t="t" r="r" b="b"/>
              <a:pathLst>
                <a:path w="3011" h="2581" extrusionOk="0">
                  <a:moveTo>
                    <a:pt x="1719" y="1"/>
                  </a:moveTo>
                  <a:cubicBezTo>
                    <a:pt x="576" y="1"/>
                    <a:pt x="0" y="1385"/>
                    <a:pt x="809" y="2203"/>
                  </a:cubicBezTo>
                  <a:cubicBezTo>
                    <a:pt x="1070" y="2463"/>
                    <a:pt x="1391" y="2580"/>
                    <a:pt x="1708" y="2580"/>
                  </a:cubicBezTo>
                  <a:cubicBezTo>
                    <a:pt x="2371" y="2580"/>
                    <a:pt x="3011" y="2066"/>
                    <a:pt x="3011" y="1292"/>
                  </a:cubicBezTo>
                  <a:cubicBezTo>
                    <a:pt x="3011" y="577"/>
                    <a:pt x="2435" y="1"/>
                    <a:pt x="17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108;p72"/>
            <p:cNvSpPr/>
            <p:nvPr/>
          </p:nvSpPr>
          <p:spPr>
            <a:xfrm>
              <a:off x="6475016" y="3025014"/>
              <a:ext cx="63990" cy="54929"/>
            </a:xfrm>
            <a:custGeom>
              <a:avLst/>
              <a:gdLst/>
              <a:ahLst/>
              <a:cxnLst/>
              <a:rect l="l" t="t" r="r" b="b"/>
              <a:pathLst>
                <a:path w="912" h="779" extrusionOk="0">
                  <a:moveTo>
                    <a:pt x="521" y="1"/>
                  </a:moveTo>
                  <a:cubicBezTo>
                    <a:pt x="177" y="1"/>
                    <a:pt x="1" y="419"/>
                    <a:pt x="242" y="660"/>
                  </a:cubicBezTo>
                  <a:cubicBezTo>
                    <a:pt x="324" y="742"/>
                    <a:pt x="424" y="779"/>
                    <a:pt x="521" y="779"/>
                  </a:cubicBezTo>
                  <a:cubicBezTo>
                    <a:pt x="721" y="779"/>
                    <a:pt x="911" y="623"/>
                    <a:pt x="911" y="391"/>
                  </a:cubicBezTo>
                  <a:cubicBezTo>
                    <a:pt x="911" y="177"/>
                    <a:pt x="735" y="1"/>
                    <a:pt x="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109;p72"/>
            <p:cNvSpPr/>
            <p:nvPr/>
          </p:nvSpPr>
          <p:spPr>
            <a:xfrm>
              <a:off x="6995921" y="2873694"/>
              <a:ext cx="355316" cy="357146"/>
            </a:xfrm>
            <a:custGeom>
              <a:avLst/>
              <a:gdLst/>
              <a:ahLst/>
              <a:cxnLst/>
              <a:rect l="l" t="t" r="r" b="b"/>
              <a:pathLst>
                <a:path w="5064" h="5065" extrusionOk="0">
                  <a:moveTo>
                    <a:pt x="2537" y="1"/>
                  </a:moveTo>
                  <a:cubicBezTo>
                    <a:pt x="1134" y="1"/>
                    <a:pt x="0" y="1134"/>
                    <a:pt x="0" y="2537"/>
                  </a:cubicBezTo>
                  <a:cubicBezTo>
                    <a:pt x="0" y="3931"/>
                    <a:pt x="1134" y="5064"/>
                    <a:pt x="2537" y="5064"/>
                  </a:cubicBezTo>
                  <a:cubicBezTo>
                    <a:pt x="3930" y="5064"/>
                    <a:pt x="5064" y="3931"/>
                    <a:pt x="5064" y="2537"/>
                  </a:cubicBezTo>
                  <a:cubicBezTo>
                    <a:pt x="5064" y="1134"/>
                    <a:pt x="3930"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110;p72"/>
            <p:cNvSpPr/>
            <p:nvPr/>
          </p:nvSpPr>
          <p:spPr>
            <a:xfrm>
              <a:off x="7052615" y="2961482"/>
              <a:ext cx="211267" cy="181993"/>
            </a:xfrm>
            <a:custGeom>
              <a:avLst/>
              <a:gdLst/>
              <a:ahLst/>
              <a:cxnLst/>
              <a:rect l="l" t="t" r="r" b="b"/>
              <a:pathLst>
                <a:path w="3011" h="2581" extrusionOk="0">
                  <a:moveTo>
                    <a:pt x="1729" y="1"/>
                  </a:moveTo>
                  <a:cubicBezTo>
                    <a:pt x="577" y="1"/>
                    <a:pt x="1" y="1385"/>
                    <a:pt x="818" y="2203"/>
                  </a:cubicBezTo>
                  <a:cubicBezTo>
                    <a:pt x="1079" y="2463"/>
                    <a:pt x="1400" y="2580"/>
                    <a:pt x="1715" y="2580"/>
                  </a:cubicBezTo>
                  <a:cubicBezTo>
                    <a:pt x="2376" y="2580"/>
                    <a:pt x="3011" y="2066"/>
                    <a:pt x="3011" y="1292"/>
                  </a:cubicBezTo>
                  <a:cubicBezTo>
                    <a:pt x="3011" y="577"/>
                    <a:pt x="2435" y="1"/>
                    <a:pt x="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111;p72"/>
            <p:cNvSpPr/>
            <p:nvPr/>
          </p:nvSpPr>
          <p:spPr>
            <a:xfrm>
              <a:off x="7136742" y="3025014"/>
              <a:ext cx="64552" cy="55141"/>
            </a:xfrm>
            <a:custGeom>
              <a:avLst/>
              <a:gdLst/>
              <a:ahLst/>
              <a:cxnLst/>
              <a:rect l="l" t="t" r="r" b="b"/>
              <a:pathLst>
                <a:path w="920" h="782" extrusionOk="0">
                  <a:moveTo>
                    <a:pt x="530" y="1"/>
                  </a:moveTo>
                  <a:cubicBezTo>
                    <a:pt x="177" y="1"/>
                    <a:pt x="0" y="419"/>
                    <a:pt x="251" y="670"/>
                  </a:cubicBezTo>
                  <a:cubicBezTo>
                    <a:pt x="328" y="747"/>
                    <a:pt x="424" y="781"/>
                    <a:pt x="519" y="781"/>
                  </a:cubicBezTo>
                  <a:cubicBezTo>
                    <a:pt x="722" y="781"/>
                    <a:pt x="920" y="625"/>
                    <a:pt x="920" y="391"/>
                  </a:cubicBezTo>
                  <a:cubicBezTo>
                    <a:pt x="920" y="177"/>
                    <a:pt x="743" y="1"/>
                    <a:pt x="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112;p72"/>
            <p:cNvSpPr/>
            <p:nvPr/>
          </p:nvSpPr>
          <p:spPr>
            <a:xfrm>
              <a:off x="6226001" y="2813406"/>
              <a:ext cx="39854" cy="100339"/>
            </a:xfrm>
            <a:custGeom>
              <a:avLst/>
              <a:gdLst/>
              <a:ahLst/>
              <a:cxnLst/>
              <a:rect l="l" t="t" r="r" b="b"/>
              <a:pathLst>
                <a:path w="568" h="1423" extrusionOk="0">
                  <a:moveTo>
                    <a:pt x="289" y="1"/>
                  </a:moveTo>
                  <a:cubicBezTo>
                    <a:pt x="131" y="1"/>
                    <a:pt x="1" y="131"/>
                    <a:pt x="1" y="289"/>
                  </a:cubicBezTo>
                  <a:lnTo>
                    <a:pt x="1" y="1144"/>
                  </a:lnTo>
                  <a:cubicBezTo>
                    <a:pt x="1" y="1292"/>
                    <a:pt x="131" y="1422"/>
                    <a:pt x="289" y="1422"/>
                  </a:cubicBezTo>
                  <a:cubicBezTo>
                    <a:pt x="447" y="1422"/>
                    <a:pt x="568" y="1292"/>
                    <a:pt x="568" y="1144"/>
                  </a:cubicBezTo>
                  <a:lnTo>
                    <a:pt x="568" y="289"/>
                  </a:lnTo>
                  <a:cubicBezTo>
                    <a:pt x="568" y="131"/>
                    <a:pt x="447" y="1"/>
                    <a:pt x="28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113;p72"/>
            <p:cNvSpPr/>
            <p:nvPr/>
          </p:nvSpPr>
          <p:spPr>
            <a:xfrm>
              <a:off x="6181727" y="2983764"/>
              <a:ext cx="152609" cy="110775"/>
            </a:xfrm>
            <a:custGeom>
              <a:avLst/>
              <a:gdLst/>
              <a:ahLst/>
              <a:cxnLst/>
              <a:rect l="l" t="t" r="r" b="b"/>
              <a:pathLst>
                <a:path w="2175" h="1571" extrusionOk="0">
                  <a:moveTo>
                    <a:pt x="353" y="0"/>
                  </a:moveTo>
                  <a:cubicBezTo>
                    <a:pt x="158" y="0"/>
                    <a:pt x="0" y="168"/>
                    <a:pt x="0" y="363"/>
                  </a:cubicBezTo>
                  <a:lnTo>
                    <a:pt x="0" y="595"/>
                  </a:lnTo>
                  <a:cubicBezTo>
                    <a:pt x="0" y="1134"/>
                    <a:pt x="437" y="1571"/>
                    <a:pt x="966" y="1571"/>
                  </a:cubicBezTo>
                  <a:lnTo>
                    <a:pt x="2174" y="1571"/>
                  </a:lnTo>
                  <a:lnTo>
                    <a:pt x="2174" y="354"/>
                  </a:lnTo>
                  <a:cubicBezTo>
                    <a:pt x="2174" y="158"/>
                    <a:pt x="2016" y="0"/>
                    <a:pt x="1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114;p72"/>
            <p:cNvSpPr/>
            <p:nvPr/>
          </p:nvSpPr>
          <p:spPr>
            <a:xfrm>
              <a:off x="7400703" y="2983764"/>
              <a:ext cx="151977" cy="110775"/>
            </a:xfrm>
            <a:custGeom>
              <a:avLst/>
              <a:gdLst/>
              <a:ahLst/>
              <a:cxnLst/>
              <a:rect l="l" t="t" r="r" b="b"/>
              <a:pathLst>
                <a:path w="2166" h="1571" extrusionOk="0">
                  <a:moveTo>
                    <a:pt x="354" y="0"/>
                  </a:moveTo>
                  <a:cubicBezTo>
                    <a:pt x="159" y="0"/>
                    <a:pt x="1" y="168"/>
                    <a:pt x="1" y="363"/>
                  </a:cubicBezTo>
                  <a:lnTo>
                    <a:pt x="1" y="1571"/>
                  </a:lnTo>
                  <a:lnTo>
                    <a:pt x="1199" y="1571"/>
                  </a:lnTo>
                  <a:cubicBezTo>
                    <a:pt x="1729" y="1571"/>
                    <a:pt x="2166" y="1134"/>
                    <a:pt x="2166" y="595"/>
                  </a:cubicBezTo>
                  <a:lnTo>
                    <a:pt x="2166" y="363"/>
                  </a:lnTo>
                  <a:cubicBezTo>
                    <a:pt x="2166" y="168"/>
                    <a:pt x="2008" y="0"/>
                    <a:pt x="18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115;p72"/>
            <p:cNvSpPr/>
            <p:nvPr/>
          </p:nvSpPr>
          <p:spPr>
            <a:xfrm>
              <a:off x="7448977" y="2810162"/>
              <a:ext cx="68481" cy="112749"/>
            </a:xfrm>
            <a:custGeom>
              <a:avLst/>
              <a:gdLst/>
              <a:ahLst/>
              <a:cxnLst/>
              <a:rect l="l" t="t" r="r" b="b"/>
              <a:pathLst>
                <a:path w="976" h="1599" extrusionOk="0">
                  <a:moveTo>
                    <a:pt x="0" y="0"/>
                  </a:moveTo>
                  <a:lnTo>
                    <a:pt x="0" y="1598"/>
                  </a:lnTo>
                  <a:lnTo>
                    <a:pt x="976" y="1598"/>
                  </a:lnTo>
                  <a:lnTo>
                    <a:pt x="976"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116;p72"/>
            <p:cNvSpPr/>
            <p:nvPr/>
          </p:nvSpPr>
          <p:spPr>
            <a:xfrm>
              <a:off x="7448977" y="2810162"/>
              <a:ext cx="68481" cy="32788"/>
            </a:xfrm>
            <a:custGeom>
              <a:avLst/>
              <a:gdLst/>
              <a:ahLst/>
              <a:cxnLst/>
              <a:rect l="l" t="t" r="r" b="b"/>
              <a:pathLst>
                <a:path w="976" h="465" extrusionOk="0">
                  <a:moveTo>
                    <a:pt x="0" y="0"/>
                  </a:moveTo>
                  <a:lnTo>
                    <a:pt x="0" y="465"/>
                  </a:lnTo>
                  <a:lnTo>
                    <a:pt x="976" y="465"/>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117;p72"/>
            <p:cNvSpPr/>
            <p:nvPr/>
          </p:nvSpPr>
          <p:spPr>
            <a:xfrm>
              <a:off x="6825771" y="2744656"/>
              <a:ext cx="78936" cy="38077"/>
            </a:xfrm>
            <a:custGeom>
              <a:avLst/>
              <a:gdLst/>
              <a:ahLst/>
              <a:cxnLst/>
              <a:rect l="l" t="t" r="r" b="b"/>
              <a:pathLst>
                <a:path w="1125" h="540" extrusionOk="0">
                  <a:moveTo>
                    <a:pt x="0" y="0"/>
                  </a:moveTo>
                  <a:lnTo>
                    <a:pt x="0" y="539"/>
                  </a:lnTo>
                  <a:lnTo>
                    <a:pt x="1125" y="539"/>
                  </a:lnTo>
                  <a:lnTo>
                    <a:pt x="1125"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118;p72"/>
            <p:cNvSpPr/>
            <p:nvPr/>
          </p:nvSpPr>
          <p:spPr>
            <a:xfrm>
              <a:off x="6181727" y="2983764"/>
              <a:ext cx="152609" cy="110775"/>
            </a:xfrm>
            <a:custGeom>
              <a:avLst/>
              <a:gdLst/>
              <a:ahLst/>
              <a:cxnLst/>
              <a:rect l="l" t="t" r="r" b="b"/>
              <a:pathLst>
                <a:path w="2175" h="1571" extrusionOk="0">
                  <a:moveTo>
                    <a:pt x="353" y="0"/>
                  </a:moveTo>
                  <a:cubicBezTo>
                    <a:pt x="158" y="0"/>
                    <a:pt x="0" y="168"/>
                    <a:pt x="0" y="363"/>
                  </a:cubicBezTo>
                  <a:lnTo>
                    <a:pt x="0" y="595"/>
                  </a:lnTo>
                  <a:cubicBezTo>
                    <a:pt x="0" y="1134"/>
                    <a:pt x="437" y="1571"/>
                    <a:pt x="966" y="1571"/>
                  </a:cubicBezTo>
                  <a:lnTo>
                    <a:pt x="2174" y="1571"/>
                  </a:lnTo>
                  <a:lnTo>
                    <a:pt x="2174" y="354"/>
                  </a:lnTo>
                  <a:cubicBezTo>
                    <a:pt x="2174" y="158"/>
                    <a:pt x="2016" y="0"/>
                    <a:pt x="1821"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119;p72"/>
            <p:cNvSpPr/>
            <p:nvPr/>
          </p:nvSpPr>
          <p:spPr>
            <a:xfrm>
              <a:off x="7400703" y="2983764"/>
              <a:ext cx="151977" cy="110775"/>
            </a:xfrm>
            <a:custGeom>
              <a:avLst/>
              <a:gdLst/>
              <a:ahLst/>
              <a:cxnLst/>
              <a:rect l="l" t="t" r="r" b="b"/>
              <a:pathLst>
                <a:path w="2166" h="1571" extrusionOk="0">
                  <a:moveTo>
                    <a:pt x="354" y="0"/>
                  </a:moveTo>
                  <a:cubicBezTo>
                    <a:pt x="159" y="0"/>
                    <a:pt x="1" y="168"/>
                    <a:pt x="1" y="363"/>
                  </a:cubicBezTo>
                  <a:lnTo>
                    <a:pt x="1" y="1571"/>
                  </a:lnTo>
                  <a:lnTo>
                    <a:pt x="1199" y="1571"/>
                  </a:lnTo>
                  <a:cubicBezTo>
                    <a:pt x="1729" y="1571"/>
                    <a:pt x="2166" y="1134"/>
                    <a:pt x="2166" y="595"/>
                  </a:cubicBezTo>
                  <a:lnTo>
                    <a:pt x="2166" y="363"/>
                  </a:lnTo>
                  <a:cubicBezTo>
                    <a:pt x="2166" y="168"/>
                    <a:pt x="2008" y="0"/>
                    <a:pt x="1813"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2120;p72"/>
          <p:cNvGrpSpPr/>
          <p:nvPr/>
        </p:nvGrpSpPr>
        <p:grpSpPr>
          <a:xfrm>
            <a:off x="923949" y="3687242"/>
            <a:ext cx="1830048" cy="1076407"/>
            <a:chOff x="5050430" y="1484210"/>
            <a:chExt cx="1371725" cy="810784"/>
          </a:xfrm>
        </p:grpSpPr>
        <p:sp>
          <p:nvSpPr>
            <p:cNvPr id="47" name="Google Shape;2121;p72"/>
            <p:cNvSpPr/>
            <p:nvPr/>
          </p:nvSpPr>
          <p:spPr>
            <a:xfrm>
              <a:off x="5051184" y="1484245"/>
              <a:ext cx="1370971" cy="810713"/>
            </a:xfrm>
            <a:custGeom>
              <a:avLst/>
              <a:gdLst/>
              <a:ahLst/>
              <a:cxnLst/>
              <a:rect l="l" t="t" r="r" b="b"/>
              <a:pathLst>
                <a:path w="19549" h="11484" extrusionOk="0">
                  <a:moveTo>
                    <a:pt x="2434" y="0"/>
                  </a:moveTo>
                  <a:cubicBezTo>
                    <a:pt x="1877" y="0"/>
                    <a:pt x="1394" y="391"/>
                    <a:pt x="1292" y="939"/>
                  </a:cubicBezTo>
                  <a:lnTo>
                    <a:pt x="502" y="4915"/>
                  </a:lnTo>
                  <a:lnTo>
                    <a:pt x="502" y="7990"/>
                  </a:lnTo>
                  <a:lnTo>
                    <a:pt x="353" y="7990"/>
                  </a:lnTo>
                  <a:cubicBezTo>
                    <a:pt x="158" y="7990"/>
                    <a:pt x="0" y="8148"/>
                    <a:pt x="0" y="8343"/>
                  </a:cubicBezTo>
                  <a:lnTo>
                    <a:pt x="0" y="8576"/>
                  </a:lnTo>
                  <a:cubicBezTo>
                    <a:pt x="0" y="9115"/>
                    <a:pt x="437" y="9542"/>
                    <a:pt x="976" y="9542"/>
                  </a:cubicBezTo>
                  <a:lnTo>
                    <a:pt x="2945" y="9542"/>
                  </a:lnTo>
                  <a:cubicBezTo>
                    <a:pt x="3215" y="10685"/>
                    <a:pt x="4237" y="11484"/>
                    <a:pt x="5407" y="11484"/>
                  </a:cubicBezTo>
                  <a:cubicBezTo>
                    <a:pt x="6578" y="11484"/>
                    <a:pt x="7591" y="10685"/>
                    <a:pt x="7869" y="9542"/>
                  </a:cubicBezTo>
                  <a:lnTo>
                    <a:pt x="12385" y="9542"/>
                  </a:lnTo>
                  <a:cubicBezTo>
                    <a:pt x="12654" y="10685"/>
                    <a:pt x="13667" y="11484"/>
                    <a:pt x="14838" y="11484"/>
                  </a:cubicBezTo>
                  <a:cubicBezTo>
                    <a:pt x="16008" y="11484"/>
                    <a:pt x="17030" y="10685"/>
                    <a:pt x="17300" y="9542"/>
                  </a:cubicBezTo>
                  <a:lnTo>
                    <a:pt x="18582" y="9542"/>
                  </a:lnTo>
                  <a:cubicBezTo>
                    <a:pt x="19121" y="9542"/>
                    <a:pt x="19548" y="9115"/>
                    <a:pt x="19548" y="8576"/>
                  </a:cubicBezTo>
                  <a:lnTo>
                    <a:pt x="19548" y="8343"/>
                  </a:lnTo>
                  <a:cubicBezTo>
                    <a:pt x="19548" y="8145"/>
                    <a:pt x="19390" y="7990"/>
                    <a:pt x="19202" y="7990"/>
                  </a:cubicBezTo>
                  <a:cubicBezTo>
                    <a:pt x="19197" y="7990"/>
                    <a:pt x="19191" y="7990"/>
                    <a:pt x="19186" y="7990"/>
                  </a:cubicBezTo>
                  <a:lnTo>
                    <a:pt x="19149" y="7990"/>
                  </a:lnTo>
                  <a:lnTo>
                    <a:pt x="19149" y="4776"/>
                  </a:lnTo>
                  <a:lnTo>
                    <a:pt x="18396" y="1682"/>
                  </a:lnTo>
                  <a:cubicBezTo>
                    <a:pt x="18164" y="697"/>
                    <a:pt x="17281" y="0"/>
                    <a:pt x="1626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2122;p72"/>
            <p:cNvGrpSpPr/>
            <p:nvPr/>
          </p:nvGrpSpPr>
          <p:grpSpPr>
            <a:xfrm>
              <a:off x="5050430" y="1484210"/>
              <a:ext cx="1370971" cy="810784"/>
              <a:chOff x="5050430" y="792322"/>
              <a:chExt cx="1370971" cy="810784"/>
            </a:xfrm>
          </p:grpSpPr>
          <p:sp>
            <p:nvSpPr>
              <p:cNvPr id="49" name="Google Shape;2123;p72"/>
              <p:cNvSpPr/>
              <p:nvPr/>
            </p:nvSpPr>
            <p:spPr>
              <a:xfrm>
                <a:off x="5086266" y="792322"/>
                <a:ext cx="1307784" cy="673688"/>
              </a:xfrm>
              <a:custGeom>
                <a:avLst/>
                <a:gdLst/>
                <a:ahLst/>
                <a:cxnLst/>
                <a:rect l="l" t="t" r="r" b="b"/>
                <a:pathLst>
                  <a:path w="18648" h="9543" extrusionOk="0">
                    <a:moveTo>
                      <a:pt x="1914" y="1"/>
                    </a:moveTo>
                    <a:cubicBezTo>
                      <a:pt x="1365" y="1"/>
                      <a:pt x="892" y="397"/>
                      <a:pt x="791" y="939"/>
                    </a:cubicBezTo>
                    <a:lnTo>
                      <a:pt x="1" y="4906"/>
                    </a:lnTo>
                    <a:lnTo>
                      <a:pt x="1" y="8836"/>
                    </a:lnTo>
                    <a:cubicBezTo>
                      <a:pt x="1" y="9227"/>
                      <a:pt x="317" y="9542"/>
                      <a:pt x="707" y="9542"/>
                    </a:cubicBezTo>
                    <a:lnTo>
                      <a:pt x="17941" y="9542"/>
                    </a:lnTo>
                    <a:cubicBezTo>
                      <a:pt x="18332" y="9542"/>
                      <a:pt x="18648" y="9227"/>
                      <a:pt x="18648" y="8836"/>
                    </a:cubicBezTo>
                    <a:lnTo>
                      <a:pt x="18648" y="4767"/>
                    </a:lnTo>
                    <a:lnTo>
                      <a:pt x="17895" y="1673"/>
                    </a:lnTo>
                    <a:cubicBezTo>
                      <a:pt x="17655" y="695"/>
                      <a:pt x="16782" y="1"/>
                      <a:pt x="15778" y="1"/>
                    </a:cubicBezTo>
                    <a:cubicBezTo>
                      <a:pt x="15771" y="1"/>
                      <a:pt x="15765" y="1"/>
                      <a:pt x="15758" y="1"/>
                    </a:cubicBezTo>
                    <a:lnTo>
                      <a:pt x="1933" y="1"/>
                    </a:lnTo>
                    <a:cubicBezTo>
                      <a:pt x="1927" y="1"/>
                      <a:pt x="1921" y="1"/>
                      <a:pt x="19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124;p72"/>
              <p:cNvSpPr/>
              <p:nvPr/>
            </p:nvSpPr>
            <p:spPr>
              <a:xfrm>
                <a:off x="5988068" y="859246"/>
                <a:ext cx="325193" cy="229646"/>
              </a:xfrm>
              <a:custGeom>
                <a:avLst/>
                <a:gdLst/>
                <a:ahLst/>
                <a:cxnLst/>
                <a:rect l="l" t="t" r="r" b="b"/>
                <a:pathLst>
                  <a:path w="4637" h="3253" extrusionOk="0">
                    <a:moveTo>
                      <a:pt x="0" y="0"/>
                    </a:moveTo>
                    <a:lnTo>
                      <a:pt x="0" y="3252"/>
                    </a:lnTo>
                    <a:lnTo>
                      <a:pt x="4636" y="3252"/>
                    </a:lnTo>
                    <a:lnTo>
                      <a:pt x="4088" y="967"/>
                    </a:lnTo>
                    <a:cubicBezTo>
                      <a:pt x="3949" y="400"/>
                      <a:pt x="3447" y="0"/>
                      <a:pt x="2862" y="0"/>
                    </a:cubicBez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125;p72"/>
              <p:cNvSpPr/>
              <p:nvPr/>
            </p:nvSpPr>
            <p:spPr>
              <a:xfrm>
                <a:off x="5913800" y="1245542"/>
                <a:ext cx="355138" cy="357564"/>
              </a:xfrm>
              <a:custGeom>
                <a:avLst/>
                <a:gdLst/>
                <a:ahLst/>
                <a:cxnLst/>
                <a:rect l="l" t="t" r="r" b="b"/>
                <a:pathLst>
                  <a:path w="5064" h="5065" extrusionOk="0">
                    <a:moveTo>
                      <a:pt x="2527" y="1"/>
                    </a:moveTo>
                    <a:cubicBezTo>
                      <a:pt x="1134" y="1"/>
                      <a:pt x="0" y="1134"/>
                      <a:pt x="0" y="2528"/>
                    </a:cubicBezTo>
                    <a:cubicBezTo>
                      <a:pt x="0" y="3931"/>
                      <a:pt x="1134" y="5064"/>
                      <a:pt x="2527" y="5064"/>
                    </a:cubicBezTo>
                    <a:cubicBezTo>
                      <a:pt x="3930" y="5064"/>
                      <a:pt x="5064" y="3931"/>
                      <a:pt x="5064" y="2528"/>
                    </a:cubicBezTo>
                    <a:cubicBezTo>
                      <a:pt x="5064" y="1134"/>
                      <a:pt x="3930" y="1"/>
                      <a:pt x="25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126;p72"/>
              <p:cNvSpPr/>
              <p:nvPr/>
            </p:nvSpPr>
            <p:spPr>
              <a:xfrm>
                <a:off x="6001112" y="1333433"/>
                <a:ext cx="211161" cy="182206"/>
              </a:xfrm>
              <a:custGeom>
                <a:avLst/>
                <a:gdLst/>
                <a:ahLst/>
                <a:cxnLst/>
                <a:rect l="l" t="t" r="r" b="b"/>
                <a:pathLst>
                  <a:path w="3011" h="2581" extrusionOk="0">
                    <a:moveTo>
                      <a:pt x="1292" y="1"/>
                    </a:moveTo>
                    <a:cubicBezTo>
                      <a:pt x="576" y="1"/>
                      <a:pt x="0" y="577"/>
                      <a:pt x="0" y="1292"/>
                    </a:cubicBezTo>
                    <a:cubicBezTo>
                      <a:pt x="0" y="2066"/>
                      <a:pt x="635" y="2580"/>
                      <a:pt x="1299" y="2580"/>
                    </a:cubicBezTo>
                    <a:cubicBezTo>
                      <a:pt x="1615" y="2580"/>
                      <a:pt x="1938" y="2463"/>
                      <a:pt x="2202" y="2203"/>
                    </a:cubicBezTo>
                    <a:cubicBezTo>
                      <a:pt x="3010" y="1385"/>
                      <a:pt x="2434"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127;p72"/>
              <p:cNvSpPr/>
              <p:nvPr/>
            </p:nvSpPr>
            <p:spPr>
              <a:xfrm>
                <a:off x="6063668" y="1396403"/>
                <a:ext cx="54772" cy="55135"/>
              </a:xfrm>
              <a:custGeom>
                <a:avLst/>
                <a:gdLst/>
                <a:ahLst/>
                <a:cxnLst/>
                <a:rect l="l" t="t" r="r" b="b"/>
                <a:pathLst>
                  <a:path w="781" h="781" extrusionOk="0">
                    <a:moveTo>
                      <a:pt x="390" y="1"/>
                    </a:moveTo>
                    <a:cubicBezTo>
                      <a:pt x="177" y="1"/>
                      <a:pt x="0" y="177"/>
                      <a:pt x="0" y="391"/>
                    </a:cubicBezTo>
                    <a:cubicBezTo>
                      <a:pt x="0" y="614"/>
                      <a:pt x="177" y="781"/>
                      <a:pt x="390" y="781"/>
                    </a:cubicBezTo>
                    <a:cubicBezTo>
                      <a:pt x="613" y="781"/>
                      <a:pt x="781" y="614"/>
                      <a:pt x="781" y="391"/>
                    </a:cubicBezTo>
                    <a:cubicBezTo>
                      <a:pt x="781" y="177"/>
                      <a:pt x="613" y="1"/>
                      <a:pt x="3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128;p72"/>
              <p:cNvSpPr/>
              <p:nvPr/>
            </p:nvSpPr>
            <p:spPr>
              <a:xfrm>
                <a:off x="5251773" y="1245542"/>
                <a:ext cx="355208" cy="357564"/>
              </a:xfrm>
              <a:custGeom>
                <a:avLst/>
                <a:gdLst/>
                <a:ahLst/>
                <a:cxnLst/>
                <a:rect l="l" t="t" r="r" b="b"/>
                <a:pathLst>
                  <a:path w="5065" h="5065" extrusionOk="0">
                    <a:moveTo>
                      <a:pt x="2537" y="1"/>
                    </a:moveTo>
                    <a:cubicBezTo>
                      <a:pt x="1143" y="1"/>
                      <a:pt x="1" y="1134"/>
                      <a:pt x="1" y="2528"/>
                    </a:cubicBezTo>
                    <a:cubicBezTo>
                      <a:pt x="1" y="3931"/>
                      <a:pt x="1143" y="5064"/>
                      <a:pt x="2537" y="5064"/>
                    </a:cubicBezTo>
                    <a:cubicBezTo>
                      <a:pt x="3931" y="5064"/>
                      <a:pt x="5064" y="3931"/>
                      <a:pt x="5064" y="2528"/>
                    </a:cubicBezTo>
                    <a:cubicBezTo>
                      <a:pt x="5064" y="1134"/>
                      <a:pt x="3931" y="1"/>
                      <a:pt x="25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129;p72"/>
              <p:cNvSpPr/>
              <p:nvPr/>
            </p:nvSpPr>
            <p:spPr>
              <a:xfrm>
                <a:off x="5339085" y="1333433"/>
                <a:ext cx="211161" cy="182206"/>
              </a:xfrm>
              <a:custGeom>
                <a:avLst/>
                <a:gdLst/>
                <a:ahLst/>
                <a:cxnLst/>
                <a:rect l="l" t="t" r="r" b="b"/>
                <a:pathLst>
                  <a:path w="3011" h="2581" extrusionOk="0">
                    <a:moveTo>
                      <a:pt x="1292" y="1"/>
                    </a:moveTo>
                    <a:cubicBezTo>
                      <a:pt x="577" y="1"/>
                      <a:pt x="1" y="577"/>
                      <a:pt x="1" y="1292"/>
                    </a:cubicBezTo>
                    <a:cubicBezTo>
                      <a:pt x="1" y="2066"/>
                      <a:pt x="640" y="2580"/>
                      <a:pt x="1304" y="2580"/>
                    </a:cubicBezTo>
                    <a:cubicBezTo>
                      <a:pt x="1620" y="2580"/>
                      <a:pt x="1942" y="2463"/>
                      <a:pt x="2203" y="2203"/>
                    </a:cubicBezTo>
                    <a:cubicBezTo>
                      <a:pt x="3011" y="1385"/>
                      <a:pt x="2444" y="1"/>
                      <a:pt x="12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130;p72"/>
              <p:cNvSpPr/>
              <p:nvPr/>
            </p:nvSpPr>
            <p:spPr>
              <a:xfrm>
                <a:off x="5401641" y="1396403"/>
                <a:ext cx="64590" cy="55629"/>
              </a:xfrm>
              <a:custGeom>
                <a:avLst/>
                <a:gdLst/>
                <a:ahLst/>
                <a:cxnLst/>
                <a:rect l="l" t="t" r="r" b="b"/>
                <a:pathLst>
                  <a:path w="921" h="788" extrusionOk="0">
                    <a:moveTo>
                      <a:pt x="400" y="1"/>
                    </a:moveTo>
                    <a:cubicBezTo>
                      <a:pt x="177" y="1"/>
                      <a:pt x="1" y="177"/>
                      <a:pt x="1" y="400"/>
                    </a:cubicBezTo>
                    <a:cubicBezTo>
                      <a:pt x="1" y="632"/>
                      <a:pt x="195" y="788"/>
                      <a:pt x="395" y="788"/>
                    </a:cubicBezTo>
                    <a:cubicBezTo>
                      <a:pt x="492" y="788"/>
                      <a:pt x="591" y="751"/>
                      <a:pt x="670" y="670"/>
                    </a:cubicBezTo>
                    <a:cubicBezTo>
                      <a:pt x="920" y="428"/>
                      <a:pt x="744" y="10"/>
                      <a:pt x="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131;p72"/>
              <p:cNvSpPr/>
              <p:nvPr/>
            </p:nvSpPr>
            <p:spPr>
              <a:xfrm>
                <a:off x="6336614" y="1185818"/>
                <a:ext cx="39834" cy="99821"/>
              </a:xfrm>
              <a:custGeom>
                <a:avLst/>
                <a:gdLst/>
                <a:ahLst/>
                <a:cxnLst/>
                <a:rect l="l" t="t" r="r" b="b"/>
                <a:pathLst>
                  <a:path w="568" h="1414" extrusionOk="0">
                    <a:moveTo>
                      <a:pt x="273" y="1"/>
                    </a:moveTo>
                    <a:cubicBezTo>
                      <a:pt x="122" y="1"/>
                      <a:pt x="1" y="127"/>
                      <a:pt x="1" y="280"/>
                    </a:cubicBezTo>
                    <a:lnTo>
                      <a:pt x="1" y="1135"/>
                    </a:lnTo>
                    <a:cubicBezTo>
                      <a:pt x="10" y="1283"/>
                      <a:pt x="131" y="1413"/>
                      <a:pt x="289" y="1413"/>
                    </a:cubicBezTo>
                    <a:cubicBezTo>
                      <a:pt x="447" y="1413"/>
                      <a:pt x="568" y="1283"/>
                      <a:pt x="568" y="1125"/>
                    </a:cubicBezTo>
                    <a:lnTo>
                      <a:pt x="568" y="280"/>
                    </a:lnTo>
                    <a:cubicBezTo>
                      <a:pt x="568" y="122"/>
                      <a:pt x="447" y="1"/>
                      <a:pt x="289" y="1"/>
                    </a:cubicBezTo>
                    <a:cubicBezTo>
                      <a:pt x="284" y="1"/>
                      <a:pt x="278"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32;p72"/>
              <p:cNvSpPr/>
              <p:nvPr/>
            </p:nvSpPr>
            <p:spPr>
              <a:xfrm>
                <a:off x="6268868" y="1355741"/>
                <a:ext cx="152533" cy="110269"/>
              </a:xfrm>
              <a:custGeom>
                <a:avLst/>
                <a:gdLst/>
                <a:ahLst/>
                <a:cxnLst/>
                <a:rect l="l" t="t" r="r" b="b"/>
                <a:pathLst>
                  <a:path w="2175" h="1562" extrusionOk="0">
                    <a:moveTo>
                      <a:pt x="354" y="1"/>
                    </a:moveTo>
                    <a:cubicBezTo>
                      <a:pt x="159" y="1"/>
                      <a:pt x="1" y="158"/>
                      <a:pt x="1" y="354"/>
                    </a:cubicBezTo>
                    <a:lnTo>
                      <a:pt x="1" y="1561"/>
                    </a:lnTo>
                    <a:lnTo>
                      <a:pt x="1199" y="1561"/>
                    </a:lnTo>
                    <a:cubicBezTo>
                      <a:pt x="1738" y="1561"/>
                      <a:pt x="2175" y="1134"/>
                      <a:pt x="2175" y="595"/>
                    </a:cubicBezTo>
                    <a:lnTo>
                      <a:pt x="2175" y="354"/>
                    </a:lnTo>
                    <a:cubicBezTo>
                      <a:pt x="2175" y="158"/>
                      <a:pt x="2017" y="1"/>
                      <a:pt x="1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33;p72"/>
              <p:cNvSpPr/>
              <p:nvPr/>
            </p:nvSpPr>
            <p:spPr>
              <a:xfrm>
                <a:off x="5050430" y="1355741"/>
                <a:ext cx="152533" cy="110269"/>
              </a:xfrm>
              <a:custGeom>
                <a:avLst/>
                <a:gdLst/>
                <a:ahLst/>
                <a:cxnLst/>
                <a:rect l="l" t="t" r="r" b="b"/>
                <a:pathLst>
                  <a:path w="2175" h="1562" extrusionOk="0">
                    <a:moveTo>
                      <a:pt x="363" y="1"/>
                    </a:moveTo>
                    <a:cubicBezTo>
                      <a:pt x="168" y="1"/>
                      <a:pt x="1" y="158"/>
                      <a:pt x="10" y="363"/>
                    </a:cubicBezTo>
                    <a:lnTo>
                      <a:pt x="10" y="595"/>
                    </a:lnTo>
                    <a:cubicBezTo>
                      <a:pt x="10" y="1134"/>
                      <a:pt x="437" y="1561"/>
                      <a:pt x="976" y="1561"/>
                    </a:cubicBezTo>
                    <a:lnTo>
                      <a:pt x="2175" y="1561"/>
                    </a:lnTo>
                    <a:lnTo>
                      <a:pt x="2175" y="354"/>
                    </a:lnTo>
                    <a:cubicBezTo>
                      <a:pt x="2175" y="158"/>
                      <a:pt x="2017" y="1"/>
                      <a:pt x="1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34;p72"/>
              <p:cNvSpPr/>
              <p:nvPr/>
            </p:nvSpPr>
            <p:spPr>
              <a:xfrm>
                <a:off x="5086266" y="1181300"/>
                <a:ext cx="68517" cy="113517"/>
              </a:xfrm>
              <a:custGeom>
                <a:avLst/>
                <a:gdLst/>
                <a:ahLst/>
                <a:cxnLst/>
                <a:rect l="l" t="t" r="r" b="b"/>
                <a:pathLst>
                  <a:path w="977" h="1608" extrusionOk="0">
                    <a:moveTo>
                      <a:pt x="1" y="0"/>
                    </a:moveTo>
                    <a:lnTo>
                      <a:pt x="1" y="1607"/>
                    </a:lnTo>
                    <a:lnTo>
                      <a:pt x="976" y="1607"/>
                    </a:lnTo>
                    <a:lnTo>
                      <a:pt x="97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35;p72"/>
              <p:cNvSpPr/>
              <p:nvPr/>
            </p:nvSpPr>
            <p:spPr>
              <a:xfrm>
                <a:off x="5086266" y="1181300"/>
                <a:ext cx="68517" cy="33533"/>
              </a:xfrm>
              <a:custGeom>
                <a:avLst/>
                <a:gdLst/>
                <a:ahLst/>
                <a:cxnLst/>
                <a:rect l="l" t="t" r="r" b="b"/>
                <a:pathLst>
                  <a:path w="977" h="475" extrusionOk="0">
                    <a:moveTo>
                      <a:pt x="1" y="0"/>
                    </a:moveTo>
                    <a:lnTo>
                      <a:pt x="1" y="474"/>
                    </a:lnTo>
                    <a:lnTo>
                      <a:pt x="976" y="474"/>
                    </a:lnTo>
                    <a:lnTo>
                      <a:pt x="9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36;p72"/>
              <p:cNvSpPr/>
              <p:nvPr/>
            </p:nvSpPr>
            <p:spPr>
              <a:xfrm>
                <a:off x="5988068" y="1116353"/>
                <a:ext cx="79527" cy="38121"/>
              </a:xfrm>
              <a:custGeom>
                <a:avLst/>
                <a:gdLst/>
                <a:ahLst/>
                <a:cxnLst/>
                <a:rect l="l" t="t" r="r" b="b"/>
                <a:pathLst>
                  <a:path w="1134" h="540" extrusionOk="0">
                    <a:moveTo>
                      <a:pt x="0" y="0"/>
                    </a:moveTo>
                    <a:lnTo>
                      <a:pt x="0"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37;p72"/>
              <p:cNvSpPr/>
              <p:nvPr/>
            </p:nvSpPr>
            <p:spPr>
              <a:xfrm>
                <a:off x="5668135" y="1116353"/>
                <a:ext cx="79598" cy="38121"/>
              </a:xfrm>
              <a:custGeom>
                <a:avLst/>
                <a:gdLst/>
                <a:ahLst/>
                <a:cxnLst/>
                <a:rect l="l" t="t" r="r" b="b"/>
                <a:pathLst>
                  <a:path w="1135" h="540" extrusionOk="0">
                    <a:moveTo>
                      <a:pt x="1" y="0"/>
                    </a:moveTo>
                    <a:lnTo>
                      <a:pt x="1" y="539"/>
                    </a:lnTo>
                    <a:lnTo>
                      <a:pt x="1134" y="539"/>
                    </a:lnTo>
                    <a:lnTo>
                      <a:pt x="1134"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138;p72"/>
              <p:cNvSpPr/>
              <p:nvPr/>
            </p:nvSpPr>
            <p:spPr>
              <a:xfrm>
                <a:off x="5350797" y="859246"/>
                <a:ext cx="288094" cy="229646"/>
              </a:xfrm>
              <a:custGeom>
                <a:avLst/>
                <a:gdLst/>
                <a:ahLst/>
                <a:cxnLst/>
                <a:rect l="l" t="t" r="r" b="b"/>
                <a:pathLst>
                  <a:path w="4108" h="3253" extrusionOk="0">
                    <a:moveTo>
                      <a:pt x="1" y="0"/>
                    </a:moveTo>
                    <a:lnTo>
                      <a:pt x="1" y="3252"/>
                    </a:lnTo>
                    <a:lnTo>
                      <a:pt x="4107" y="3252"/>
                    </a:lnTo>
                    <a:lnTo>
                      <a:pt x="410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139;p72"/>
              <p:cNvSpPr/>
              <p:nvPr/>
            </p:nvSpPr>
            <p:spPr>
              <a:xfrm>
                <a:off x="5668135" y="859246"/>
                <a:ext cx="288094" cy="229646"/>
              </a:xfrm>
              <a:custGeom>
                <a:avLst/>
                <a:gdLst/>
                <a:ahLst/>
                <a:cxnLst/>
                <a:rect l="l" t="t" r="r" b="b"/>
                <a:pathLst>
                  <a:path w="4108" h="3253" extrusionOk="0">
                    <a:moveTo>
                      <a:pt x="1" y="0"/>
                    </a:moveTo>
                    <a:lnTo>
                      <a:pt x="1" y="3252"/>
                    </a:lnTo>
                    <a:lnTo>
                      <a:pt x="4107" y="3252"/>
                    </a:lnTo>
                    <a:lnTo>
                      <a:pt x="4107"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140;p72"/>
              <p:cNvSpPr/>
              <p:nvPr/>
            </p:nvSpPr>
            <p:spPr>
              <a:xfrm>
                <a:off x="5154713" y="859246"/>
                <a:ext cx="163613" cy="229646"/>
              </a:xfrm>
              <a:custGeom>
                <a:avLst/>
                <a:gdLst/>
                <a:ahLst/>
                <a:cxnLst/>
                <a:rect l="l" t="t" r="r" b="b"/>
                <a:pathLst>
                  <a:path w="2333" h="3253" extrusionOk="0">
                    <a:moveTo>
                      <a:pt x="1022" y="0"/>
                    </a:moveTo>
                    <a:cubicBezTo>
                      <a:pt x="790" y="0"/>
                      <a:pt x="586" y="168"/>
                      <a:pt x="539" y="400"/>
                    </a:cubicBezTo>
                    <a:lnTo>
                      <a:pt x="0" y="3252"/>
                    </a:lnTo>
                    <a:lnTo>
                      <a:pt x="2332" y="3252"/>
                    </a:lnTo>
                    <a:lnTo>
                      <a:pt x="2332" y="0"/>
                    </a:lnTo>
                    <a:close/>
                  </a:path>
                </a:pathLst>
              </a:custGeom>
              <a:solidFill>
                <a:srgbClr val="522D2D">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141;p72"/>
              <p:cNvSpPr/>
              <p:nvPr/>
            </p:nvSpPr>
            <p:spPr>
              <a:xfrm>
                <a:off x="6268868" y="1355741"/>
                <a:ext cx="152533" cy="110269"/>
              </a:xfrm>
              <a:custGeom>
                <a:avLst/>
                <a:gdLst/>
                <a:ahLst/>
                <a:cxnLst/>
                <a:rect l="l" t="t" r="r" b="b"/>
                <a:pathLst>
                  <a:path w="2175" h="1562" extrusionOk="0">
                    <a:moveTo>
                      <a:pt x="354" y="1"/>
                    </a:moveTo>
                    <a:cubicBezTo>
                      <a:pt x="159" y="1"/>
                      <a:pt x="1" y="158"/>
                      <a:pt x="1" y="354"/>
                    </a:cubicBezTo>
                    <a:lnTo>
                      <a:pt x="1" y="1561"/>
                    </a:lnTo>
                    <a:lnTo>
                      <a:pt x="1199" y="1561"/>
                    </a:lnTo>
                    <a:cubicBezTo>
                      <a:pt x="1738" y="1561"/>
                      <a:pt x="2175" y="1134"/>
                      <a:pt x="2175" y="595"/>
                    </a:cubicBezTo>
                    <a:lnTo>
                      <a:pt x="2175" y="354"/>
                    </a:lnTo>
                    <a:cubicBezTo>
                      <a:pt x="2175" y="158"/>
                      <a:pt x="2017" y="1"/>
                      <a:pt x="182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142;p72"/>
              <p:cNvSpPr/>
              <p:nvPr/>
            </p:nvSpPr>
            <p:spPr>
              <a:xfrm>
                <a:off x="5050430" y="1355741"/>
                <a:ext cx="152533" cy="110269"/>
              </a:xfrm>
              <a:custGeom>
                <a:avLst/>
                <a:gdLst/>
                <a:ahLst/>
                <a:cxnLst/>
                <a:rect l="l" t="t" r="r" b="b"/>
                <a:pathLst>
                  <a:path w="2175" h="1562" extrusionOk="0">
                    <a:moveTo>
                      <a:pt x="363" y="1"/>
                    </a:moveTo>
                    <a:cubicBezTo>
                      <a:pt x="168" y="1"/>
                      <a:pt x="1" y="158"/>
                      <a:pt x="10" y="363"/>
                    </a:cubicBezTo>
                    <a:lnTo>
                      <a:pt x="10" y="595"/>
                    </a:lnTo>
                    <a:cubicBezTo>
                      <a:pt x="10" y="1134"/>
                      <a:pt x="437" y="1561"/>
                      <a:pt x="976" y="1561"/>
                    </a:cubicBezTo>
                    <a:lnTo>
                      <a:pt x="2175" y="1561"/>
                    </a:lnTo>
                    <a:lnTo>
                      <a:pt x="2175" y="354"/>
                    </a:lnTo>
                    <a:cubicBezTo>
                      <a:pt x="2175" y="158"/>
                      <a:pt x="2017" y="1"/>
                      <a:pt x="1822"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9" name="Google Shape;2143;p72"/>
          <p:cNvGrpSpPr/>
          <p:nvPr/>
        </p:nvGrpSpPr>
        <p:grpSpPr>
          <a:xfrm rot="600240">
            <a:off x="757263" y="2398122"/>
            <a:ext cx="1126220" cy="1092463"/>
            <a:chOff x="4941650" y="3575258"/>
            <a:chExt cx="731625" cy="711059"/>
          </a:xfrm>
        </p:grpSpPr>
        <p:sp>
          <p:nvSpPr>
            <p:cNvPr id="70" name="Google Shape;2144;p72"/>
            <p:cNvSpPr/>
            <p:nvPr/>
          </p:nvSpPr>
          <p:spPr>
            <a:xfrm>
              <a:off x="4941650" y="3575258"/>
              <a:ext cx="731336" cy="711059"/>
            </a:xfrm>
            <a:custGeom>
              <a:avLst/>
              <a:gdLst/>
              <a:ahLst/>
              <a:cxnLst/>
              <a:rect l="l" t="t" r="r" b="b"/>
              <a:pathLst>
                <a:path w="14096" h="13928" extrusionOk="0">
                  <a:moveTo>
                    <a:pt x="7048" y="0"/>
                  </a:moveTo>
                  <a:cubicBezTo>
                    <a:pt x="6837" y="0"/>
                    <a:pt x="6625" y="79"/>
                    <a:pt x="6467" y="237"/>
                  </a:cubicBezTo>
                  <a:lnTo>
                    <a:pt x="326" y="6388"/>
                  </a:lnTo>
                  <a:cubicBezTo>
                    <a:pt x="1" y="6704"/>
                    <a:pt x="1" y="7224"/>
                    <a:pt x="326" y="7549"/>
                  </a:cubicBezTo>
                  <a:lnTo>
                    <a:pt x="6467" y="13690"/>
                  </a:lnTo>
                  <a:cubicBezTo>
                    <a:pt x="6625" y="13848"/>
                    <a:pt x="6837" y="13927"/>
                    <a:pt x="7048" y="13927"/>
                  </a:cubicBezTo>
                  <a:cubicBezTo>
                    <a:pt x="7259" y="13927"/>
                    <a:pt x="7471" y="13848"/>
                    <a:pt x="7629" y="13690"/>
                  </a:cubicBezTo>
                  <a:lnTo>
                    <a:pt x="13770" y="7549"/>
                  </a:lnTo>
                  <a:cubicBezTo>
                    <a:pt x="14095" y="7224"/>
                    <a:pt x="14095" y="6704"/>
                    <a:pt x="13770" y="6388"/>
                  </a:cubicBezTo>
                  <a:lnTo>
                    <a:pt x="7629" y="237"/>
                  </a:lnTo>
                  <a:cubicBezTo>
                    <a:pt x="7471" y="79"/>
                    <a:pt x="7259" y="0"/>
                    <a:pt x="7048"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 name="Google Shape;2145;p72"/>
            <p:cNvGrpSpPr/>
            <p:nvPr/>
          </p:nvGrpSpPr>
          <p:grpSpPr>
            <a:xfrm>
              <a:off x="4942459" y="3575335"/>
              <a:ext cx="730817" cy="710906"/>
              <a:chOff x="2749900" y="2173675"/>
              <a:chExt cx="352150" cy="348125"/>
            </a:xfrm>
          </p:grpSpPr>
          <p:sp>
            <p:nvSpPr>
              <p:cNvPr id="72" name="Google Shape;2146;p72"/>
              <p:cNvSpPr/>
              <p:nvPr/>
            </p:nvSpPr>
            <p:spPr>
              <a:xfrm>
                <a:off x="2749900" y="2173675"/>
                <a:ext cx="352150" cy="348125"/>
              </a:xfrm>
              <a:custGeom>
                <a:avLst/>
                <a:gdLst/>
                <a:ahLst/>
                <a:cxnLst/>
                <a:rect l="l" t="t" r="r" b="b"/>
                <a:pathLst>
                  <a:path w="14086" h="13925" extrusionOk="0">
                    <a:moveTo>
                      <a:pt x="7042" y="0"/>
                    </a:moveTo>
                    <a:cubicBezTo>
                      <a:pt x="6832" y="0"/>
                      <a:pt x="6620" y="81"/>
                      <a:pt x="6458" y="244"/>
                    </a:cubicBezTo>
                    <a:lnTo>
                      <a:pt x="316" y="6385"/>
                    </a:lnTo>
                    <a:cubicBezTo>
                      <a:pt x="0" y="6701"/>
                      <a:pt x="0" y="7221"/>
                      <a:pt x="316" y="7547"/>
                    </a:cubicBezTo>
                    <a:lnTo>
                      <a:pt x="6458" y="13688"/>
                    </a:lnTo>
                    <a:cubicBezTo>
                      <a:pt x="6620" y="13846"/>
                      <a:pt x="6832" y="13925"/>
                      <a:pt x="7042" y="13925"/>
                    </a:cubicBezTo>
                    <a:cubicBezTo>
                      <a:pt x="7252" y="13925"/>
                      <a:pt x="7461" y="13846"/>
                      <a:pt x="7619" y="13688"/>
                    </a:cubicBezTo>
                    <a:lnTo>
                      <a:pt x="13770" y="7547"/>
                    </a:lnTo>
                    <a:cubicBezTo>
                      <a:pt x="14085" y="7221"/>
                      <a:pt x="14085" y="6701"/>
                      <a:pt x="13770" y="6385"/>
                    </a:cubicBezTo>
                    <a:lnTo>
                      <a:pt x="7619" y="244"/>
                    </a:lnTo>
                    <a:cubicBezTo>
                      <a:pt x="7461" y="81"/>
                      <a:pt x="7252" y="0"/>
                      <a:pt x="7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147;p72"/>
              <p:cNvSpPr/>
              <p:nvPr/>
            </p:nvSpPr>
            <p:spPr>
              <a:xfrm>
                <a:off x="2781500" y="2205775"/>
                <a:ext cx="288950" cy="283850"/>
              </a:xfrm>
              <a:custGeom>
                <a:avLst/>
                <a:gdLst/>
                <a:ahLst/>
                <a:cxnLst/>
                <a:rect l="l" t="t" r="r" b="b"/>
                <a:pathLst>
                  <a:path w="11558" h="11354" extrusionOk="0">
                    <a:moveTo>
                      <a:pt x="5779" y="316"/>
                    </a:moveTo>
                    <a:cubicBezTo>
                      <a:pt x="5955" y="316"/>
                      <a:pt x="6123" y="382"/>
                      <a:pt x="6253" y="512"/>
                    </a:cubicBezTo>
                    <a:lnTo>
                      <a:pt x="10945" y="5203"/>
                    </a:lnTo>
                    <a:cubicBezTo>
                      <a:pt x="11205" y="5464"/>
                      <a:pt x="11205" y="5882"/>
                      <a:pt x="10945" y="6142"/>
                    </a:cubicBezTo>
                    <a:lnTo>
                      <a:pt x="6253" y="10843"/>
                    </a:lnTo>
                    <a:cubicBezTo>
                      <a:pt x="6118" y="10968"/>
                      <a:pt x="5949" y="11031"/>
                      <a:pt x="5780" y="11031"/>
                    </a:cubicBezTo>
                    <a:cubicBezTo>
                      <a:pt x="5612" y="11031"/>
                      <a:pt x="5444" y="10968"/>
                      <a:pt x="5314" y="10843"/>
                    </a:cubicBezTo>
                    <a:lnTo>
                      <a:pt x="613" y="6151"/>
                    </a:lnTo>
                    <a:cubicBezTo>
                      <a:pt x="353" y="5891"/>
                      <a:pt x="353" y="5464"/>
                      <a:pt x="613" y="5203"/>
                    </a:cubicBezTo>
                    <a:lnTo>
                      <a:pt x="5314" y="512"/>
                    </a:lnTo>
                    <a:cubicBezTo>
                      <a:pt x="5435" y="391"/>
                      <a:pt x="5602" y="316"/>
                      <a:pt x="5779" y="316"/>
                    </a:cubicBezTo>
                    <a:close/>
                    <a:moveTo>
                      <a:pt x="5779" y="1"/>
                    </a:moveTo>
                    <a:cubicBezTo>
                      <a:pt x="5528" y="1"/>
                      <a:pt x="5277" y="94"/>
                      <a:pt x="5082" y="279"/>
                    </a:cubicBezTo>
                    <a:lnTo>
                      <a:pt x="390" y="4971"/>
                    </a:lnTo>
                    <a:cubicBezTo>
                      <a:pt x="0" y="5361"/>
                      <a:pt x="0" y="5984"/>
                      <a:pt x="390" y="6365"/>
                    </a:cubicBezTo>
                    <a:lnTo>
                      <a:pt x="5082" y="11066"/>
                    </a:lnTo>
                    <a:cubicBezTo>
                      <a:pt x="5268" y="11252"/>
                      <a:pt x="5519" y="11354"/>
                      <a:pt x="5779" y="11354"/>
                    </a:cubicBezTo>
                    <a:cubicBezTo>
                      <a:pt x="6039" y="11354"/>
                      <a:pt x="6290" y="11252"/>
                      <a:pt x="6476" y="11066"/>
                    </a:cubicBezTo>
                    <a:lnTo>
                      <a:pt x="11168" y="6374"/>
                    </a:lnTo>
                    <a:cubicBezTo>
                      <a:pt x="11558" y="5984"/>
                      <a:pt x="11558" y="5361"/>
                      <a:pt x="11168" y="4980"/>
                    </a:cubicBezTo>
                    <a:lnTo>
                      <a:pt x="6476" y="279"/>
                    </a:lnTo>
                    <a:cubicBezTo>
                      <a:pt x="6281" y="94"/>
                      <a:pt x="6030" y="1"/>
                      <a:pt x="57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148;p72"/>
              <p:cNvSpPr/>
              <p:nvPr/>
            </p:nvSpPr>
            <p:spPr>
              <a:xfrm>
                <a:off x="2880675" y="2304725"/>
                <a:ext cx="74800" cy="101750"/>
              </a:xfrm>
              <a:custGeom>
                <a:avLst/>
                <a:gdLst/>
                <a:ahLst/>
                <a:cxnLst/>
                <a:rect l="l" t="t" r="r" b="b"/>
                <a:pathLst>
                  <a:path w="2992" h="4070" extrusionOk="0">
                    <a:moveTo>
                      <a:pt x="0" y="0"/>
                    </a:moveTo>
                    <a:lnTo>
                      <a:pt x="0" y="948"/>
                    </a:lnTo>
                    <a:lnTo>
                      <a:pt x="2035" y="948"/>
                    </a:lnTo>
                    <a:lnTo>
                      <a:pt x="2035" y="4070"/>
                    </a:lnTo>
                    <a:lnTo>
                      <a:pt x="2992" y="4070"/>
                    </a:lnTo>
                    <a:lnTo>
                      <a:pt x="2992" y="697"/>
                    </a:lnTo>
                    <a:cubicBezTo>
                      <a:pt x="2992" y="307"/>
                      <a:pt x="2676" y="0"/>
                      <a:pt x="2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149;p72"/>
              <p:cNvSpPr/>
              <p:nvPr/>
            </p:nvSpPr>
            <p:spPr>
              <a:xfrm>
                <a:off x="2863950" y="2281725"/>
                <a:ext cx="37175" cy="69700"/>
              </a:xfrm>
              <a:custGeom>
                <a:avLst/>
                <a:gdLst/>
                <a:ahLst/>
                <a:cxnLst/>
                <a:rect l="l" t="t" r="r" b="b"/>
                <a:pathLst>
                  <a:path w="1487" h="2788" extrusionOk="0">
                    <a:moveTo>
                      <a:pt x="1487" y="1"/>
                    </a:moveTo>
                    <a:lnTo>
                      <a:pt x="0" y="1394"/>
                    </a:lnTo>
                    <a:lnTo>
                      <a:pt x="1487" y="2788"/>
                    </a:lnTo>
                    <a:lnTo>
                      <a:pt x="1487" y="1394"/>
                    </a:lnTo>
                    <a:lnTo>
                      <a:pt x="14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 name="Google Shape;2150;p72"/>
          <p:cNvGrpSpPr/>
          <p:nvPr/>
        </p:nvGrpSpPr>
        <p:grpSpPr>
          <a:xfrm rot="600180">
            <a:off x="8191578" y="261101"/>
            <a:ext cx="563147" cy="1271103"/>
            <a:chOff x="421300" y="1281464"/>
            <a:chExt cx="365800" cy="832201"/>
          </a:xfrm>
        </p:grpSpPr>
        <p:sp>
          <p:nvSpPr>
            <p:cNvPr id="77" name="Google Shape;2151;p72"/>
            <p:cNvSpPr/>
            <p:nvPr/>
          </p:nvSpPr>
          <p:spPr>
            <a:xfrm>
              <a:off x="421300" y="1281464"/>
              <a:ext cx="363842" cy="832201"/>
            </a:xfrm>
            <a:custGeom>
              <a:avLst/>
              <a:gdLst/>
              <a:ahLst/>
              <a:cxnLst/>
              <a:rect l="l" t="t" r="r" b="b"/>
              <a:pathLst>
                <a:path w="7517" h="17421" extrusionOk="0">
                  <a:moveTo>
                    <a:pt x="1366" y="0"/>
                  </a:moveTo>
                  <a:cubicBezTo>
                    <a:pt x="613" y="0"/>
                    <a:pt x="0" y="614"/>
                    <a:pt x="0" y="1366"/>
                  </a:cubicBezTo>
                  <a:lnTo>
                    <a:pt x="0" y="16055"/>
                  </a:lnTo>
                  <a:cubicBezTo>
                    <a:pt x="0" y="16808"/>
                    <a:pt x="613" y="17421"/>
                    <a:pt x="1366" y="17421"/>
                  </a:cubicBezTo>
                  <a:lnTo>
                    <a:pt x="6151" y="17421"/>
                  </a:lnTo>
                  <a:cubicBezTo>
                    <a:pt x="6913" y="17421"/>
                    <a:pt x="7516" y="16808"/>
                    <a:pt x="7516" y="16055"/>
                  </a:cubicBezTo>
                  <a:lnTo>
                    <a:pt x="7516" y="1366"/>
                  </a:lnTo>
                  <a:cubicBezTo>
                    <a:pt x="7516" y="614"/>
                    <a:pt x="6913" y="0"/>
                    <a:pt x="6151" y="0"/>
                  </a:cubicBezTo>
                  <a:close/>
                </a:path>
              </a:pathLst>
            </a:custGeom>
            <a:solidFill>
              <a:schemeClr val="accent6"/>
            </a:solidFill>
            <a:ln w="1143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 name="Google Shape;2152;p72"/>
            <p:cNvGrpSpPr/>
            <p:nvPr/>
          </p:nvGrpSpPr>
          <p:grpSpPr>
            <a:xfrm>
              <a:off x="422775" y="1281464"/>
              <a:ext cx="364326" cy="832201"/>
              <a:chOff x="5205000" y="2129825"/>
              <a:chExt cx="188175" cy="435525"/>
            </a:xfrm>
          </p:grpSpPr>
          <p:sp>
            <p:nvSpPr>
              <p:cNvPr id="79" name="Google Shape;2153;p72"/>
              <p:cNvSpPr/>
              <p:nvPr/>
            </p:nvSpPr>
            <p:spPr>
              <a:xfrm>
                <a:off x="5205000" y="2129825"/>
                <a:ext cx="188175" cy="435525"/>
              </a:xfrm>
              <a:custGeom>
                <a:avLst/>
                <a:gdLst/>
                <a:ahLst/>
                <a:cxnLst/>
                <a:rect l="l" t="t" r="r" b="b"/>
                <a:pathLst>
                  <a:path w="7527" h="17421" extrusionOk="0">
                    <a:moveTo>
                      <a:pt x="1376" y="1"/>
                    </a:moveTo>
                    <a:cubicBezTo>
                      <a:pt x="614" y="1"/>
                      <a:pt x="10" y="614"/>
                      <a:pt x="10" y="1366"/>
                    </a:cubicBezTo>
                    <a:lnTo>
                      <a:pt x="10" y="16055"/>
                    </a:lnTo>
                    <a:cubicBezTo>
                      <a:pt x="1" y="16808"/>
                      <a:pt x="614" y="17421"/>
                      <a:pt x="1376" y="17421"/>
                    </a:cubicBezTo>
                    <a:lnTo>
                      <a:pt x="6161" y="17421"/>
                    </a:lnTo>
                    <a:cubicBezTo>
                      <a:pt x="6913" y="17421"/>
                      <a:pt x="7527" y="16808"/>
                      <a:pt x="7527" y="16055"/>
                    </a:cubicBezTo>
                    <a:lnTo>
                      <a:pt x="7527" y="1366"/>
                    </a:lnTo>
                    <a:cubicBezTo>
                      <a:pt x="7527" y="614"/>
                      <a:pt x="6913" y="1"/>
                      <a:pt x="6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154;p72"/>
              <p:cNvSpPr/>
              <p:nvPr/>
            </p:nvSpPr>
            <p:spPr>
              <a:xfrm>
                <a:off x="5237300" y="2174425"/>
                <a:ext cx="108250" cy="92550"/>
              </a:xfrm>
              <a:custGeom>
                <a:avLst/>
                <a:gdLst/>
                <a:ahLst/>
                <a:cxnLst/>
                <a:rect l="l" t="t" r="r" b="b"/>
                <a:pathLst>
                  <a:path w="4330" h="3702" extrusionOk="0">
                    <a:moveTo>
                      <a:pt x="2489" y="0"/>
                    </a:moveTo>
                    <a:cubicBezTo>
                      <a:pt x="2483" y="0"/>
                      <a:pt x="2477" y="0"/>
                      <a:pt x="2472" y="0"/>
                    </a:cubicBezTo>
                    <a:cubicBezTo>
                      <a:pt x="818" y="0"/>
                      <a:pt x="0" y="1998"/>
                      <a:pt x="1162" y="3159"/>
                    </a:cubicBezTo>
                    <a:cubicBezTo>
                      <a:pt x="1540" y="3534"/>
                      <a:pt x="2003" y="3702"/>
                      <a:pt x="2459" y="3702"/>
                    </a:cubicBezTo>
                    <a:cubicBezTo>
                      <a:pt x="3414" y="3702"/>
                      <a:pt x="4330" y="2963"/>
                      <a:pt x="4330" y="1849"/>
                    </a:cubicBezTo>
                    <a:cubicBezTo>
                      <a:pt x="4321" y="824"/>
                      <a:pt x="3503" y="0"/>
                      <a:pt x="2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155;p72"/>
              <p:cNvSpPr/>
              <p:nvPr/>
            </p:nvSpPr>
            <p:spPr>
              <a:xfrm>
                <a:off x="5237300" y="2301925"/>
                <a:ext cx="108250" cy="92725"/>
              </a:xfrm>
              <a:custGeom>
                <a:avLst/>
                <a:gdLst/>
                <a:ahLst/>
                <a:cxnLst/>
                <a:rect l="l" t="t" r="r" b="b"/>
                <a:pathLst>
                  <a:path w="4330" h="3709" extrusionOk="0">
                    <a:moveTo>
                      <a:pt x="2472" y="1"/>
                    </a:moveTo>
                    <a:cubicBezTo>
                      <a:pt x="818" y="10"/>
                      <a:pt x="0" y="1999"/>
                      <a:pt x="1162" y="3160"/>
                    </a:cubicBezTo>
                    <a:cubicBezTo>
                      <a:pt x="1541" y="3539"/>
                      <a:pt x="2006" y="3709"/>
                      <a:pt x="2462" y="3709"/>
                    </a:cubicBezTo>
                    <a:cubicBezTo>
                      <a:pt x="3413" y="3709"/>
                      <a:pt x="4324" y="2971"/>
                      <a:pt x="4330" y="1859"/>
                    </a:cubicBezTo>
                    <a:cubicBezTo>
                      <a:pt x="4330" y="828"/>
                      <a:pt x="3494" y="1"/>
                      <a:pt x="24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156;p72"/>
              <p:cNvSpPr/>
              <p:nvPr/>
            </p:nvSpPr>
            <p:spPr>
              <a:xfrm>
                <a:off x="5237300" y="2431300"/>
                <a:ext cx="108250" cy="92625"/>
              </a:xfrm>
              <a:custGeom>
                <a:avLst/>
                <a:gdLst/>
                <a:ahLst/>
                <a:cxnLst/>
                <a:rect l="l" t="t" r="r" b="b"/>
                <a:pathLst>
                  <a:path w="4330" h="3705" extrusionOk="0">
                    <a:moveTo>
                      <a:pt x="2489" y="1"/>
                    </a:moveTo>
                    <a:cubicBezTo>
                      <a:pt x="2483" y="1"/>
                      <a:pt x="2477" y="1"/>
                      <a:pt x="2472" y="1"/>
                    </a:cubicBezTo>
                    <a:cubicBezTo>
                      <a:pt x="818" y="1"/>
                      <a:pt x="0" y="1999"/>
                      <a:pt x="1162" y="3160"/>
                    </a:cubicBezTo>
                    <a:cubicBezTo>
                      <a:pt x="1541" y="3536"/>
                      <a:pt x="2006" y="3705"/>
                      <a:pt x="2462" y="3705"/>
                    </a:cubicBezTo>
                    <a:cubicBezTo>
                      <a:pt x="3413" y="3705"/>
                      <a:pt x="4324" y="2971"/>
                      <a:pt x="4330" y="1859"/>
                    </a:cubicBezTo>
                    <a:cubicBezTo>
                      <a:pt x="4330" y="834"/>
                      <a:pt x="3503" y="1"/>
                      <a:pt x="2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182498017"/>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ffic Signs by Slidesgo">
  <a:themeElements>
    <a:clrScheme name="Simple Light">
      <a:dk1>
        <a:srgbClr val="522D2D"/>
      </a:dk1>
      <a:lt1>
        <a:srgbClr val="C9DFF5"/>
      </a:lt1>
      <a:dk2>
        <a:srgbClr val="33AEFF"/>
      </a:dk2>
      <a:lt2>
        <a:srgbClr val="A4C639"/>
      </a:lt2>
      <a:accent1>
        <a:srgbClr val="FFD800"/>
      </a:accent1>
      <a:accent2>
        <a:srgbClr val="E9662C"/>
      </a:accent2>
      <a:accent3>
        <a:srgbClr val="E84C3D"/>
      </a:accent3>
      <a:accent4>
        <a:srgbClr val="FF917D"/>
      </a:accent4>
      <a:accent5>
        <a:srgbClr val="9B59B6"/>
      </a:accent5>
      <a:accent6>
        <a:srgbClr val="FFFFFF"/>
      </a:accent6>
      <a:hlink>
        <a:srgbClr val="522D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887</TotalTime>
  <Words>3949</Words>
  <Application>Microsoft Office PowerPoint</Application>
  <PresentationFormat>On-screen Show (16:9)</PresentationFormat>
  <Paragraphs>679</Paragraphs>
  <Slides>62</Slides>
  <Notes>38</Notes>
  <HiddenSlides>0</HiddenSlides>
  <MMClips>43</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62</vt:i4>
      </vt:variant>
    </vt:vector>
  </HeadingPairs>
  <TitlesOfParts>
    <vt:vector size="76" baseType="lpstr">
      <vt:lpstr>Bebas Neue</vt:lpstr>
      <vt:lpstr>Times New Roman</vt:lpstr>
      <vt:lpstr>Delius</vt:lpstr>
      <vt:lpstr>Arial</vt:lpstr>
      <vt:lpstr>PT Sans</vt:lpstr>
      <vt:lpstr>Yu Gothic UI Semibold</vt:lpstr>
      <vt:lpstr>Calibri</vt:lpstr>
      <vt:lpstr>Lato</vt:lpstr>
      <vt:lpstr>Anaheim</vt:lpstr>
      <vt:lpstr>Wingdings</vt:lpstr>
      <vt:lpstr>Nunito Light</vt:lpstr>
      <vt:lpstr>Yu Gothic</vt:lpstr>
      <vt:lpstr>Cambria</vt:lpstr>
      <vt:lpstr>Traffic Signs by Slidesgo</vt:lpstr>
      <vt:lpstr>Unit 7  Traffic</vt:lpstr>
      <vt:lpstr>Table of contents</vt:lpstr>
      <vt:lpstr>PART 1 THEORY</vt:lpstr>
      <vt:lpstr>1. accident (n):</vt:lpstr>
      <vt:lpstr>5. car (n):</vt:lpstr>
      <vt:lpstr>9. dangerous (adj):</vt:lpstr>
      <vt:lpstr>12. fly (v):</vt:lpstr>
      <vt:lpstr>16. means of transport (v):</vt:lpstr>
      <vt:lpstr>19. no parking (phr):</vt:lpstr>
      <vt:lpstr>21. parking (n):</vt:lpstr>
      <vt:lpstr>25. ride (v):</vt:lpstr>
      <vt:lpstr>29. school ahead (phr):</vt:lpstr>
      <vt:lpstr>32. traffic jam (n):</vt:lpstr>
      <vt:lpstr>36. train ticket (n):</vt:lpstr>
      <vt:lpstr>PowerPoint Presentation</vt:lpstr>
      <vt:lpstr>PowerPoint Presentation</vt:lpstr>
      <vt:lpstr>Vocabulary checking</vt:lpstr>
      <vt:lpstr>PART 1 THEORY</vt:lpstr>
      <vt:lpstr>1. "It" indicating distance ("It" dùng để nói về khoảng cách)</vt:lpstr>
      <vt:lpstr>PowerPoint Presentation</vt:lpstr>
      <vt:lpstr>Game </vt:lpstr>
      <vt:lpstr>PART 1 THEORY</vt:lpstr>
      <vt:lpstr>Cách phát âm âm /aɪ/ và /eɪ/ </vt:lpstr>
      <vt:lpstr>Cách phát âm âm /aɪ/ và /eɪ/ </vt:lpstr>
      <vt:lpstr> Listen and repeat these words.  Track 01</vt:lpstr>
      <vt:lpstr>PART 2 LANGUAGE</vt:lpstr>
      <vt:lpstr>Exercise 1. Find the odd one out among A, B, C or D.</vt:lpstr>
      <vt:lpstr>Exercise 2. Look at the pictures and put the word/phrase under each sign.</vt:lpstr>
      <vt:lpstr>Exercise 3. Look at the pictures and complete with suitable means of transport.</vt:lpstr>
      <vt:lpstr>Exercise 4. Complete each phrase below.</vt:lpstr>
      <vt:lpstr>Exercise 5. Fill in each blank with a word in the box.</vt:lpstr>
      <vt:lpstr>Exercise 5. Fill in each blank with a word in the box.</vt:lpstr>
      <vt:lpstr>PART 2 LANGUAGE</vt:lpstr>
      <vt:lpstr>PowerPoint Presentation</vt:lpstr>
      <vt:lpstr> 1. How ____ is it from your house to the park? 2. How far is it from this restaurant to the nearest _____? - It is about 1 kilometre from this restaurant to the nearest bank. 3. How far ____ it from Hanoi to Ho Chi Minh City? 4. It is about 5 kilometres from my house ___ yours. 5. How far is ___ from your company to your apartment? 6. It is ______ 3 kilometres. 7. How far is it from my school to yours? - ___ is about 8 kilometres. 8. How far is it _____ where you live to your company?</vt:lpstr>
      <vt:lpstr>Exercise 3. Decide the following sentences are grammatically correct or incorrect. 1. How long is it from Hanoi to Noi Bai Airport? - It is about 30 kilometers. A. True   B. False 2. It is about 300 kilometers from Ho Chi Minh City to Phu Quoc. A. True   B. False 3. How far it is from Hanoi to Lao Cai? A. True   B. False 4. I think it is about 200 metres from our school to the bus stop. A. True   B. False 5. It is not very far from my school from the bus station. A. True   B. False 6. Is it far from here to Hung Yen City? - No, it's just 10 kilometers. A. True      B. False</vt:lpstr>
      <vt:lpstr>Exercise 4a. Make questions for the answers. 1. _______________________________________________? It is about 300 metres from here to the nearest post office. 2. _______________________________________________? It is about 3,900 kilometres from New York to California. 3. _______________________________________________? It is about 200 metres from my house to my family store. 4. _______________________________________________? It is about 4576.89 miles from Beijing to Berlin. 5. _______________________________________________? It is about 1 kilometer from my hotel to the beach.</vt:lpstr>
      <vt:lpstr>PowerPoint Presentation</vt:lpstr>
      <vt:lpstr> 1. Young children are expected to show to their parents. (obey) _______________________________________________________ 2. When cycling on the roads, remember: first. (safe) _______________________________________________________ 3. Children should avoid foods such as hamburgers and chips. (health) _______________________________________________________ 4. Most road accidents happen because the motorists drive. (care) _______________________________________________________ 5. It is unsafe and to pass another vehicle on the left. (legal) _______________________________________________________</vt:lpstr>
      <vt:lpstr>6. My was delayed for over two hours due to bad weather. (fly) _____________________________________________________ 7. Everyone should obey traffic rules for their own safety. (strict) _____________________________________________________ 8. The policeman the car to stop with a flashlight. (sign) _____________________________________________________ 9. Signs with red circles are mostly - that means you can’t do something. (prohibit) _____________________________________________________ 10. This sign indicates that traffic lights are ahead. (warn) _____________________________________________________</vt:lpstr>
      <vt:lpstr>PART 2 LANGUAGE</vt:lpstr>
      <vt:lpstr>Divide these words into two columns as below.   TRACK 02 </vt:lpstr>
      <vt:lpstr>PART 3. COMMUNICATION SKILLS</vt:lpstr>
      <vt:lpstr> 1. Mr. Hoang has no day off except Saturday._______ 2. Mr. Hoang usually spends his day off in front of the TV screen.______ 3. Mr. Hoang doesn't like his job. ____ 4. Mr. Hoang is going to retire. ____ 5. Mr. Hoang’s wife does not want him to retire. _____</vt:lpstr>
      <vt:lpstr>1. What does Mr. Hoang do? ______________________________________________ 2. What time does he start his work? ______________________________________________ 3. What is the destination of his route? _____________________________________________ 4. Why does Mr. Hoang love his job? ______________________________________________ 5. How many hours does he work on Saturdays? ______________________________________________</vt:lpstr>
      <vt:lpstr>PART 3. COMMUNICATION SKILLS</vt:lpstr>
      <vt:lpstr>Write questions for the underlined parts. Then practise the dialogue with your partner.</vt:lpstr>
      <vt:lpstr>PowerPoint Presentation</vt:lpstr>
      <vt:lpstr>PART 3. COMMUNICATION SKILLS</vt:lpstr>
      <vt:lpstr>Exercise 1. Read the text and then choose the best answer A, B, C or D.</vt:lpstr>
      <vt:lpstr>PowerPoint Presentation</vt:lpstr>
      <vt:lpstr>Exercise 2. Fill in the blank with a word/ phrase in the box.</vt:lpstr>
      <vt:lpstr>Exercise 3. Read the texts about model good road safety behavior at all times for parents, and then answer the questions.</vt:lpstr>
      <vt:lpstr>Exercise 3. Read the texts about model good road safety behavior at all times for parents, and then answer the questions.</vt:lpstr>
      <vt:lpstr>PowerPoint Presentation</vt:lpstr>
      <vt:lpstr>PowerPoint Presentation</vt:lpstr>
      <vt:lpstr>PART 3. COMMUNICATION SKILLS</vt:lpstr>
      <vt:lpstr>Exercise 1. Make questions for the underlined parts in the following sentences using question words in brackets.</vt:lpstr>
      <vt:lpstr>Exercise 2. Reorder the words to have correct sentences.</vt:lpstr>
      <vt:lpstr>Exercise 3. Look at the information in the box then write questions and answers.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  Traffic</dc:title>
  <cp:lastModifiedBy>Lê Thị Hiền</cp:lastModifiedBy>
  <cp:revision>71</cp:revision>
  <dcterms:modified xsi:type="dcterms:W3CDTF">2023-10-05T23:06:42Z</dcterms:modified>
</cp:coreProperties>
</file>