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72" r:id="rId6"/>
    <p:sldId id="260" r:id="rId7"/>
    <p:sldId id="279" r:id="rId8"/>
    <p:sldId id="261" r:id="rId9"/>
    <p:sldId id="263" r:id="rId10"/>
    <p:sldId id="262" r:id="rId11"/>
    <p:sldId id="264" r:id="rId1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00"/>
    <a:srgbClr val="FF3300"/>
    <a:srgbClr val="008000"/>
    <a:srgbClr val="CDCDFF"/>
    <a:srgbClr val="771369"/>
    <a:srgbClr val="99CCFF"/>
    <a:srgbClr val="CCECFF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34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51AEDF-D505-4A5C-849A-BB1C7B41EC43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796744168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6E678F-7E71-446C-BB8F-301C3556E8C6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352238639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BD5A1C-4F2A-4D43-B04D-5676ECAF6A93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429750209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B04B7-2757-4BD0-84B9-42F036B3427F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183362129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FE8C24-B34D-40F7-861C-F7E08A353AAA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346440049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29477A-0532-4556-98C1-9A8F16AE7BA5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862461602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446DF7-717C-4D0F-9066-58644330EBB0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059900060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D592B7-1566-4010-B05D-330B01A89377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304408306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F3FE55-43CB-44B5-A260-AD1C4615FB80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58977857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7CDE2-F969-4479-9250-7BF9B024007E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503001296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CEEEA9-D18B-4EA5-89EC-64285FABD006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368337772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014ECD0-CD53-442B-92A2-10C5C8E5F98F}" type="slidenum">
              <a:rPr lang="es-ES" altLang="ru-RU"/>
              <a:pPr/>
              <a:t>‹#›</a:t>
            </a:fld>
            <a:endParaRPr lang="es-E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03548" y="332656"/>
            <a:ext cx="8136904" cy="4752528"/>
          </a:xfrm>
          <a:prstGeom prst="roundRect">
            <a:avLst/>
          </a:prstGeom>
          <a:solidFill>
            <a:srgbClr val="CDCD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045" y="766860"/>
            <a:ext cx="1503362" cy="1503363"/>
          </a:xfrm>
          <a:prstGeom prst="rect">
            <a:avLst/>
          </a:prstGeom>
          <a:noFill/>
          <a:ln>
            <a:noFill/>
          </a:ln>
          <a:effectLst>
            <a:outerShdw dist="190500" dir="2700000" algn="tl" rotWithShape="0">
              <a:srgbClr val="0070C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004888" y="836711"/>
            <a:ext cx="7134225" cy="1363662"/>
            <a:chOff x="609" y="1755"/>
            <a:chExt cx="4494" cy="859"/>
          </a:xfrm>
        </p:grpSpPr>
        <p:sp>
          <p:nvSpPr>
            <p:cNvPr id="2055" name="Freeform 15"/>
            <p:cNvSpPr>
              <a:spLocks/>
            </p:cNvSpPr>
            <p:nvPr/>
          </p:nvSpPr>
          <p:spPr bwMode="auto">
            <a:xfrm>
              <a:off x="609" y="1755"/>
              <a:ext cx="592" cy="859"/>
            </a:xfrm>
            <a:custGeom>
              <a:avLst/>
              <a:gdLst>
                <a:gd name="T0" fmla="*/ 0 w 592"/>
                <a:gd name="T1" fmla="*/ 34 h 1001"/>
                <a:gd name="T2" fmla="*/ 95 w 592"/>
                <a:gd name="T3" fmla="*/ 0 h 1001"/>
                <a:gd name="T4" fmla="*/ 492 w 592"/>
                <a:gd name="T5" fmla="*/ 0 h 1001"/>
                <a:gd name="T6" fmla="*/ 592 w 592"/>
                <a:gd name="T7" fmla="*/ 35 h 1001"/>
                <a:gd name="T8" fmla="*/ 592 w 592"/>
                <a:gd name="T9" fmla="*/ 112 h 1001"/>
                <a:gd name="T10" fmla="*/ 415 w 592"/>
                <a:gd name="T11" fmla="*/ 112 h 1001"/>
                <a:gd name="T12" fmla="*/ 415 w 592"/>
                <a:gd name="T13" fmla="*/ 66 h 1001"/>
                <a:gd name="T14" fmla="*/ 177 w 592"/>
                <a:gd name="T15" fmla="*/ 66 h 1001"/>
                <a:gd name="T16" fmla="*/ 177 w 592"/>
                <a:gd name="T17" fmla="*/ 161 h 1001"/>
                <a:gd name="T18" fmla="*/ 490 w 592"/>
                <a:gd name="T19" fmla="*/ 161 h 1001"/>
                <a:gd name="T20" fmla="*/ 592 w 592"/>
                <a:gd name="T21" fmla="*/ 198 h 1001"/>
                <a:gd name="T22" fmla="*/ 592 w 592"/>
                <a:gd name="T23" fmla="*/ 350 h 1001"/>
                <a:gd name="T24" fmla="*/ 462 w 592"/>
                <a:gd name="T25" fmla="*/ 399 h 1001"/>
                <a:gd name="T26" fmla="*/ 116 w 592"/>
                <a:gd name="T27" fmla="*/ 399 h 1001"/>
                <a:gd name="T28" fmla="*/ 0 w 592"/>
                <a:gd name="T29" fmla="*/ 357 h 1001"/>
                <a:gd name="T30" fmla="*/ 0 w 592"/>
                <a:gd name="T31" fmla="*/ 286 h 1001"/>
                <a:gd name="T32" fmla="*/ 177 w 592"/>
                <a:gd name="T33" fmla="*/ 286 h 1001"/>
                <a:gd name="T34" fmla="*/ 177 w 592"/>
                <a:gd name="T35" fmla="*/ 335 h 1001"/>
                <a:gd name="T36" fmla="*/ 415 w 592"/>
                <a:gd name="T37" fmla="*/ 335 h 1001"/>
                <a:gd name="T38" fmla="*/ 415 w 592"/>
                <a:gd name="T39" fmla="*/ 225 h 1001"/>
                <a:gd name="T40" fmla="*/ 100 w 592"/>
                <a:gd name="T41" fmla="*/ 225 h 1001"/>
                <a:gd name="T42" fmla="*/ 0 w 592"/>
                <a:gd name="T43" fmla="*/ 190 h 1001"/>
                <a:gd name="T44" fmla="*/ 0 w 592"/>
                <a:gd name="T45" fmla="*/ 34 h 100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92" h="1001">
                  <a:moveTo>
                    <a:pt x="0" y="87"/>
                  </a:moveTo>
                  <a:lnTo>
                    <a:pt x="95" y="0"/>
                  </a:lnTo>
                  <a:lnTo>
                    <a:pt x="492" y="0"/>
                  </a:lnTo>
                  <a:lnTo>
                    <a:pt x="592" y="89"/>
                  </a:lnTo>
                  <a:lnTo>
                    <a:pt x="592" y="281"/>
                  </a:lnTo>
                  <a:lnTo>
                    <a:pt x="415" y="281"/>
                  </a:lnTo>
                  <a:lnTo>
                    <a:pt x="415" y="165"/>
                  </a:lnTo>
                  <a:lnTo>
                    <a:pt x="177" y="165"/>
                  </a:lnTo>
                  <a:lnTo>
                    <a:pt x="177" y="403"/>
                  </a:lnTo>
                  <a:lnTo>
                    <a:pt x="490" y="403"/>
                  </a:lnTo>
                  <a:lnTo>
                    <a:pt x="592" y="498"/>
                  </a:lnTo>
                  <a:lnTo>
                    <a:pt x="592" y="879"/>
                  </a:lnTo>
                  <a:lnTo>
                    <a:pt x="462" y="1001"/>
                  </a:lnTo>
                  <a:lnTo>
                    <a:pt x="116" y="1001"/>
                  </a:lnTo>
                  <a:lnTo>
                    <a:pt x="0" y="894"/>
                  </a:lnTo>
                  <a:lnTo>
                    <a:pt x="0" y="716"/>
                  </a:lnTo>
                  <a:lnTo>
                    <a:pt x="177" y="716"/>
                  </a:lnTo>
                  <a:lnTo>
                    <a:pt x="177" y="838"/>
                  </a:lnTo>
                  <a:lnTo>
                    <a:pt x="415" y="838"/>
                  </a:lnTo>
                  <a:lnTo>
                    <a:pt x="415" y="564"/>
                  </a:lnTo>
                  <a:lnTo>
                    <a:pt x="100" y="564"/>
                  </a:lnTo>
                  <a:lnTo>
                    <a:pt x="0" y="473"/>
                  </a:lnTo>
                  <a:lnTo>
                    <a:pt x="0" y="87"/>
                  </a:lnTo>
                  <a:close/>
                </a:path>
              </a:pathLst>
            </a:custGeom>
            <a:gradFill rotWithShape="1">
              <a:gsLst>
                <a:gs pos="0">
                  <a:srgbClr val="FF3300"/>
                </a:gs>
                <a:gs pos="100000">
                  <a:srgbClr val="FFCC00"/>
                </a:gs>
              </a:gsLst>
              <a:lin ang="5400000" scaled="1"/>
            </a:gradFill>
            <a:ln w="57150" cmpd="sng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0070C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56" name="Freeform 16"/>
            <p:cNvSpPr>
              <a:spLocks noEditPoints="1"/>
            </p:cNvSpPr>
            <p:nvPr/>
          </p:nvSpPr>
          <p:spPr bwMode="auto">
            <a:xfrm>
              <a:off x="1304" y="1755"/>
              <a:ext cx="659" cy="859"/>
            </a:xfrm>
            <a:custGeom>
              <a:avLst/>
              <a:gdLst>
                <a:gd name="T0" fmla="*/ 340 w 659"/>
                <a:gd name="T1" fmla="*/ 399 h 1001"/>
                <a:gd name="T2" fmla="*/ 340 w 659"/>
                <a:gd name="T3" fmla="*/ 335 h 1001"/>
                <a:gd name="T4" fmla="*/ 258 w 659"/>
                <a:gd name="T5" fmla="*/ 335 h 1001"/>
                <a:gd name="T6" fmla="*/ 258 w 659"/>
                <a:gd name="T7" fmla="*/ 231 h 1001"/>
                <a:gd name="T8" fmla="*/ 549 w 659"/>
                <a:gd name="T9" fmla="*/ 231 h 1001"/>
                <a:gd name="T10" fmla="*/ 659 w 659"/>
                <a:gd name="T11" fmla="*/ 191 h 1001"/>
                <a:gd name="T12" fmla="*/ 659 w 659"/>
                <a:gd name="T13" fmla="*/ 38 h 1001"/>
                <a:gd name="T14" fmla="*/ 556 w 659"/>
                <a:gd name="T15" fmla="*/ 0 h 1001"/>
                <a:gd name="T16" fmla="*/ 0 w 659"/>
                <a:gd name="T17" fmla="*/ 0 h 1001"/>
                <a:gd name="T18" fmla="*/ 0 w 659"/>
                <a:gd name="T19" fmla="*/ 66 h 1001"/>
                <a:gd name="T20" fmla="*/ 80 w 659"/>
                <a:gd name="T21" fmla="*/ 66 h 1001"/>
                <a:gd name="T22" fmla="*/ 80 w 659"/>
                <a:gd name="T23" fmla="*/ 335 h 1001"/>
                <a:gd name="T24" fmla="*/ 0 w 659"/>
                <a:gd name="T25" fmla="*/ 335 h 1001"/>
                <a:gd name="T26" fmla="*/ 0 w 659"/>
                <a:gd name="T27" fmla="*/ 399 h 1001"/>
                <a:gd name="T28" fmla="*/ 340 w 659"/>
                <a:gd name="T29" fmla="*/ 399 h 1001"/>
                <a:gd name="T30" fmla="*/ 481 w 659"/>
                <a:gd name="T31" fmla="*/ 166 h 1001"/>
                <a:gd name="T32" fmla="*/ 258 w 659"/>
                <a:gd name="T33" fmla="*/ 166 h 1001"/>
                <a:gd name="T34" fmla="*/ 258 w 659"/>
                <a:gd name="T35" fmla="*/ 66 h 1001"/>
                <a:gd name="T36" fmla="*/ 481 w 659"/>
                <a:gd name="T37" fmla="*/ 66 h 1001"/>
                <a:gd name="T38" fmla="*/ 481 w 659"/>
                <a:gd name="T39" fmla="*/ 166 h 100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59" h="1001">
                  <a:moveTo>
                    <a:pt x="340" y="1001"/>
                  </a:moveTo>
                  <a:lnTo>
                    <a:pt x="340" y="838"/>
                  </a:lnTo>
                  <a:lnTo>
                    <a:pt x="258" y="838"/>
                  </a:lnTo>
                  <a:lnTo>
                    <a:pt x="258" y="577"/>
                  </a:lnTo>
                  <a:lnTo>
                    <a:pt x="549" y="577"/>
                  </a:lnTo>
                  <a:lnTo>
                    <a:pt x="659" y="478"/>
                  </a:lnTo>
                  <a:lnTo>
                    <a:pt x="659" y="95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165"/>
                  </a:lnTo>
                  <a:lnTo>
                    <a:pt x="80" y="165"/>
                  </a:lnTo>
                  <a:lnTo>
                    <a:pt x="80" y="838"/>
                  </a:lnTo>
                  <a:lnTo>
                    <a:pt x="0" y="838"/>
                  </a:lnTo>
                  <a:lnTo>
                    <a:pt x="0" y="1001"/>
                  </a:lnTo>
                  <a:lnTo>
                    <a:pt x="340" y="1001"/>
                  </a:lnTo>
                  <a:close/>
                  <a:moveTo>
                    <a:pt x="481" y="416"/>
                  </a:moveTo>
                  <a:lnTo>
                    <a:pt x="258" y="416"/>
                  </a:lnTo>
                  <a:lnTo>
                    <a:pt x="258" y="165"/>
                  </a:lnTo>
                  <a:lnTo>
                    <a:pt x="481" y="165"/>
                  </a:lnTo>
                  <a:lnTo>
                    <a:pt x="481" y="416"/>
                  </a:lnTo>
                  <a:close/>
                </a:path>
              </a:pathLst>
            </a:custGeom>
            <a:gradFill rotWithShape="1">
              <a:gsLst>
                <a:gs pos="0">
                  <a:srgbClr val="FF3300"/>
                </a:gs>
                <a:gs pos="100000">
                  <a:srgbClr val="FFCC00"/>
                </a:gs>
              </a:gsLst>
              <a:lin ang="5400000" scaled="1"/>
            </a:gradFill>
            <a:ln w="57150" cmpd="sng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0070C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57" name="Freeform 18"/>
            <p:cNvSpPr>
              <a:spLocks noEditPoints="1"/>
            </p:cNvSpPr>
            <p:nvPr/>
          </p:nvSpPr>
          <p:spPr bwMode="auto">
            <a:xfrm>
              <a:off x="2903" y="1755"/>
              <a:ext cx="713" cy="859"/>
            </a:xfrm>
            <a:custGeom>
              <a:avLst/>
              <a:gdLst>
                <a:gd name="T0" fmla="*/ 0 w 713"/>
                <a:gd name="T1" fmla="*/ 66 h 1001"/>
                <a:gd name="T2" fmla="*/ 79 w 713"/>
                <a:gd name="T3" fmla="*/ 66 h 1001"/>
                <a:gd name="T4" fmla="*/ 79 w 713"/>
                <a:gd name="T5" fmla="*/ 335 h 1001"/>
                <a:gd name="T6" fmla="*/ 0 w 713"/>
                <a:gd name="T7" fmla="*/ 335 h 1001"/>
                <a:gd name="T8" fmla="*/ 0 w 713"/>
                <a:gd name="T9" fmla="*/ 399 h 1001"/>
                <a:gd name="T10" fmla="*/ 339 w 713"/>
                <a:gd name="T11" fmla="*/ 399 h 1001"/>
                <a:gd name="T12" fmla="*/ 339 w 713"/>
                <a:gd name="T13" fmla="*/ 335 h 1001"/>
                <a:gd name="T14" fmla="*/ 257 w 713"/>
                <a:gd name="T15" fmla="*/ 335 h 1001"/>
                <a:gd name="T16" fmla="*/ 257 w 713"/>
                <a:gd name="T17" fmla="*/ 241 h 1001"/>
                <a:gd name="T18" fmla="*/ 319 w 713"/>
                <a:gd name="T19" fmla="*/ 241 h 1001"/>
                <a:gd name="T20" fmla="*/ 531 w 713"/>
                <a:gd name="T21" fmla="*/ 399 h 1001"/>
                <a:gd name="T22" fmla="*/ 713 w 713"/>
                <a:gd name="T23" fmla="*/ 399 h 1001"/>
                <a:gd name="T24" fmla="*/ 713 w 713"/>
                <a:gd name="T25" fmla="*/ 335 h 1001"/>
                <a:gd name="T26" fmla="*/ 638 w 713"/>
                <a:gd name="T27" fmla="*/ 335 h 1001"/>
                <a:gd name="T28" fmla="*/ 508 w 713"/>
                <a:gd name="T29" fmla="*/ 241 h 1001"/>
                <a:gd name="T30" fmla="*/ 565 w 713"/>
                <a:gd name="T31" fmla="*/ 241 h 1001"/>
                <a:gd name="T32" fmla="*/ 659 w 713"/>
                <a:gd name="T33" fmla="*/ 205 h 1001"/>
                <a:gd name="T34" fmla="*/ 659 w 713"/>
                <a:gd name="T35" fmla="*/ 33 h 1001"/>
                <a:gd name="T36" fmla="*/ 565 w 713"/>
                <a:gd name="T37" fmla="*/ 0 h 1001"/>
                <a:gd name="T38" fmla="*/ 0 w 713"/>
                <a:gd name="T39" fmla="*/ 0 h 1001"/>
                <a:gd name="T40" fmla="*/ 0 w 713"/>
                <a:gd name="T41" fmla="*/ 66 h 1001"/>
                <a:gd name="T42" fmla="*/ 481 w 713"/>
                <a:gd name="T43" fmla="*/ 175 h 1001"/>
                <a:gd name="T44" fmla="*/ 257 w 713"/>
                <a:gd name="T45" fmla="*/ 175 h 1001"/>
                <a:gd name="T46" fmla="*/ 257 w 713"/>
                <a:gd name="T47" fmla="*/ 66 h 1001"/>
                <a:gd name="T48" fmla="*/ 481 w 713"/>
                <a:gd name="T49" fmla="*/ 66 h 1001"/>
                <a:gd name="T50" fmla="*/ 481 w 713"/>
                <a:gd name="T51" fmla="*/ 175 h 100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13" h="1001">
                  <a:moveTo>
                    <a:pt x="0" y="165"/>
                  </a:moveTo>
                  <a:lnTo>
                    <a:pt x="79" y="165"/>
                  </a:lnTo>
                  <a:lnTo>
                    <a:pt x="79" y="838"/>
                  </a:lnTo>
                  <a:lnTo>
                    <a:pt x="0" y="838"/>
                  </a:lnTo>
                  <a:lnTo>
                    <a:pt x="0" y="1001"/>
                  </a:lnTo>
                  <a:lnTo>
                    <a:pt x="339" y="1001"/>
                  </a:lnTo>
                  <a:lnTo>
                    <a:pt x="339" y="838"/>
                  </a:lnTo>
                  <a:lnTo>
                    <a:pt x="257" y="838"/>
                  </a:lnTo>
                  <a:lnTo>
                    <a:pt x="257" y="602"/>
                  </a:lnTo>
                  <a:lnTo>
                    <a:pt x="319" y="602"/>
                  </a:lnTo>
                  <a:lnTo>
                    <a:pt x="531" y="1001"/>
                  </a:lnTo>
                  <a:lnTo>
                    <a:pt x="713" y="1001"/>
                  </a:lnTo>
                  <a:lnTo>
                    <a:pt x="713" y="838"/>
                  </a:lnTo>
                  <a:lnTo>
                    <a:pt x="638" y="838"/>
                  </a:lnTo>
                  <a:lnTo>
                    <a:pt x="508" y="602"/>
                  </a:lnTo>
                  <a:lnTo>
                    <a:pt x="565" y="602"/>
                  </a:lnTo>
                  <a:lnTo>
                    <a:pt x="659" y="513"/>
                  </a:lnTo>
                  <a:lnTo>
                    <a:pt x="659" y="82"/>
                  </a:lnTo>
                  <a:lnTo>
                    <a:pt x="565" y="0"/>
                  </a:lnTo>
                  <a:lnTo>
                    <a:pt x="0" y="0"/>
                  </a:lnTo>
                  <a:lnTo>
                    <a:pt x="0" y="165"/>
                  </a:lnTo>
                  <a:close/>
                  <a:moveTo>
                    <a:pt x="481" y="438"/>
                  </a:moveTo>
                  <a:lnTo>
                    <a:pt x="257" y="438"/>
                  </a:lnTo>
                  <a:lnTo>
                    <a:pt x="257" y="165"/>
                  </a:lnTo>
                  <a:lnTo>
                    <a:pt x="481" y="165"/>
                  </a:lnTo>
                  <a:lnTo>
                    <a:pt x="481" y="438"/>
                  </a:lnTo>
                  <a:close/>
                </a:path>
              </a:pathLst>
            </a:custGeom>
            <a:gradFill rotWithShape="1">
              <a:gsLst>
                <a:gs pos="0">
                  <a:srgbClr val="FF3300"/>
                </a:gs>
                <a:gs pos="100000">
                  <a:srgbClr val="FFCC00"/>
                </a:gs>
              </a:gsLst>
              <a:lin ang="5400000" scaled="1"/>
            </a:gradFill>
            <a:ln w="57150" cmpd="sng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0070C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58" name="Freeform 19"/>
            <p:cNvSpPr>
              <a:spLocks/>
            </p:cNvSpPr>
            <p:nvPr/>
          </p:nvSpPr>
          <p:spPr bwMode="auto">
            <a:xfrm>
              <a:off x="3664" y="1755"/>
              <a:ext cx="741" cy="859"/>
            </a:xfrm>
            <a:custGeom>
              <a:avLst/>
              <a:gdLst>
                <a:gd name="T0" fmla="*/ 0 w 741"/>
                <a:gd name="T1" fmla="*/ 142 h 1001"/>
                <a:gd name="T2" fmla="*/ 0 w 741"/>
                <a:gd name="T3" fmla="*/ 0 h 1001"/>
                <a:gd name="T4" fmla="*/ 741 w 741"/>
                <a:gd name="T5" fmla="*/ 0 h 1001"/>
                <a:gd name="T6" fmla="*/ 741 w 741"/>
                <a:gd name="T7" fmla="*/ 142 h 1001"/>
                <a:gd name="T8" fmla="*/ 570 w 741"/>
                <a:gd name="T9" fmla="*/ 142 h 1001"/>
                <a:gd name="T10" fmla="*/ 570 w 741"/>
                <a:gd name="T11" fmla="*/ 66 h 1001"/>
                <a:gd name="T12" fmla="*/ 461 w 741"/>
                <a:gd name="T13" fmla="*/ 66 h 1001"/>
                <a:gd name="T14" fmla="*/ 461 w 741"/>
                <a:gd name="T15" fmla="*/ 335 h 1001"/>
                <a:gd name="T16" fmla="*/ 540 w 741"/>
                <a:gd name="T17" fmla="*/ 335 h 1001"/>
                <a:gd name="T18" fmla="*/ 540 w 741"/>
                <a:gd name="T19" fmla="*/ 399 h 1001"/>
                <a:gd name="T20" fmla="*/ 201 w 741"/>
                <a:gd name="T21" fmla="*/ 399 h 1001"/>
                <a:gd name="T22" fmla="*/ 201 w 741"/>
                <a:gd name="T23" fmla="*/ 335 h 1001"/>
                <a:gd name="T24" fmla="*/ 283 w 741"/>
                <a:gd name="T25" fmla="*/ 335 h 1001"/>
                <a:gd name="T26" fmla="*/ 283 w 741"/>
                <a:gd name="T27" fmla="*/ 66 h 1001"/>
                <a:gd name="T28" fmla="*/ 171 w 741"/>
                <a:gd name="T29" fmla="*/ 66 h 1001"/>
                <a:gd name="T30" fmla="*/ 171 w 741"/>
                <a:gd name="T31" fmla="*/ 142 h 1001"/>
                <a:gd name="T32" fmla="*/ 0 w 741"/>
                <a:gd name="T33" fmla="*/ 142 h 10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41" h="1001">
                  <a:moveTo>
                    <a:pt x="0" y="358"/>
                  </a:moveTo>
                  <a:lnTo>
                    <a:pt x="0" y="0"/>
                  </a:lnTo>
                  <a:lnTo>
                    <a:pt x="741" y="0"/>
                  </a:lnTo>
                  <a:lnTo>
                    <a:pt x="741" y="358"/>
                  </a:lnTo>
                  <a:lnTo>
                    <a:pt x="570" y="358"/>
                  </a:lnTo>
                  <a:lnTo>
                    <a:pt x="570" y="165"/>
                  </a:lnTo>
                  <a:lnTo>
                    <a:pt x="461" y="165"/>
                  </a:lnTo>
                  <a:lnTo>
                    <a:pt x="461" y="838"/>
                  </a:lnTo>
                  <a:lnTo>
                    <a:pt x="540" y="838"/>
                  </a:lnTo>
                  <a:lnTo>
                    <a:pt x="540" y="1001"/>
                  </a:lnTo>
                  <a:lnTo>
                    <a:pt x="201" y="1001"/>
                  </a:lnTo>
                  <a:lnTo>
                    <a:pt x="201" y="838"/>
                  </a:lnTo>
                  <a:lnTo>
                    <a:pt x="283" y="838"/>
                  </a:lnTo>
                  <a:lnTo>
                    <a:pt x="283" y="165"/>
                  </a:lnTo>
                  <a:lnTo>
                    <a:pt x="171" y="165"/>
                  </a:lnTo>
                  <a:lnTo>
                    <a:pt x="171" y="358"/>
                  </a:lnTo>
                  <a:lnTo>
                    <a:pt x="0" y="358"/>
                  </a:lnTo>
                  <a:close/>
                </a:path>
              </a:pathLst>
            </a:custGeom>
            <a:gradFill rotWithShape="1">
              <a:gsLst>
                <a:gs pos="0">
                  <a:srgbClr val="FF3300"/>
                </a:gs>
                <a:gs pos="100000">
                  <a:srgbClr val="FFCC00"/>
                </a:gs>
              </a:gsLst>
              <a:lin ang="5400000" scaled="1"/>
            </a:gradFill>
            <a:ln w="57150" cmpd="sng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0070C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59" name="Freeform 20"/>
            <p:cNvSpPr>
              <a:spLocks/>
            </p:cNvSpPr>
            <p:nvPr/>
          </p:nvSpPr>
          <p:spPr bwMode="auto">
            <a:xfrm>
              <a:off x="4510" y="1755"/>
              <a:ext cx="593" cy="859"/>
            </a:xfrm>
            <a:custGeom>
              <a:avLst/>
              <a:gdLst>
                <a:gd name="T0" fmla="*/ 0 w 593"/>
                <a:gd name="T1" fmla="*/ 34 h 1001"/>
                <a:gd name="T2" fmla="*/ 96 w 593"/>
                <a:gd name="T3" fmla="*/ 0 h 1001"/>
                <a:gd name="T4" fmla="*/ 492 w 593"/>
                <a:gd name="T5" fmla="*/ 0 h 1001"/>
                <a:gd name="T6" fmla="*/ 593 w 593"/>
                <a:gd name="T7" fmla="*/ 35 h 1001"/>
                <a:gd name="T8" fmla="*/ 593 w 593"/>
                <a:gd name="T9" fmla="*/ 112 h 1001"/>
                <a:gd name="T10" fmla="*/ 415 w 593"/>
                <a:gd name="T11" fmla="*/ 112 h 1001"/>
                <a:gd name="T12" fmla="*/ 415 w 593"/>
                <a:gd name="T13" fmla="*/ 66 h 1001"/>
                <a:gd name="T14" fmla="*/ 178 w 593"/>
                <a:gd name="T15" fmla="*/ 66 h 1001"/>
                <a:gd name="T16" fmla="*/ 178 w 593"/>
                <a:gd name="T17" fmla="*/ 161 h 1001"/>
                <a:gd name="T18" fmla="*/ 490 w 593"/>
                <a:gd name="T19" fmla="*/ 161 h 1001"/>
                <a:gd name="T20" fmla="*/ 593 w 593"/>
                <a:gd name="T21" fmla="*/ 198 h 1001"/>
                <a:gd name="T22" fmla="*/ 593 w 593"/>
                <a:gd name="T23" fmla="*/ 350 h 1001"/>
                <a:gd name="T24" fmla="*/ 463 w 593"/>
                <a:gd name="T25" fmla="*/ 399 h 1001"/>
                <a:gd name="T26" fmla="*/ 116 w 593"/>
                <a:gd name="T27" fmla="*/ 399 h 1001"/>
                <a:gd name="T28" fmla="*/ 0 w 593"/>
                <a:gd name="T29" fmla="*/ 357 h 1001"/>
                <a:gd name="T30" fmla="*/ 0 w 593"/>
                <a:gd name="T31" fmla="*/ 286 h 1001"/>
                <a:gd name="T32" fmla="*/ 178 w 593"/>
                <a:gd name="T33" fmla="*/ 286 h 1001"/>
                <a:gd name="T34" fmla="*/ 178 w 593"/>
                <a:gd name="T35" fmla="*/ 335 h 1001"/>
                <a:gd name="T36" fmla="*/ 415 w 593"/>
                <a:gd name="T37" fmla="*/ 335 h 1001"/>
                <a:gd name="T38" fmla="*/ 415 w 593"/>
                <a:gd name="T39" fmla="*/ 225 h 1001"/>
                <a:gd name="T40" fmla="*/ 100 w 593"/>
                <a:gd name="T41" fmla="*/ 225 h 1001"/>
                <a:gd name="T42" fmla="*/ 0 w 593"/>
                <a:gd name="T43" fmla="*/ 190 h 1001"/>
                <a:gd name="T44" fmla="*/ 0 w 593"/>
                <a:gd name="T45" fmla="*/ 34 h 100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93" h="1001">
                  <a:moveTo>
                    <a:pt x="0" y="87"/>
                  </a:moveTo>
                  <a:lnTo>
                    <a:pt x="96" y="0"/>
                  </a:lnTo>
                  <a:lnTo>
                    <a:pt x="492" y="0"/>
                  </a:lnTo>
                  <a:lnTo>
                    <a:pt x="593" y="89"/>
                  </a:lnTo>
                  <a:lnTo>
                    <a:pt x="593" y="281"/>
                  </a:lnTo>
                  <a:lnTo>
                    <a:pt x="415" y="281"/>
                  </a:lnTo>
                  <a:lnTo>
                    <a:pt x="415" y="165"/>
                  </a:lnTo>
                  <a:lnTo>
                    <a:pt x="178" y="165"/>
                  </a:lnTo>
                  <a:lnTo>
                    <a:pt x="178" y="403"/>
                  </a:lnTo>
                  <a:lnTo>
                    <a:pt x="490" y="403"/>
                  </a:lnTo>
                  <a:lnTo>
                    <a:pt x="593" y="498"/>
                  </a:lnTo>
                  <a:lnTo>
                    <a:pt x="593" y="879"/>
                  </a:lnTo>
                  <a:lnTo>
                    <a:pt x="463" y="1001"/>
                  </a:lnTo>
                  <a:lnTo>
                    <a:pt x="116" y="1001"/>
                  </a:lnTo>
                  <a:lnTo>
                    <a:pt x="0" y="894"/>
                  </a:lnTo>
                  <a:lnTo>
                    <a:pt x="0" y="716"/>
                  </a:lnTo>
                  <a:lnTo>
                    <a:pt x="178" y="716"/>
                  </a:lnTo>
                  <a:lnTo>
                    <a:pt x="178" y="838"/>
                  </a:lnTo>
                  <a:lnTo>
                    <a:pt x="415" y="838"/>
                  </a:lnTo>
                  <a:lnTo>
                    <a:pt x="415" y="564"/>
                  </a:lnTo>
                  <a:lnTo>
                    <a:pt x="100" y="564"/>
                  </a:lnTo>
                  <a:lnTo>
                    <a:pt x="0" y="473"/>
                  </a:lnTo>
                  <a:lnTo>
                    <a:pt x="0" y="87"/>
                  </a:lnTo>
                  <a:close/>
                </a:path>
              </a:pathLst>
            </a:custGeom>
            <a:gradFill rotWithShape="1">
              <a:gsLst>
                <a:gs pos="0">
                  <a:srgbClr val="FF3300"/>
                </a:gs>
                <a:gs pos="100000">
                  <a:srgbClr val="FFCC00"/>
                </a:gs>
              </a:gsLst>
              <a:lin ang="5400000" scaled="1"/>
            </a:gradFill>
            <a:ln w="57150" cmpd="sng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0070C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202045" y="2924944"/>
            <a:ext cx="2954131" cy="936104"/>
            <a:chOff x="3202045" y="2924944"/>
            <a:chExt cx="2954131" cy="936104"/>
          </a:xfrm>
        </p:grpSpPr>
        <p:sp>
          <p:nvSpPr>
            <p:cNvPr id="6" name="Oval 5"/>
            <p:cNvSpPr/>
            <p:nvPr/>
          </p:nvSpPr>
          <p:spPr>
            <a:xfrm>
              <a:off x="3202045" y="2924944"/>
              <a:ext cx="2954131" cy="936104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" name="TextBox 6">
              <a:hlinkClick r:id="rId4" action="ppaction://hlinksldjump"/>
            </p:cNvPr>
            <p:cNvSpPr txBox="1"/>
            <p:nvPr/>
          </p:nvSpPr>
          <p:spPr>
            <a:xfrm>
              <a:off x="3865917" y="3131386"/>
              <a:ext cx="1626386" cy="52322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</a:rPr>
                <a:t>GAME</a:t>
              </a:r>
              <a:endParaRPr lang="en-US" sz="28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77534" y="332656"/>
            <a:ext cx="8388932" cy="5976664"/>
          </a:xfrm>
          <a:prstGeom prst="roundRect">
            <a:avLst/>
          </a:prstGeom>
          <a:solidFill>
            <a:srgbClr val="CDCD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7524750" y="908050"/>
            <a:ext cx="698500" cy="708025"/>
            <a:chOff x="4649" y="2750"/>
            <a:chExt cx="440" cy="446"/>
          </a:xfrm>
        </p:grpSpPr>
        <p:sp>
          <p:nvSpPr>
            <p:cNvPr id="8209" name="Oval 39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rgbClr val="0070C0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210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8196" name="Picture 42" descr="Ten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692150"/>
            <a:ext cx="3533775" cy="51339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00206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24 Rectángulo redondeado"/>
          <p:cNvSpPr/>
          <p:nvPr/>
        </p:nvSpPr>
        <p:spPr>
          <a:xfrm>
            <a:off x="1331640" y="5949280"/>
            <a:ext cx="1944216" cy="648072"/>
          </a:xfrm>
          <a:prstGeom prst="roundRect">
            <a:avLst/>
          </a:prstGeom>
          <a:solidFill>
            <a:srgbClr val="FFFF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endParaRPr lang="es-E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3563888" y="5949280"/>
            <a:ext cx="1944216" cy="64807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endParaRPr lang="es-E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5796136" y="5949280"/>
            <a:ext cx="1944216" cy="648072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endParaRPr lang="es-E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81" name="AutoShape 41"/>
          <p:cNvSpPr>
            <a:spLocks noChangeArrowheads="1"/>
          </p:cNvSpPr>
          <p:nvPr/>
        </p:nvSpPr>
        <p:spPr bwMode="auto">
          <a:xfrm>
            <a:off x="5199062" y="2919077"/>
            <a:ext cx="3024188" cy="863600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tennis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537714" y="3936107"/>
            <a:ext cx="2178510" cy="1263179"/>
            <a:chOff x="4537714" y="3936107"/>
            <a:chExt cx="2178510" cy="1263179"/>
          </a:xfrm>
        </p:grpSpPr>
        <p:sp>
          <p:nvSpPr>
            <p:cNvPr id="15" name="Explosion 2 14"/>
            <p:cNvSpPr/>
            <p:nvPr/>
          </p:nvSpPr>
          <p:spPr>
            <a:xfrm>
              <a:off x="4537714" y="3936107"/>
              <a:ext cx="2178510" cy="1263179"/>
            </a:xfrm>
            <a:prstGeom prst="irregularSeal2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hlinkClick r:id="rId5" action="ppaction://hlinksldjump"/>
            </p:cNvPr>
            <p:cNvSpPr txBox="1"/>
            <p:nvPr/>
          </p:nvSpPr>
          <p:spPr>
            <a:xfrm>
              <a:off x="5119408" y="4430456"/>
              <a:ext cx="964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</a:rPr>
                <a:t>NEXT</a:t>
              </a:r>
              <a:endParaRPr lang="en-US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nn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02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77534" y="332656"/>
            <a:ext cx="8388932" cy="5976664"/>
          </a:xfrm>
          <a:prstGeom prst="roundRect">
            <a:avLst/>
          </a:prstGeom>
          <a:solidFill>
            <a:srgbClr val="CDCD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7559675" y="836613"/>
            <a:ext cx="698500" cy="708025"/>
            <a:chOff x="4649" y="2750"/>
            <a:chExt cx="440" cy="446"/>
          </a:xfrm>
        </p:grpSpPr>
        <p:sp>
          <p:nvSpPr>
            <p:cNvPr id="10257" name="Oval 39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rgbClr val="0070C0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258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0244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4606" y="476250"/>
            <a:ext cx="4045863" cy="417512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00206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25 Rectángulo redondeado"/>
          <p:cNvSpPr/>
          <p:nvPr/>
        </p:nvSpPr>
        <p:spPr>
          <a:xfrm>
            <a:off x="5796136" y="5949280"/>
            <a:ext cx="1944216" cy="648072"/>
          </a:xfrm>
          <a:prstGeom prst="roundRect">
            <a:avLst/>
          </a:prstGeom>
          <a:solidFill>
            <a:srgbClr val="FFC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endParaRPr lang="es-E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1331640" y="5949280"/>
            <a:ext cx="1944216" cy="648072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endParaRPr lang="es-E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3563888" y="5949280"/>
            <a:ext cx="1944216" cy="648072"/>
          </a:xfrm>
          <a:prstGeom prst="roundRect">
            <a:avLst/>
          </a:prstGeom>
          <a:solidFill>
            <a:srgbClr val="7030A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endParaRPr lang="es-E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29" name="AutoShape 41"/>
          <p:cNvSpPr>
            <a:spLocks noChangeArrowheads="1"/>
          </p:cNvSpPr>
          <p:nvPr/>
        </p:nvSpPr>
        <p:spPr bwMode="auto">
          <a:xfrm>
            <a:off x="755576" y="4868527"/>
            <a:ext cx="4594225" cy="863600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gymnastics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299031" y="3789040"/>
            <a:ext cx="2178510" cy="1263179"/>
            <a:chOff x="4537714" y="3936107"/>
            <a:chExt cx="2178510" cy="1263179"/>
          </a:xfrm>
        </p:grpSpPr>
        <p:sp>
          <p:nvSpPr>
            <p:cNvPr id="15" name="Explosion 2 14"/>
            <p:cNvSpPr/>
            <p:nvPr/>
          </p:nvSpPr>
          <p:spPr>
            <a:xfrm>
              <a:off x="4537714" y="3936107"/>
              <a:ext cx="2178510" cy="1263179"/>
            </a:xfrm>
            <a:prstGeom prst="irregularSeal2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hlinkClick r:id="rId5" action="ppaction://hlinksldjump"/>
            </p:cNvPr>
            <p:cNvSpPr txBox="1"/>
            <p:nvPr/>
          </p:nvSpPr>
          <p:spPr>
            <a:xfrm>
              <a:off x="5119408" y="4430456"/>
              <a:ext cx="964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</a:rPr>
                <a:t>END</a:t>
              </a:r>
              <a:endParaRPr lang="en-US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ymnastic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23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77534" y="332656"/>
            <a:ext cx="8388932" cy="5976664"/>
          </a:xfrm>
          <a:prstGeom prst="roundRect">
            <a:avLst/>
          </a:prstGeom>
          <a:solidFill>
            <a:srgbClr val="CDCD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7545388" y="836613"/>
            <a:ext cx="698500" cy="708025"/>
            <a:chOff x="4649" y="2750"/>
            <a:chExt cx="440" cy="446"/>
          </a:xfrm>
        </p:grpSpPr>
        <p:sp>
          <p:nvSpPr>
            <p:cNvPr id="3089" name="Oval 38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rgbClr val="0070C0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90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116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0946" y="1071113"/>
            <a:ext cx="3575050" cy="384691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1331640" y="5949280"/>
            <a:ext cx="1944216" cy="648072"/>
          </a:xfrm>
          <a:prstGeom prst="roundRect">
            <a:avLst/>
          </a:prstGeom>
          <a:solidFill>
            <a:srgbClr val="66FF33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endParaRPr lang="es-E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3563888" y="5949280"/>
            <a:ext cx="1944216" cy="64807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endParaRPr lang="es-E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5796136" y="5949280"/>
            <a:ext cx="1944216" cy="648072"/>
          </a:xfrm>
          <a:prstGeom prst="roundRect">
            <a:avLst/>
          </a:prstGeom>
          <a:solidFill>
            <a:srgbClr val="771369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endParaRPr lang="es-E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15" name="AutoShape 43"/>
          <p:cNvSpPr>
            <a:spLocks noChangeArrowheads="1"/>
          </p:cNvSpPr>
          <p:nvPr/>
        </p:nvSpPr>
        <p:spPr bwMode="auto">
          <a:xfrm>
            <a:off x="3707814" y="3063379"/>
            <a:ext cx="4464050" cy="863600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s-E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volleyball</a:t>
            </a:r>
            <a:endParaRPr lang="es-E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37714" y="3936107"/>
            <a:ext cx="2178510" cy="1263179"/>
            <a:chOff x="4537714" y="3936107"/>
            <a:chExt cx="2178510" cy="1263179"/>
          </a:xfrm>
        </p:grpSpPr>
        <p:sp>
          <p:nvSpPr>
            <p:cNvPr id="2" name="Explosion 2 1"/>
            <p:cNvSpPr/>
            <p:nvPr/>
          </p:nvSpPr>
          <p:spPr>
            <a:xfrm>
              <a:off x="4537714" y="3936107"/>
              <a:ext cx="2178510" cy="1263179"/>
            </a:xfrm>
            <a:prstGeom prst="irregularSeal2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hlinkClick r:id="rId5" action="ppaction://hlinksldjump"/>
            </p:cNvPr>
            <p:cNvSpPr txBox="1"/>
            <p:nvPr/>
          </p:nvSpPr>
          <p:spPr>
            <a:xfrm>
              <a:off x="5119408" y="4430456"/>
              <a:ext cx="964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</a:rPr>
                <a:t>NEXT</a:t>
              </a:r>
              <a:endParaRPr lang="en-US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leyb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1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77534" y="332656"/>
            <a:ext cx="8388932" cy="5976664"/>
          </a:xfrm>
          <a:prstGeom prst="roundRect">
            <a:avLst/>
          </a:prstGeom>
          <a:solidFill>
            <a:srgbClr val="CDCD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7524750" y="903288"/>
            <a:ext cx="698500" cy="708025"/>
            <a:chOff x="4649" y="2750"/>
            <a:chExt cx="440" cy="446"/>
          </a:xfrm>
        </p:grpSpPr>
        <p:sp>
          <p:nvSpPr>
            <p:cNvPr id="12305" name="Oval 39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rgbClr val="0070C0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2306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2292" name="Picture 42" descr="Sur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1046163"/>
            <a:ext cx="5253038" cy="35242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00206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25 Rectángulo redondeado"/>
          <p:cNvSpPr/>
          <p:nvPr/>
        </p:nvSpPr>
        <p:spPr>
          <a:xfrm>
            <a:off x="3563888" y="5949280"/>
            <a:ext cx="1944216" cy="648072"/>
          </a:xfrm>
          <a:prstGeom prst="roundRect">
            <a:avLst/>
          </a:prstGeom>
          <a:solidFill>
            <a:srgbClr val="FF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endParaRPr lang="es-E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1331640" y="5949280"/>
            <a:ext cx="1944216" cy="64807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endParaRPr lang="es-E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5796136" y="5949280"/>
            <a:ext cx="1944216" cy="648072"/>
          </a:xfrm>
          <a:prstGeom prst="roundRect">
            <a:avLst/>
          </a:prstGeom>
          <a:solidFill>
            <a:srgbClr val="FFFF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endParaRPr lang="es-E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53" name="AutoShape 41"/>
          <p:cNvSpPr>
            <a:spLocks noChangeArrowheads="1"/>
          </p:cNvSpPr>
          <p:nvPr/>
        </p:nvSpPr>
        <p:spPr bwMode="auto">
          <a:xfrm>
            <a:off x="4284663" y="4810125"/>
            <a:ext cx="3600450" cy="863600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surfing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795858" y="3511253"/>
            <a:ext cx="2178510" cy="1263179"/>
            <a:chOff x="4537714" y="3936107"/>
            <a:chExt cx="2178510" cy="1263179"/>
          </a:xfrm>
        </p:grpSpPr>
        <p:sp>
          <p:nvSpPr>
            <p:cNvPr id="16" name="Explosion 2 15"/>
            <p:cNvSpPr/>
            <p:nvPr/>
          </p:nvSpPr>
          <p:spPr>
            <a:xfrm>
              <a:off x="4537714" y="3936107"/>
              <a:ext cx="2178510" cy="1263179"/>
            </a:xfrm>
            <a:prstGeom prst="irregularSeal2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hlinkClick r:id="rId5" action="ppaction://hlinksldjump"/>
            </p:cNvPr>
            <p:cNvSpPr txBox="1"/>
            <p:nvPr/>
          </p:nvSpPr>
          <p:spPr>
            <a:xfrm>
              <a:off x="5119408" y="4430456"/>
              <a:ext cx="964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</a:rPr>
                <a:t>NEXT</a:t>
              </a:r>
              <a:endParaRPr lang="en-US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rf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3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77534" y="332656"/>
            <a:ext cx="8388932" cy="5976664"/>
          </a:xfrm>
          <a:prstGeom prst="roundRect">
            <a:avLst/>
          </a:prstGeom>
          <a:solidFill>
            <a:srgbClr val="CDCD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24 Rectángulo redondeado"/>
          <p:cNvSpPr/>
          <p:nvPr/>
        </p:nvSpPr>
        <p:spPr>
          <a:xfrm>
            <a:off x="1331640" y="5949280"/>
            <a:ext cx="1944216" cy="64807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endParaRPr lang="es-E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3563888" y="5949280"/>
            <a:ext cx="1944216" cy="648072"/>
          </a:xfrm>
          <a:prstGeom prst="roundRect">
            <a:avLst/>
          </a:prstGeom>
          <a:solidFill>
            <a:srgbClr val="008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endParaRPr lang="es-E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5796136" y="5949280"/>
            <a:ext cx="1944216" cy="648072"/>
          </a:xfrm>
          <a:prstGeom prst="roundRect">
            <a:avLst/>
          </a:prstGeom>
          <a:solidFill>
            <a:srgbClr val="00B0F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endParaRPr lang="es-E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7524750" y="836613"/>
            <a:ext cx="698500" cy="708025"/>
            <a:chOff x="4649" y="2750"/>
            <a:chExt cx="440" cy="446"/>
          </a:xfrm>
        </p:grpSpPr>
        <p:sp>
          <p:nvSpPr>
            <p:cNvPr id="4113" name="Oval 39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rgbClr val="0070C0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14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85" name="AutoShape 41"/>
          <p:cNvSpPr>
            <a:spLocks noChangeArrowheads="1"/>
          </p:cNvSpPr>
          <p:nvPr/>
        </p:nvSpPr>
        <p:spPr bwMode="auto">
          <a:xfrm>
            <a:off x="3851275" y="3212306"/>
            <a:ext cx="4249738" cy="863600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football</a:t>
            </a:r>
          </a:p>
        </p:txBody>
      </p:sp>
      <p:pic>
        <p:nvPicPr>
          <p:cNvPr id="4111" name="Picture 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433" y="1259174"/>
            <a:ext cx="3384550" cy="376358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00206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537714" y="3936107"/>
            <a:ext cx="2178510" cy="1263179"/>
            <a:chOff x="4537714" y="3936107"/>
            <a:chExt cx="2178510" cy="1263179"/>
          </a:xfrm>
        </p:grpSpPr>
        <p:sp>
          <p:nvSpPr>
            <p:cNvPr id="15" name="Explosion 2 14"/>
            <p:cNvSpPr/>
            <p:nvPr/>
          </p:nvSpPr>
          <p:spPr>
            <a:xfrm>
              <a:off x="4537714" y="3936107"/>
              <a:ext cx="2178510" cy="1263179"/>
            </a:xfrm>
            <a:prstGeom prst="irregularSeal2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hlinkClick r:id="rId5" action="ppaction://hlinksldjump"/>
            </p:cNvPr>
            <p:cNvSpPr txBox="1"/>
            <p:nvPr/>
          </p:nvSpPr>
          <p:spPr>
            <a:xfrm>
              <a:off x="5119408" y="4430456"/>
              <a:ext cx="964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</a:rPr>
                <a:t>NEXT</a:t>
              </a:r>
              <a:endParaRPr lang="en-US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ootb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1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77534" y="332656"/>
            <a:ext cx="8388932" cy="5976664"/>
          </a:xfrm>
          <a:prstGeom prst="roundRect">
            <a:avLst/>
          </a:prstGeom>
          <a:solidFill>
            <a:srgbClr val="CDCD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7451725" y="908050"/>
            <a:ext cx="698500" cy="708025"/>
            <a:chOff x="4649" y="2750"/>
            <a:chExt cx="440" cy="446"/>
          </a:xfrm>
        </p:grpSpPr>
        <p:sp>
          <p:nvSpPr>
            <p:cNvPr id="18449" name="Oval 39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rgbClr val="0070C0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50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8436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2237" y="908050"/>
            <a:ext cx="3753438" cy="35115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00206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 redondeado"/>
          <p:cNvSpPr/>
          <p:nvPr/>
        </p:nvSpPr>
        <p:spPr>
          <a:xfrm>
            <a:off x="3563888" y="5949280"/>
            <a:ext cx="1944216" cy="64807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endParaRPr lang="es-E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1331640" y="5949280"/>
            <a:ext cx="1944216" cy="648072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endParaRPr lang="es-E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5796136" y="5949280"/>
            <a:ext cx="1944216" cy="648072"/>
          </a:xfrm>
          <a:prstGeom prst="roundRect">
            <a:avLst/>
          </a:prstGeom>
          <a:solidFill>
            <a:srgbClr val="FF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endParaRPr lang="es-E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21" name="AutoShape 41"/>
          <p:cNvSpPr>
            <a:spLocks noChangeArrowheads="1"/>
          </p:cNvSpPr>
          <p:nvPr/>
        </p:nvSpPr>
        <p:spPr bwMode="auto">
          <a:xfrm>
            <a:off x="2987675" y="4797425"/>
            <a:ext cx="3168650" cy="863600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skiing</a:t>
            </a:r>
            <a:endParaRPr lang="es-E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111726" y="3534246"/>
            <a:ext cx="2178510" cy="1263179"/>
            <a:chOff x="4537714" y="3936107"/>
            <a:chExt cx="2178510" cy="1263179"/>
          </a:xfrm>
        </p:grpSpPr>
        <p:sp>
          <p:nvSpPr>
            <p:cNvPr id="17" name="Explosion 2 16"/>
            <p:cNvSpPr/>
            <p:nvPr/>
          </p:nvSpPr>
          <p:spPr>
            <a:xfrm>
              <a:off x="4537714" y="3936107"/>
              <a:ext cx="2178510" cy="1263179"/>
            </a:xfrm>
            <a:prstGeom prst="irregularSeal2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hlinkClick r:id="rId5" action="ppaction://hlinksldjump"/>
            </p:cNvPr>
            <p:cNvSpPr txBox="1"/>
            <p:nvPr/>
          </p:nvSpPr>
          <p:spPr>
            <a:xfrm>
              <a:off x="5119408" y="4430456"/>
              <a:ext cx="964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</a:rPr>
                <a:t>NEXT</a:t>
              </a:r>
              <a:endParaRPr lang="en-US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ki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05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77534" y="332656"/>
            <a:ext cx="8388932" cy="5976664"/>
          </a:xfrm>
          <a:prstGeom prst="roundRect">
            <a:avLst/>
          </a:prstGeom>
          <a:solidFill>
            <a:srgbClr val="CDCD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7451725" y="920750"/>
            <a:ext cx="698500" cy="708025"/>
            <a:chOff x="4649" y="2750"/>
            <a:chExt cx="440" cy="446"/>
          </a:xfrm>
        </p:grpSpPr>
        <p:sp>
          <p:nvSpPr>
            <p:cNvPr id="6161" name="Oval 39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rgbClr val="0070C0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62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33" name="AutoShape 41"/>
          <p:cNvSpPr>
            <a:spLocks noChangeArrowheads="1"/>
          </p:cNvSpPr>
          <p:nvPr/>
        </p:nvSpPr>
        <p:spPr bwMode="auto">
          <a:xfrm>
            <a:off x="3995936" y="2493627"/>
            <a:ext cx="4465638" cy="863600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basketball</a:t>
            </a:r>
            <a:endParaRPr lang="es-E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6149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162" y="1063625"/>
            <a:ext cx="4324601" cy="384568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00206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24 Rectángulo redondeado"/>
          <p:cNvSpPr/>
          <p:nvPr/>
        </p:nvSpPr>
        <p:spPr>
          <a:xfrm>
            <a:off x="1331640" y="5949280"/>
            <a:ext cx="1944216" cy="648072"/>
          </a:xfrm>
          <a:prstGeom prst="roundRect">
            <a:avLst/>
          </a:prstGeom>
          <a:solidFill>
            <a:srgbClr val="92D05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endParaRPr lang="es-E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3563888" y="5949280"/>
            <a:ext cx="1944216" cy="648072"/>
          </a:xfrm>
          <a:prstGeom prst="roundRect">
            <a:avLst/>
          </a:prstGeom>
          <a:solidFill>
            <a:srgbClr val="FF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endParaRPr lang="es-E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5796136" y="5949280"/>
            <a:ext cx="1944216" cy="64807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endParaRPr lang="es-E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537714" y="3936107"/>
            <a:ext cx="2178510" cy="1263179"/>
            <a:chOff x="4537714" y="3936107"/>
            <a:chExt cx="2178510" cy="1263179"/>
          </a:xfrm>
        </p:grpSpPr>
        <p:sp>
          <p:nvSpPr>
            <p:cNvPr id="15" name="Explosion 2 14"/>
            <p:cNvSpPr/>
            <p:nvPr/>
          </p:nvSpPr>
          <p:spPr>
            <a:xfrm>
              <a:off x="4537714" y="3936107"/>
              <a:ext cx="2178510" cy="1263179"/>
            </a:xfrm>
            <a:prstGeom prst="irregularSeal2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hlinkClick r:id="rId5" action="ppaction://hlinksldjump"/>
            </p:cNvPr>
            <p:cNvSpPr txBox="1"/>
            <p:nvPr/>
          </p:nvSpPr>
          <p:spPr>
            <a:xfrm>
              <a:off x="5119408" y="4430456"/>
              <a:ext cx="964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</a:rPr>
                <a:t>NEXT</a:t>
              </a:r>
              <a:endParaRPr lang="en-US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sketb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82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77534" y="332656"/>
            <a:ext cx="8388932" cy="5976664"/>
          </a:xfrm>
          <a:prstGeom prst="roundRect">
            <a:avLst/>
          </a:prstGeom>
          <a:solidFill>
            <a:srgbClr val="CDCD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7559675" y="836613"/>
            <a:ext cx="698500" cy="708025"/>
            <a:chOff x="4649" y="2750"/>
            <a:chExt cx="440" cy="446"/>
          </a:xfrm>
        </p:grpSpPr>
        <p:sp>
          <p:nvSpPr>
            <p:cNvPr id="11281" name="Oval 39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rgbClr val="0070C0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282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1268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6162" y="1390408"/>
            <a:ext cx="4839668" cy="3333992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00206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25 Rectángulo redondeado"/>
          <p:cNvSpPr/>
          <p:nvPr/>
        </p:nvSpPr>
        <p:spPr>
          <a:xfrm>
            <a:off x="5796136" y="5949280"/>
            <a:ext cx="1944216" cy="648072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endParaRPr lang="es-E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1331640" y="5949280"/>
            <a:ext cx="1944216" cy="648072"/>
          </a:xfrm>
          <a:prstGeom prst="roundRect">
            <a:avLst/>
          </a:prstGeom>
          <a:solidFill>
            <a:srgbClr val="FFFF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endParaRPr lang="es-E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3563888" y="5949280"/>
            <a:ext cx="1944216" cy="648072"/>
          </a:xfrm>
          <a:prstGeom prst="roundRect">
            <a:avLst/>
          </a:prstGeom>
          <a:solidFill>
            <a:srgbClr val="0070C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endParaRPr lang="es-E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29" name="AutoShape 41"/>
          <p:cNvSpPr>
            <a:spLocks noChangeArrowheads="1"/>
          </p:cNvSpPr>
          <p:nvPr/>
        </p:nvSpPr>
        <p:spPr bwMode="auto">
          <a:xfrm>
            <a:off x="2483644" y="4724400"/>
            <a:ext cx="4176712" cy="863600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athletics</a:t>
            </a:r>
            <a:endParaRPr lang="es-E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541858" y="2730189"/>
            <a:ext cx="2178510" cy="1263179"/>
            <a:chOff x="4537714" y="3936107"/>
            <a:chExt cx="2178510" cy="1263179"/>
          </a:xfrm>
        </p:grpSpPr>
        <p:sp>
          <p:nvSpPr>
            <p:cNvPr id="15" name="Explosion 2 14"/>
            <p:cNvSpPr/>
            <p:nvPr/>
          </p:nvSpPr>
          <p:spPr>
            <a:xfrm>
              <a:off x="4537714" y="3936107"/>
              <a:ext cx="2178510" cy="1263179"/>
            </a:xfrm>
            <a:prstGeom prst="irregularSeal2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hlinkClick r:id="rId5" action="ppaction://hlinksldjump"/>
            </p:cNvPr>
            <p:cNvSpPr txBox="1"/>
            <p:nvPr/>
          </p:nvSpPr>
          <p:spPr>
            <a:xfrm>
              <a:off x="5119408" y="4430456"/>
              <a:ext cx="964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</a:rPr>
                <a:t>NEXT</a:t>
              </a:r>
              <a:endParaRPr lang="en-US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thletic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23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77534" y="332656"/>
            <a:ext cx="8388932" cy="5976664"/>
          </a:xfrm>
          <a:prstGeom prst="roundRect">
            <a:avLst/>
          </a:prstGeom>
          <a:solidFill>
            <a:srgbClr val="CDCD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7516813" y="908050"/>
            <a:ext cx="698500" cy="708025"/>
            <a:chOff x="4649" y="2750"/>
            <a:chExt cx="440" cy="446"/>
          </a:xfrm>
        </p:grpSpPr>
        <p:sp>
          <p:nvSpPr>
            <p:cNvPr id="7185" name="Oval 39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rgbClr val="0070C0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86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7172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162071"/>
            <a:ext cx="4130675" cy="41306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00206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24 Rectángulo redondeado"/>
          <p:cNvSpPr/>
          <p:nvPr/>
        </p:nvSpPr>
        <p:spPr>
          <a:xfrm>
            <a:off x="1331640" y="5949280"/>
            <a:ext cx="1944216" cy="648072"/>
          </a:xfrm>
          <a:prstGeom prst="roundRect">
            <a:avLst/>
          </a:prstGeom>
          <a:solidFill>
            <a:srgbClr val="FFFF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endParaRPr lang="es-E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3563888" y="5949280"/>
            <a:ext cx="1944216" cy="648072"/>
          </a:xfrm>
          <a:prstGeom prst="roundRect">
            <a:avLst/>
          </a:prstGeom>
          <a:solidFill>
            <a:srgbClr val="7030A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endParaRPr lang="es-E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5796136" y="5949280"/>
            <a:ext cx="1944216" cy="648072"/>
          </a:xfrm>
          <a:prstGeom prst="roundRect">
            <a:avLst/>
          </a:prstGeom>
          <a:solidFill>
            <a:srgbClr val="008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endParaRPr lang="es-E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57" name="AutoShape 41"/>
          <p:cNvSpPr>
            <a:spLocks noChangeArrowheads="1"/>
          </p:cNvSpPr>
          <p:nvPr/>
        </p:nvSpPr>
        <p:spPr bwMode="auto">
          <a:xfrm>
            <a:off x="4140994" y="2940050"/>
            <a:ext cx="4219575" cy="863600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handball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537714" y="3936107"/>
            <a:ext cx="2178510" cy="1263179"/>
            <a:chOff x="4537714" y="3936107"/>
            <a:chExt cx="2178510" cy="1263179"/>
          </a:xfrm>
        </p:grpSpPr>
        <p:sp>
          <p:nvSpPr>
            <p:cNvPr id="15" name="Explosion 2 14"/>
            <p:cNvSpPr/>
            <p:nvPr/>
          </p:nvSpPr>
          <p:spPr>
            <a:xfrm>
              <a:off x="4537714" y="3936107"/>
              <a:ext cx="2178510" cy="1263179"/>
            </a:xfrm>
            <a:prstGeom prst="irregularSeal2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hlinkClick r:id="rId5" action="ppaction://hlinksldjump"/>
            </p:cNvPr>
            <p:cNvSpPr txBox="1"/>
            <p:nvPr/>
          </p:nvSpPr>
          <p:spPr>
            <a:xfrm>
              <a:off x="5119408" y="4430456"/>
              <a:ext cx="964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</a:rPr>
                <a:t>NEXT</a:t>
              </a:r>
              <a:endParaRPr lang="en-US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ndb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92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77534" y="332656"/>
            <a:ext cx="8388932" cy="5976664"/>
          </a:xfrm>
          <a:prstGeom prst="roundRect">
            <a:avLst/>
          </a:prstGeom>
          <a:solidFill>
            <a:srgbClr val="CDCD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7524750" y="869950"/>
            <a:ext cx="698500" cy="708025"/>
            <a:chOff x="4649" y="2750"/>
            <a:chExt cx="440" cy="446"/>
          </a:xfrm>
        </p:grpSpPr>
        <p:sp>
          <p:nvSpPr>
            <p:cNvPr id="9233" name="Oval 39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rgbClr val="0070C0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234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9220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7712" y="332656"/>
            <a:ext cx="4360601" cy="4360601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00206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25 Rectángulo redondeado"/>
          <p:cNvSpPr/>
          <p:nvPr/>
        </p:nvSpPr>
        <p:spPr>
          <a:xfrm>
            <a:off x="3563888" y="5949280"/>
            <a:ext cx="1944216" cy="64807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endParaRPr lang="es-E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1331640" y="5949280"/>
            <a:ext cx="1944216" cy="648072"/>
          </a:xfrm>
          <a:prstGeom prst="roundRect">
            <a:avLst/>
          </a:prstGeom>
          <a:solidFill>
            <a:srgbClr val="FFC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endParaRPr lang="es-E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5796136" y="5949280"/>
            <a:ext cx="1944216" cy="648072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endParaRPr lang="es-E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05" name="AutoShape 41"/>
          <p:cNvSpPr>
            <a:spLocks noChangeArrowheads="1"/>
          </p:cNvSpPr>
          <p:nvPr/>
        </p:nvSpPr>
        <p:spPr bwMode="auto">
          <a:xfrm>
            <a:off x="4418013" y="4724400"/>
            <a:ext cx="3363912" cy="863600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cycling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279981" y="2648992"/>
            <a:ext cx="2178510" cy="1263179"/>
            <a:chOff x="4537714" y="3936107"/>
            <a:chExt cx="2178510" cy="1263179"/>
          </a:xfrm>
        </p:grpSpPr>
        <p:sp>
          <p:nvSpPr>
            <p:cNvPr id="15" name="Explosion 2 14"/>
            <p:cNvSpPr/>
            <p:nvPr/>
          </p:nvSpPr>
          <p:spPr>
            <a:xfrm>
              <a:off x="4537714" y="3936107"/>
              <a:ext cx="2178510" cy="1263179"/>
            </a:xfrm>
            <a:prstGeom prst="irregularSeal2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hlinkClick r:id="rId5" action="ppaction://hlinksldjump"/>
            </p:cNvPr>
            <p:cNvSpPr txBox="1"/>
            <p:nvPr/>
          </p:nvSpPr>
          <p:spPr>
            <a:xfrm>
              <a:off x="5119408" y="4430456"/>
              <a:ext cx="964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</a:rPr>
                <a:t>NEXT</a:t>
              </a:r>
              <a:endParaRPr lang="en-US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yc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1305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51</Words>
  <PresentationFormat>On-screen Show (4:3)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Diseño predeterminado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2012-03-07T18:33:23Z</dcterms:created>
  <dcterms:modified xsi:type="dcterms:W3CDTF">2021-06-24T07:11:50Z</dcterms:modified>
</cp:coreProperties>
</file>