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320" r:id="rId7"/>
    <p:sldId id="263" r:id="rId8"/>
    <p:sldId id="262" r:id="rId9"/>
    <p:sldId id="264" r:id="rId10"/>
    <p:sldId id="265" r:id="rId11"/>
    <p:sldId id="323" r:id="rId12"/>
    <p:sldId id="268" r:id="rId13"/>
    <p:sldId id="266" r:id="rId14"/>
    <p:sldId id="261" r:id="rId15"/>
    <p:sldId id="267" r:id="rId16"/>
    <p:sldId id="270" r:id="rId17"/>
    <p:sldId id="271" r:id="rId18"/>
    <p:sldId id="280" r:id="rId19"/>
    <p:sldId id="324" r:id="rId20"/>
    <p:sldId id="290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Cambria Math" panose="02040503050406030204" pitchFamily="18" charset="0"/>
      <p:regular r:id="rId24"/>
    </p:embeddedFont>
    <p:embeddedFont>
      <p:font typeface="Life Savers" panose="020B0604020202020204" charset="0"/>
      <p:regular r:id="rId25"/>
      <p:bold r:id="rId26"/>
    </p:embeddedFont>
    <p:embeddedFont>
      <p:font typeface="Life Savers ExtraBold" panose="020B0604020202020204" charset="0"/>
      <p:bold r:id="rId27"/>
    </p:embeddedFont>
    <p:embeddedFont>
      <p:font typeface="Quicksand" panose="020B0604020202020204" charset="0"/>
      <p:regular r:id="rId28"/>
      <p:bold r:id="rId29"/>
    </p:embeddedFont>
    <p:embeddedFont>
      <p:font typeface="Quicksand SemiBold" panose="020B0604020202020204" charset="0"/>
      <p:regular r:id="rId30"/>
      <p:bold r:id="rId31"/>
    </p:embeddedFont>
    <p:embeddedFont>
      <p:font typeface="Roboto Condensed Light" panose="02000000000000000000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04C820-79BC-49BA-9807-98E805F212A7}">
  <a:tblStyle styleId="{0704C820-79BC-49BA-9807-98E805F212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9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8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e55f0624b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e55f0624b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76717b5c6_0_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76717b5c6_0_1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e76717b5c6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e76717b5c6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e76717b5c6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e76717b5c6_0_1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e58a76db6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e58a76db6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e58a76db6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e58a76db6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78f86e20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78f86e20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24c4a8477d_0_1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24c4a8477d_0_1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ge78f86e20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9" name="Google Shape;2639;ge78f86e20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e79797e2e0_0_1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e79797e2e0_0_1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6717b5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6717b5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e76717b5c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e76717b5c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e76717b5c6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e76717b5c6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e76717b5c6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e76717b5c6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e76717b5c6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e76717b5c6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e76717b5c6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e76717b5c6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e55f0624b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e55f0624b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5100" y="697825"/>
            <a:ext cx="46431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65975" y="2965225"/>
            <a:ext cx="3276000" cy="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1900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7677736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5787486" y="10273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642432" y="-12"/>
            <a:ext cx="1807340" cy="5204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7381482" y="1966800"/>
            <a:ext cx="1297387" cy="37359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3"/>
          <p:cNvGrpSpPr/>
          <p:nvPr/>
        </p:nvGrpSpPr>
        <p:grpSpPr>
          <a:xfrm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215" name="Google Shape;215;p13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3"/>
          <p:cNvSpPr txBox="1">
            <a:spLocks noGrp="1"/>
          </p:cNvSpPr>
          <p:nvPr>
            <p:ph type="title"/>
          </p:nvPr>
        </p:nvSpPr>
        <p:spPr>
          <a:xfrm>
            <a:off x="1374050" y="1537875"/>
            <a:ext cx="17706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1"/>
          </p:nvPr>
        </p:nvSpPr>
        <p:spPr>
          <a:xfrm>
            <a:off x="1374050" y="2251725"/>
            <a:ext cx="17850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 idx="2"/>
          </p:nvPr>
        </p:nvSpPr>
        <p:spPr>
          <a:xfrm>
            <a:off x="4006525" y="1537875"/>
            <a:ext cx="17850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3"/>
          </p:nvPr>
        </p:nvSpPr>
        <p:spPr>
          <a:xfrm>
            <a:off x="4006525" y="2251725"/>
            <a:ext cx="17850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4"/>
          </p:nvPr>
        </p:nvSpPr>
        <p:spPr>
          <a:xfrm>
            <a:off x="6639000" y="1537875"/>
            <a:ext cx="17850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5"/>
          </p:nvPr>
        </p:nvSpPr>
        <p:spPr>
          <a:xfrm>
            <a:off x="6639000" y="2251725"/>
            <a:ext cx="17850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6"/>
          </p:nvPr>
        </p:nvSpPr>
        <p:spPr>
          <a:xfrm>
            <a:off x="1405475" y="3418100"/>
            <a:ext cx="17706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7"/>
          </p:nvPr>
        </p:nvSpPr>
        <p:spPr>
          <a:xfrm>
            <a:off x="1405475" y="4131832"/>
            <a:ext cx="17706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8"/>
          </p:nvPr>
        </p:nvSpPr>
        <p:spPr>
          <a:xfrm>
            <a:off x="4014450" y="3418100"/>
            <a:ext cx="17706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9"/>
          </p:nvPr>
        </p:nvSpPr>
        <p:spPr>
          <a:xfrm>
            <a:off x="4014450" y="4131805"/>
            <a:ext cx="17850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13"/>
          </p:nvPr>
        </p:nvSpPr>
        <p:spPr>
          <a:xfrm>
            <a:off x="6653400" y="3418100"/>
            <a:ext cx="1741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14"/>
          </p:nvPr>
        </p:nvSpPr>
        <p:spPr>
          <a:xfrm>
            <a:off x="6653400" y="4131805"/>
            <a:ext cx="17412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15"/>
          </p:nvPr>
        </p:nvSpPr>
        <p:spPr>
          <a:xfrm>
            <a:off x="720000" y="40916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16" hasCustomPrompt="1"/>
          </p:nvPr>
        </p:nvSpPr>
        <p:spPr>
          <a:xfrm>
            <a:off x="686150" y="1794396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17" hasCustomPrompt="1"/>
          </p:nvPr>
        </p:nvSpPr>
        <p:spPr>
          <a:xfrm>
            <a:off x="710038" y="3704929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18" hasCustomPrompt="1"/>
          </p:nvPr>
        </p:nvSpPr>
        <p:spPr>
          <a:xfrm>
            <a:off x="5956955" y="3704929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19" hasCustomPrompt="1"/>
          </p:nvPr>
        </p:nvSpPr>
        <p:spPr>
          <a:xfrm>
            <a:off x="5956943" y="1778546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20" hasCustomPrompt="1"/>
          </p:nvPr>
        </p:nvSpPr>
        <p:spPr>
          <a:xfrm>
            <a:off x="3321632" y="1791296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21" hasCustomPrompt="1"/>
          </p:nvPr>
        </p:nvSpPr>
        <p:spPr>
          <a:xfrm>
            <a:off x="3332069" y="3704929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grpSp>
        <p:nvGrpSpPr>
          <p:cNvPr id="239" name="Google Shape;239;p13"/>
          <p:cNvGrpSpPr/>
          <p:nvPr/>
        </p:nvGrpSpPr>
        <p:grpSpPr>
          <a:xfrm>
            <a:off x="194638" y="127150"/>
            <a:ext cx="799912" cy="1036378"/>
            <a:chOff x="194638" y="127150"/>
            <a:chExt cx="799912" cy="1036378"/>
          </a:xfrm>
        </p:grpSpPr>
        <p:sp>
          <p:nvSpPr>
            <p:cNvPr id="240" name="Google Shape;240;p13"/>
            <p:cNvSpPr/>
            <p:nvPr/>
          </p:nvSpPr>
          <p:spPr>
            <a:xfrm>
              <a:off x="194638" y="455452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679225" y="1271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893450" y="46057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13"/>
          <p:cNvGrpSpPr/>
          <p:nvPr/>
        </p:nvGrpSpPr>
        <p:grpSpPr>
          <a:xfrm>
            <a:off x="7985625" y="4382552"/>
            <a:ext cx="1057284" cy="708076"/>
            <a:chOff x="7985625" y="4382552"/>
            <a:chExt cx="1057284" cy="708076"/>
          </a:xfrm>
        </p:grpSpPr>
        <p:sp>
          <p:nvSpPr>
            <p:cNvPr id="244" name="Google Shape;244;p13"/>
            <p:cNvSpPr/>
            <p:nvPr/>
          </p:nvSpPr>
          <p:spPr>
            <a:xfrm>
              <a:off x="8341363" y="4382552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8468875" y="49895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7985625" y="4686038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3"/>
          <p:cNvGrpSpPr/>
          <p:nvPr/>
        </p:nvGrpSpPr>
        <p:grpSpPr>
          <a:xfrm>
            <a:off x="7279212" y="244125"/>
            <a:ext cx="2828337" cy="581751"/>
            <a:chOff x="7279212" y="244125"/>
            <a:chExt cx="2828337" cy="581751"/>
          </a:xfrm>
        </p:grpSpPr>
        <p:sp>
          <p:nvSpPr>
            <p:cNvPr id="248" name="Google Shape;248;p13"/>
            <p:cNvSpPr/>
            <p:nvPr/>
          </p:nvSpPr>
          <p:spPr>
            <a:xfrm>
              <a:off x="7279212" y="244125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 flipH="1">
              <a:off x="8423960" y="341075"/>
              <a:ext cx="1683589" cy="484801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2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 txBox="1">
            <a:spLocks noGrp="1"/>
          </p:cNvSpPr>
          <p:nvPr>
            <p:ph type="title"/>
          </p:nvPr>
        </p:nvSpPr>
        <p:spPr>
          <a:xfrm>
            <a:off x="715100" y="3392850"/>
            <a:ext cx="3103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1"/>
          </p:nvPr>
        </p:nvSpPr>
        <p:spPr>
          <a:xfrm>
            <a:off x="715100" y="882625"/>
            <a:ext cx="3807600" cy="26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3" name="Google Shape;253;p14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254" name="Google Shape;254;p14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4"/>
          <p:cNvGrpSpPr/>
          <p:nvPr/>
        </p:nvGrpSpPr>
        <p:grpSpPr>
          <a:xfrm>
            <a:off x="5631246" y="4053372"/>
            <a:ext cx="1905167" cy="1088034"/>
            <a:chOff x="-3763673" y="2607529"/>
            <a:chExt cx="2515736" cy="1436728"/>
          </a:xfrm>
        </p:grpSpPr>
        <p:sp>
          <p:nvSpPr>
            <p:cNvPr id="260" name="Google Shape;260;p14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4"/>
          <p:cNvGrpSpPr/>
          <p:nvPr/>
        </p:nvGrpSpPr>
        <p:grpSpPr>
          <a:xfrm flipH="1">
            <a:off x="233498" y="4259140"/>
            <a:ext cx="713803" cy="882266"/>
            <a:chOff x="1191373" y="4259140"/>
            <a:chExt cx="713803" cy="882266"/>
          </a:xfrm>
        </p:grpSpPr>
        <p:sp>
          <p:nvSpPr>
            <p:cNvPr id="271" name="Google Shape;271;p14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>
            <a:off x="4216912" y="4181850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14"/>
          <p:cNvGrpSpPr/>
          <p:nvPr/>
        </p:nvGrpSpPr>
        <p:grpSpPr>
          <a:xfrm>
            <a:off x="7579369" y="4259140"/>
            <a:ext cx="1494332" cy="882266"/>
            <a:chOff x="7579369" y="4259140"/>
            <a:chExt cx="1494332" cy="882266"/>
          </a:xfrm>
        </p:grpSpPr>
        <p:grpSp>
          <p:nvGrpSpPr>
            <p:cNvPr id="278" name="Google Shape;278;p14"/>
            <p:cNvGrpSpPr/>
            <p:nvPr/>
          </p:nvGrpSpPr>
          <p:grpSpPr>
            <a:xfrm>
              <a:off x="8359898" y="4259140"/>
              <a:ext cx="713803" cy="882266"/>
              <a:chOff x="1191373" y="4259140"/>
              <a:chExt cx="713803" cy="882266"/>
            </a:xfrm>
          </p:grpSpPr>
          <p:sp>
            <p:nvSpPr>
              <p:cNvPr id="279" name="Google Shape;279;p14"/>
              <p:cNvSpPr/>
              <p:nvPr/>
            </p:nvSpPr>
            <p:spPr>
              <a:xfrm rot="-1032883">
                <a:off x="1353515" y="4567384"/>
                <a:ext cx="342785" cy="514206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5817" extrusionOk="0">
                    <a:moveTo>
                      <a:pt x="3567" y="1"/>
                    </a:moveTo>
                    <a:cubicBezTo>
                      <a:pt x="2172" y="1733"/>
                      <a:pt x="982" y="3671"/>
                      <a:pt x="0" y="5610"/>
                    </a:cubicBezTo>
                    <a:lnTo>
                      <a:pt x="336" y="5817"/>
                    </a:lnTo>
                    <a:cubicBezTo>
                      <a:pt x="1293" y="3775"/>
                      <a:pt x="2482" y="1939"/>
                      <a:pt x="3878" y="233"/>
                    </a:cubicBezTo>
                    <a:lnTo>
                      <a:pt x="35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4"/>
              <p:cNvSpPr/>
              <p:nvPr/>
            </p:nvSpPr>
            <p:spPr>
              <a:xfrm rot="-1032883">
                <a:off x="1428108" y="4316812"/>
                <a:ext cx="438868" cy="324594"/>
              </a:xfrm>
              <a:custGeom>
                <a:avLst/>
                <a:gdLst/>
                <a:ahLst/>
                <a:cxnLst/>
                <a:rect l="l" t="t" r="r" b="b"/>
                <a:pathLst>
                  <a:path w="4965" h="3672" extrusionOk="0">
                    <a:moveTo>
                      <a:pt x="647" y="1"/>
                    </a:moveTo>
                    <a:cubicBezTo>
                      <a:pt x="440" y="1"/>
                      <a:pt x="234" y="1"/>
                      <a:pt x="104" y="207"/>
                    </a:cubicBezTo>
                    <a:cubicBezTo>
                      <a:pt x="1" y="440"/>
                      <a:pt x="104" y="647"/>
                      <a:pt x="104" y="957"/>
                    </a:cubicBezTo>
                    <a:cubicBezTo>
                      <a:pt x="440" y="1836"/>
                      <a:pt x="647" y="2689"/>
                      <a:pt x="880" y="3671"/>
                    </a:cubicBezTo>
                    <a:cubicBezTo>
                      <a:pt x="1397" y="3232"/>
                      <a:pt x="1940" y="3129"/>
                      <a:pt x="2586" y="3129"/>
                    </a:cubicBezTo>
                    <a:cubicBezTo>
                      <a:pt x="2801" y="3094"/>
                      <a:pt x="3017" y="3083"/>
                      <a:pt x="3232" y="3083"/>
                    </a:cubicBezTo>
                    <a:cubicBezTo>
                      <a:pt x="3663" y="3083"/>
                      <a:pt x="4094" y="3129"/>
                      <a:pt x="4525" y="3129"/>
                    </a:cubicBezTo>
                    <a:cubicBezTo>
                      <a:pt x="4628" y="3129"/>
                      <a:pt x="4861" y="3025"/>
                      <a:pt x="4964" y="2896"/>
                    </a:cubicBezTo>
                    <a:cubicBezTo>
                      <a:pt x="4964" y="2793"/>
                      <a:pt x="4964" y="2586"/>
                      <a:pt x="4861" y="2482"/>
                    </a:cubicBezTo>
                    <a:cubicBezTo>
                      <a:pt x="4628" y="2250"/>
                      <a:pt x="4318" y="2146"/>
                      <a:pt x="4111" y="2146"/>
                    </a:cubicBezTo>
                    <a:cubicBezTo>
                      <a:pt x="4215" y="1939"/>
                      <a:pt x="4318" y="1733"/>
                      <a:pt x="4318" y="1603"/>
                    </a:cubicBezTo>
                    <a:cubicBezTo>
                      <a:pt x="4421" y="1397"/>
                      <a:pt x="4421" y="1190"/>
                      <a:pt x="4318" y="957"/>
                    </a:cubicBezTo>
                    <a:cubicBezTo>
                      <a:pt x="4111" y="854"/>
                      <a:pt x="3982" y="854"/>
                      <a:pt x="3775" y="854"/>
                    </a:cubicBezTo>
                    <a:cubicBezTo>
                      <a:pt x="3465" y="957"/>
                      <a:pt x="3129" y="1086"/>
                      <a:pt x="2922" y="1293"/>
                    </a:cubicBezTo>
                    <a:cubicBezTo>
                      <a:pt x="3025" y="957"/>
                      <a:pt x="3025" y="750"/>
                      <a:pt x="3025" y="544"/>
                    </a:cubicBezTo>
                    <a:cubicBezTo>
                      <a:pt x="2922" y="311"/>
                      <a:pt x="2922" y="207"/>
                      <a:pt x="2819" y="104"/>
                    </a:cubicBezTo>
                    <a:cubicBezTo>
                      <a:pt x="2754" y="52"/>
                      <a:pt x="2670" y="27"/>
                      <a:pt x="2576" y="27"/>
                    </a:cubicBezTo>
                    <a:cubicBezTo>
                      <a:pt x="2483" y="27"/>
                      <a:pt x="2379" y="52"/>
                      <a:pt x="2276" y="104"/>
                    </a:cubicBezTo>
                    <a:cubicBezTo>
                      <a:pt x="2043" y="104"/>
                      <a:pt x="1940" y="311"/>
                      <a:pt x="1836" y="440"/>
                    </a:cubicBezTo>
                    <a:cubicBezTo>
                      <a:pt x="1733" y="647"/>
                      <a:pt x="1629" y="750"/>
                      <a:pt x="1629" y="957"/>
                    </a:cubicBezTo>
                    <a:cubicBezTo>
                      <a:pt x="1526" y="647"/>
                      <a:pt x="1293" y="440"/>
                      <a:pt x="1087" y="207"/>
                    </a:cubicBezTo>
                    <a:cubicBezTo>
                      <a:pt x="983" y="104"/>
                      <a:pt x="880" y="1"/>
                      <a:pt x="6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4"/>
              <p:cNvSpPr/>
              <p:nvPr/>
            </p:nvSpPr>
            <p:spPr>
              <a:xfrm rot="-1032883">
                <a:off x="1517746" y="4573606"/>
                <a:ext cx="114380" cy="114386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294" extrusionOk="0">
                    <a:moveTo>
                      <a:pt x="1" y="1"/>
                    </a:moveTo>
                    <a:cubicBezTo>
                      <a:pt x="104" y="440"/>
                      <a:pt x="104" y="854"/>
                      <a:pt x="104" y="1293"/>
                    </a:cubicBezTo>
                    <a:cubicBezTo>
                      <a:pt x="440" y="957"/>
                      <a:pt x="854" y="854"/>
                      <a:pt x="1293" y="647"/>
                    </a:cubicBezTo>
                    <a:cubicBezTo>
                      <a:pt x="1293" y="544"/>
                      <a:pt x="1086" y="440"/>
                      <a:pt x="983" y="440"/>
                    </a:cubicBezTo>
                    <a:cubicBezTo>
                      <a:pt x="854" y="440"/>
                      <a:pt x="647" y="440"/>
                      <a:pt x="544" y="544"/>
                    </a:cubicBezTo>
                    <a:lnTo>
                      <a:pt x="544" y="311"/>
                    </a:lnTo>
                    <a:cubicBezTo>
                      <a:pt x="544" y="208"/>
                      <a:pt x="440" y="208"/>
                      <a:pt x="337" y="104"/>
                    </a:cubicBezTo>
                    <a:cubicBezTo>
                      <a:pt x="337" y="1"/>
                      <a:pt x="104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4"/>
              <p:cNvSpPr/>
              <p:nvPr/>
            </p:nvSpPr>
            <p:spPr>
              <a:xfrm rot="-1032883">
                <a:off x="1422164" y="4810247"/>
                <a:ext cx="276579" cy="21940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82" extrusionOk="0">
                    <a:moveTo>
                      <a:pt x="3128" y="0"/>
                    </a:moveTo>
                    <a:cubicBezTo>
                      <a:pt x="1836" y="414"/>
                      <a:pt x="543" y="1293"/>
                      <a:pt x="1" y="2482"/>
                    </a:cubicBezTo>
                    <a:cubicBezTo>
                      <a:pt x="647" y="2482"/>
                      <a:pt x="1396" y="2249"/>
                      <a:pt x="1939" y="1836"/>
                    </a:cubicBezTo>
                    <a:cubicBezTo>
                      <a:pt x="2586" y="1396"/>
                      <a:pt x="3025" y="750"/>
                      <a:pt x="3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4"/>
              <p:cNvSpPr/>
              <p:nvPr/>
            </p:nvSpPr>
            <p:spPr>
              <a:xfrm>
                <a:off x="1191373" y="5011730"/>
                <a:ext cx="559982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1467" extrusionOk="0">
                    <a:moveTo>
                      <a:pt x="4520" y="0"/>
                    </a:moveTo>
                    <a:cubicBezTo>
                      <a:pt x="3937" y="0"/>
                      <a:pt x="3338" y="257"/>
                      <a:pt x="2793" y="588"/>
                    </a:cubicBezTo>
                    <a:cubicBezTo>
                      <a:pt x="2689" y="588"/>
                      <a:pt x="2586" y="484"/>
                      <a:pt x="2457" y="381"/>
                    </a:cubicBezTo>
                    <a:cubicBezTo>
                      <a:pt x="2250" y="278"/>
                      <a:pt x="2146" y="278"/>
                      <a:pt x="1940" y="278"/>
                    </a:cubicBezTo>
                    <a:cubicBezTo>
                      <a:pt x="1867" y="269"/>
                      <a:pt x="1796" y="265"/>
                      <a:pt x="1725" y="265"/>
                    </a:cubicBezTo>
                    <a:cubicBezTo>
                      <a:pt x="940" y="265"/>
                      <a:pt x="285" y="779"/>
                      <a:pt x="1" y="1467"/>
                    </a:cubicBezTo>
                    <a:lnTo>
                      <a:pt x="6334" y="1467"/>
                    </a:lnTo>
                    <a:cubicBezTo>
                      <a:pt x="6231" y="1027"/>
                      <a:pt x="5920" y="588"/>
                      <a:pt x="5481" y="278"/>
                    </a:cubicBezTo>
                    <a:cubicBezTo>
                      <a:pt x="5174" y="82"/>
                      <a:pt x="4849" y="0"/>
                      <a:pt x="4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" name="Google Shape;284;p14"/>
            <p:cNvSpPr/>
            <p:nvPr/>
          </p:nvSpPr>
          <p:spPr>
            <a:xfrm>
              <a:off x="7579369" y="4843508"/>
              <a:ext cx="1211100" cy="297891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4"/>
          <p:cNvSpPr/>
          <p:nvPr/>
        </p:nvSpPr>
        <p:spPr>
          <a:xfrm>
            <a:off x="806712" y="4814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solidFill>
          <a:schemeClr val="accent2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subTitle" idx="1"/>
          </p:nvPr>
        </p:nvSpPr>
        <p:spPr>
          <a:xfrm>
            <a:off x="3743325" y="3025700"/>
            <a:ext cx="4676700" cy="8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title"/>
          </p:nvPr>
        </p:nvSpPr>
        <p:spPr>
          <a:xfrm>
            <a:off x="3743325" y="1572400"/>
            <a:ext cx="46767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6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"/>
          <p:cNvSpPr/>
          <p:nvPr/>
        </p:nvSpPr>
        <p:spPr>
          <a:xfrm rot="10800000">
            <a:off x="-25" y="32211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6"/>
          <p:cNvSpPr/>
          <p:nvPr/>
        </p:nvSpPr>
        <p:spPr>
          <a:xfrm rot="10800000">
            <a:off x="-25" y="843910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"/>
          <p:cNvSpPr/>
          <p:nvPr/>
        </p:nvSpPr>
        <p:spPr>
          <a:xfrm rot="10800000">
            <a:off x="-25" y="1235475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16"/>
          <p:cNvGrpSpPr/>
          <p:nvPr/>
        </p:nvGrpSpPr>
        <p:grpSpPr>
          <a:xfrm>
            <a:off x="232084" y="4343700"/>
            <a:ext cx="744991" cy="745685"/>
            <a:chOff x="232084" y="4343700"/>
            <a:chExt cx="744991" cy="745685"/>
          </a:xfrm>
        </p:grpSpPr>
        <p:sp>
          <p:nvSpPr>
            <p:cNvPr id="318" name="Google Shape;318;p1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6"/>
          <p:cNvGrpSpPr/>
          <p:nvPr/>
        </p:nvGrpSpPr>
        <p:grpSpPr>
          <a:xfrm flipH="1">
            <a:off x="7974468" y="340295"/>
            <a:ext cx="804107" cy="701546"/>
            <a:chOff x="8107818" y="3826445"/>
            <a:chExt cx="804107" cy="701546"/>
          </a:xfrm>
        </p:grpSpPr>
        <p:sp>
          <p:nvSpPr>
            <p:cNvPr id="322" name="Google Shape;322;p1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/>
          <p:nvPr/>
        </p:nvSpPr>
        <p:spPr>
          <a:xfrm flipH="1">
            <a:off x="-614229" y="961128"/>
            <a:ext cx="1553656" cy="325899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flipH="1">
            <a:off x="6540149" y="97547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flipH="1">
            <a:off x="4521691" y="553238"/>
            <a:ext cx="1696860" cy="4886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">
    <p:bg>
      <p:bgPr>
        <a:solidFill>
          <a:schemeClr val="accen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>
            <a:spLocks noGrp="1"/>
          </p:cNvSpPr>
          <p:nvPr>
            <p:ph type="subTitle" idx="1"/>
          </p:nvPr>
        </p:nvSpPr>
        <p:spPr>
          <a:xfrm>
            <a:off x="715100" y="2412575"/>
            <a:ext cx="3590400" cy="7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7"/>
          <p:cNvSpPr/>
          <p:nvPr/>
        </p:nvSpPr>
        <p:spPr>
          <a:xfrm rot="10800000">
            <a:off x="-25" y="843910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7"/>
          <p:cNvSpPr/>
          <p:nvPr/>
        </p:nvSpPr>
        <p:spPr>
          <a:xfrm rot="10800000">
            <a:off x="-25" y="2447901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"/>
          <p:cNvSpPr/>
          <p:nvPr/>
        </p:nvSpPr>
        <p:spPr>
          <a:xfrm>
            <a:off x="-25" y="1663782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"/>
          <p:cNvSpPr/>
          <p:nvPr/>
        </p:nvSpPr>
        <p:spPr>
          <a:xfrm>
            <a:off x="-25" y="4040638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"/>
          <p:cNvSpPr/>
          <p:nvPr/>
        </p:nvSpPr>
        <p:spPr>
          <a:xfrm>
            <a:off x="-25" y="3245074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"/>
          <p:cNvSpPr txBox="1">
            <a:spLocks noGrp="1"/>
          </p:cNvSpPr>
          <p:nvPr>
            <p:ph type="title"/>
          </p:nvPr>
        </p:nvSpPr>
        <p:spPr>
          <a:xfrm>
            <a:off x="715100" y="1813125"/>
            <a:ext cx="266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7"/>
          <p:cNvSpPr/>
          <p:nvPr/>
        </p:nvSpPr>
        <p:spPr>
          <a:xfrm flipH="1">
            <a:off x="7479988" y="2385816"/>
            <a:ext cx="1062516" cy="3059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"/>
          <p:cNvSpPr/>
          <p:nvPr/>
        </p:nvSpPr>
        <p:spPr>
          <a:xfrm flipH="1">
            <a:off x="8134912" y="1658550"/>
            <a:ext cx="1511361" cy="404074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"/>
          <p:cNvSpPr/>
          <p:nvPr/>
        </p:nvSpPr>
        <p:spPr>
          <a:xfrm flipH="1">
            <a:off x="1180853" y="1073587"/>
            <a:ext cx="1926261" cy="404074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7"/>
          <p:cNvGrpSpPr/>
          <p:nvPr/>
        </p:nvGrpSpPr>
        <p:grpSpPr>
          <a:xfrm>
            <a:off x="246092" y="327900"/>
            <a:ext cx="744991" cy="745685"/>
            <a:chOff x="215334" y="619425"/>
            <a:chExt cx="744991" cy="745685"/>
          </a:xfrm>
        </p:grpSpPr>
        <p:sp>
          <p:nvSpPr>
            <p:cNvPr id="340" name="Google Shape;340;p17"/>
            <p:cNvSpPr/>
            <p:nvPr/>
          </p:nvSpPr>
          <p:spPr>
            <a:xfrm>
              <a:off x="215334" y="657285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544950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59225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17"/>
          <p:cNvGrpSpPr/>
          <p:nvPr/>
        </p:nvGrpSpPr>
        <p:grpSpPr>
          <a:xfrm>
            <a:off x="8090277" y="184220"/>
            <a:ext cx="804107" cy="701546"/>
            <a:chOff x="8091068" y="102170"/>
            <a:chExt cx="804107" cy="701546"/>
          </a:xfrm>
        </p:grpSpPr>
        <p:sp>
          <p:nvSpPr>
            <p:cNvPr id="344" name="Google Shape;344;p17"/>
            <p:cNvSpPr/>
            <p:nvPr/>
          </p:nvSpPr>
          <p:spPr>
            <a:xfrm>
              <a:off x="8091068" y="102170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8091075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8794075" y="6808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7"/>
          <p:cNvGrpSpPr/>
          <p:nvPr/>
        </p:nvGrpSpPr>
        <p:grpSpPr>
          <a:xfrm>
            <a:off x="155534" y="3856275"/>
            <a:ext cx="799912" cy="1036378"/>
            <a:chOff x="8146563" y="4008425"/>
            <a:chExt cx="799912" cy="1036378"/>
          </a:xfrm>
        </p:grpSpPr>
        <p:sp>
          <p:nvSpPr>
            <p:cNvPr id="348" name="Google Shape;348;p17"/>
            <p:cNvSpPr/>
            <p:nvPr/>
          </p:nvSpPr>
          <p:spPr>
            <a:xfrm>
              <a:off x="8146563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8631150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8845375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bg>
      <p:bgPr>
        <a:solidFill>
          <a:schemeClr val="accent2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>
            <a:spLocks noGrp="1"/>
          </p:cNvSpPr>
          <p:nvPr>
            <p:ph type="subTitle" idx="1"/>
          </p:nvPr>
        </p:nvSpPr>
        <p:spPr>
          <a:xfrm>
            <a:off x="2161200" y="1069725"/>
            <a:ext cx="48216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9"/>
          <p:cNvSpPr/>
          <p:nvPr/>
        </p:nvSpPr>
        <p:spPr>
          <a:xfrm>
            <a:off x="-25" y="2853080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9"/>
          <p:cNvSpPr/>
          <p:nvPr/>
        </p:nvSpPr>
        <p:spPr>
          <a:xfrm>
            <a:off x="-25" y="843910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-25" y="2044782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9"/>
          <p:cNvSpPr/>
          <p:nvPr/>
        </p:nvSpPr>
        <p:spPr>
          <a:xfrm>
            <a:off x="-25" y="4040638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-25" y="3245074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9"/>
          <p:cNvSpPr txBox="1">
            <a:spLocks noGrp="1"/>
          </p:cNvSpPr>
          <p:nvPr>
            <p:ph type="title"/>
          </p:nvPr>
        </p:nvSpPr>
        <p:spPr>
          <a:xfrm>
            <a:off x="720000" y="4433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9"/>
          <p:cNvSpPr/>
          <p:nvPr/>
        </p:nvSpPr>
        <p:spPr>
          <a:xfrm>
            <a:off x="-699822" y="1836487"/>
            <a:ext cx="1926261" cy="404074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976464" y="2383266"/>
            <a:ext cx="1062516" cy="3059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7177278" y="1527262"/>
            <a:ext cx="1926261" cy="404074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9"/>
          <p:cNvGrpSpPr/>
          <p:nvPr/>
        </p:nvGrpSpPr>
        <p:grpSpPr>
          <a:xfrm flipH="1">
            <a:off x="8201484" y="619425"/>
            <a:ext cx="744991" cy="745685"/>
            <a:chOff x="215334" y="619425"/>
            <a:chExt cx="744991" cy="745685"/>
          </a:xfrm>
        </p:grpSpPr>
        <p:sp>
          <p:nvSpPr>
            <p:cNvPr id="386" name="Google Shape;386;p19"/>
            <p:cNvSpPr/>
            <p:nvPr/>
          </p:nvSpPr>
          <p:spPr>
            <a:xfrm>
              <a:off x="215334" y="657285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544950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859225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9"/>
          <p:cNvGrpSpPr/>
          <p:nvPr/>
        </p:nvGrpSpPr>
        <p:grpSpPr>
          <a:xfrm flipH="1">
            <a:off x="266634" y="102170"/>
            <a:ext cx="804107" cy="701546"/>
            <a:chOff x="8091068" y="102170"/>
            <a:chExt cx="804107" cy="701546"/>
          </a:xfrm>
        </p:grpSpPr>
        <p:sp>
          <p:nvSpPr>
            <p:cNvPr id="390" name="Google Shape;390;p19"/>
            <p:cNvSpPr/>
            <p:nvPr/>
          </p:nvSpPr>
          <p:spPr>
            <a:xfrm>
              <a:off x="8091068" y="102170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8091075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8794075" y="6808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19"/>
          <p:cNvGrpSpPr/>
          <p:nvPr/>
        </p:nvGrpSpPr>
        <p:grpSpPr>
          <a:xfrm flipH="1">
            <a:off x="8174021" y="4008425"/>
            <a:ext cx="799912" cy="1036378"/>
            <a:chOff x="8146563" y="4008425"/>
            <a:chExt cx="799912" cy="1036378"/>
          </a:xfrm>
        </p:grpSpPr>
        <p:sp>
          <p:nvSpPr>
            <p:cNvPr id="394" name="Google Shape;394;p19"/>
            <p:cNvSpPr/>
            <p:nvPr/>
          </p:nvSpPr>
          <p:spPr>
            <a:xfrm>
              <a:off x="8146563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8631150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8845375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">
    <p:bg>
      <p:bgPr>
        <a:solidFill>
          <a:schemeClr val="accen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161200" y="1069725"/>
            <a:ext cx="48216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25" y="843910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25" y="2447901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25" y="1651779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>
            <a:off x="-25" y="4040638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-25" y="3245074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720000" y="470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1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25" y="32211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25" y="843910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25" y="1235475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accent2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3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3"/>
          <p:cNvSpPr/>
          <p:nvPr/>
        </p:nvSpPr>
        <p:spPr>
          <a:xfrm flipH="1"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3"/>
          <p:cNvSpPr/>
          <p:nvPr/>
        </p:nvSpPr>
        <p:spPr>
          <a:xfrm>
            <a:off x="-25" y="33735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3"/>
          <p:cNvSpPr/>
          <p:nvPr/>
        </p:nvSpPr>
        <p:spPr>
          <a:xfrm flipH="1">
            <a:off x="-25" y="1639474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3"/>
          <p:cNvSpPr/>
          <p:nvPr/>
        </p:nvSpPr>
        <p:spPr>
          <a:xfrm flipH="1">
            <a:off x="-25" y="843910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"/>
          <p:cNvSpPr txBox="1">
            <a:spLocks noGrp="1"/>
          </p:cNvSpPr>
          <p:nvPr>
            <p:ph type="title"/>
          </p:nvPr>
        </p:nvSpPr>
        <p:spPr>
          <a:xfrm>
            <a:off x="765450" y="2805565"/>
            <a:ext cx="250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7" name="Google Shape;457;p23"/>
          <p:cNvSpPr txBox="1">
            <a:spLocks noGrp="1"/>
          </p:cNvSpPr>
          <p:nvPr>
            <p:ph type="subTitle" idx="1"/>
          </p:nvPr>
        </p:nvSpPr>
        <p:spPr>
          <a:xfrm>
            <a:off x="765450" y="3287617"/>
            <a:ext cx="2507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23"/>
          <p:cNvSpPr txBox="1">
            <a:spLocks noGrp="1"/>
          </p:cNvSpPr>
          <p:nvPr>
            <p:ph type="title" idx="2"/>
          </p:nvPr>
        </p:nvSpPr>
        <p:spPr>
          <a:xfrm>
            <a:off x="5956653" y="282155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9" name="Google Shape;459;p23"/>
          <p:cNvSpPr txBox="1">
            <a:spLocks noGrp="1"/>
          </p:cNvSpPr>
          <p:nvPr>
            <p:ph type="subTitle" idx="3"/>
          </p:nvPr>
        </p:nvSpPr>
        <p:spPr>
          <a:xfrm>
            <a:off x="5871150" y="3303592"/>
            <a:ext cx="2507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23"/>
          <p:cNvSpPr txBox="1">
            <a:spLocks noGrp="1"/>
          </p:cNvSpPr>
          <p:nvPr>
            <p:ph type="title" idx="4"/>
          </p:nvPr>
        </p:nvSpPr>
        <p:spPr>
          <a:xfrm>
            <a:off x="3403800" y="210166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1" name="Google Shape;461;p23"/>
          <p:cNvSpPr txBox="1">
            <a:spLocks noGrp="1"/>
          </p:cNvSpPr>
          <p:nvPr>
            <p:ph type="subTitle" idx="5"/>
          </p:nvPr>
        </p:nvSpPr>
        <p:spPr>
          <a:xfrm>
            <a:off x="3318300" y="2583717"/>
            <a:ext cx="2507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3"/>
          <p:cNvSpPr txBox="1">
            <a:spLocks noGrp="1"/>
          </p:cNvSpPr>
          <p:nvPr>
            <p:ph type="title" idx="6"/>
          </p:nvPr>
        </p:nvSpPr>
        <p:spPr>
          <a:xfrm>
            <a:off x="720000" y="4438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3" name="Google Shape;463;p23"/>
          <p:cNvGrpSpPr/>
          <p:nvPr/>
        </p:nvGrpSpPr>
        <p:grpSpPr>
          <a:xfrm flipH="1">
            <a:off x="6607209" y="4053372"/>
            <a:ext cx="1905167" cy="1088034"/>
            <a:chOff x="-3763673" y="2607529"/>
            <a:chExt cx="2515736" cy="1436728"/>
          </a:xfrm>
        </p:grpSpPr>
        <p:sp>
          <p:nvSpPr>
            <p:cNvPr id="464" name="Google Shape;464;p23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3"/>
          <p:cNvGrpSpPr/>
          <p:nvPr/>
        </p:nvGrpSpPr>
        <p:grpSpPr>
          <a:xfrm>
            <a:off x="112984" y="4259140"/>
            <a:ext cx="713803" cy="882266"/>
            <a:chOff x="1191373" y="4259140"/>
            <a:chExt cx="713803" cy="882266"/>
          </a:xfrm>
        </p:grpSpPr>
        <p:sp>
          <p:nvSpPr>
            <p:cNvPr id="475" name="Google Shape;475;p23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23"/>
          <p:cNvGrpSpPr/>
          <p:nvPr/>
        </p:nvGrpSpPr>
        <p:grpSpPr>
          <a:xfrm>
            <a:off x="8091068" y="102170"/>
            <a:ext cx="751132" cy="750880"/>
            <a:chOff x="8091068" y="102170"/>
            <a:chExt cx="751132" cy="750880"/>
          </a:xfrm>
        </p:grpSpPr>
        <p:sp>
          <p:nvSpPr>
            <p:cNvPr id="481" name="Google Shape;481;p23"/>
            <p:cNvSpPr/>
            <p:nvPr/>
          </p:nvSpPr>
          <p:spPr>
            <a:xfrm>
              <a:off x="8091068" y="102170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8741100" y="7519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8512375" y="1570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23"/>
          <p:cNvGrpSpPr/>
          <p:nvPr/>
        </p:nvGrpSpPr>
        <p:grpSpPr>
          <a:xfrm>
            <a:off x="207263" y="213188"/>
            <a:ext cx="799912" cy="1036378"/>
            <a:chOff x="8146563" y="4008425"/>
            <a:chExt cx="799912" cy="1036378"/>
          </a:xfrm>
        </p:grpSpPr>
        <p:sp>
          <p:nvSpPr>
            <p:cNvPr id="485" name="Google Shape;485;p23"/>
            <p:cNvSpPr/>
            <p:nvPr/>
          </p:nvSpPr>
          <p:spPr>
            <a:xfrm>
              <a:off x="8146563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8631150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8845375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23"/>
          <p:cNvSpPr/>
          <p:nvPr/>
        </p:nvSpPr>
        <p:spPr>
          <a:xfrm>
            <a:off x="-211498" y="1680873"/>
            <a:ext cx="1114854" cy="233870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3"/>
          <p:cNvSpPr/>
          <p:nvPr/>
        </p:nvSpPr>
        <p:spPr>
          <a:xfrm>
            <a:off x="7105497" y="823430"/>
            <a:ext cx="1479896" cy="426146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3"/>
          <p:cNvSpPr/>
          <p:nvPr/>
        </p:nvSpPr>
        <p:spPr>
          <a:xfrm>
            <a:off x="8293053" y="1368960"/>
            <a:ext cx="1114958" cy="233870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accent2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6"/>
          <p:cNvSpPr/>
          <p:nvPr/>
        </p:nvSpPr>
        <p:spPr>
          <a:xfrm flipH="1"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6"/>
          <p:cNvSpPr/>
          <p:nvPr/>
        </p:nvSpPr>
        <p:spPr>
          <a:xfrm>
            <a:off x="-25" y="23371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6"/>
          <p:cNvSpPr/>
          <p:nvPr/>
        </p:nvSpPr>
        <p:spPr>
          <a:xfrm flipH="1">
            <a:off x="-25" y="33735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6"/>
          <p:cNvSpPr/>
          <p:nvPr/>
        </p:nvSpPr>
        <p:spPr>
          <a:xfrm flipH="1">
            <a:off x="-25" y="1639474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6"/>
          <p:cNvSpPr/>
          <p:nvPr/>
        </p:nvSpPr>
        <p:spPr>
          <a:xfrm>
            <a:off x="-25" y="539110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6"/>
          <p:cNvSpPr txBox="1">
            <a:spLocks noGrp="1"/>
          </p:cNvSpPr>
          <p:nvPr>
            <p:ph type="title"/>
          </p:nvPr>
        </p:nvSpPr>
        <p:spPr>
          <a:xfrm>
            <a:off x="763296" y="2406525"/>
            <a:ext cx="2086800" cy="527700"/>
          </a:xfrm>
          <a:prstGeom prst="rect">
            <a:avLst/>
          </a:prstGeom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1"/>
          </p:nvPr>
        </p:nvSpPr>
        <p:spPr>
          <a:xfrm>
            <a:off x="763296" y="2904227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6"/>
          <p:cNvSpPr txBox="1">
            <a:spLocks noGrp="1"/>
          </p:cNvSpPr>
          <p:nvPr>
            <p:ph type="title" idx="2"/>
          </p:nvPr>
        </p:nvSpPr>
        <p:spPr>
          <a:xfrm>
            <a:off x="3528611" y="2406525"/>
            <a:ext cx="2086800" cy="527700"/>
          </a:xfrm>
          <a:prstGeom prst="rect">
            <a:avLst/>
          </a:prstGeom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4" name="Google Shape;594;p26"/>
          <p:cNvSpPr txBox="1">
            <a:spLocks noGrp="1"/>
          </p:cNvSpPr>
          <p:nvPr>
            <p:ph type="subTitle" idx="3"/>
          </p:nvPr>
        </p:nvSpPr>
        <p:spPr>
          <a:xfrm>
            <a:off x="3528611" y="2904227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6"/>
          <p:cNvSpPr txBox="1">
            <a:spLocks noGrp="1"/>
          </p:cNvSpPr>
          <p:nvPr>
            <p:ph type="title" idx="4"/>
          </p:nvPr>
        </p:nvSpPr>
        <p:spPr>
          <a:xfrm>
            <a:off x="763296" y="3535123"/>
            <a:ext cx="208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" name="Google Shape;596;p26"/>
          <p:cNvSpPr txBox="1">
            <a:spLocks noGrp="1"/>
          </p:cNvSpPr>
          <p:nvPr>
            <p:ph type="subTitle" idx="5"/>
          </p:nvPr>
        </p:nvSpPr>
        <p:spPr>
          <a:xfrm>
            <a:off x="763296" y="4032825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26"/>
          <p:cNvSpPr txBox="1">
            <a:spLocks noGrp="1"/>
          </p:cNvSpPr>
          <p:nvPr>
            <p:ph type="title" idx="6"/>
          </p:nvPr>
        </p:nvSpPr>
        <p:spPr>
          <a:xfrm>
            <a:off x="3528611" y="3535123"/>
            <a:ext cx="208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8" name="Google Shape;598;p26"/>
          <p:cNvSpPr txBox="1">
            <a:spLocks noGrp="1"/>
          </p:cNvSpPr>
          <p:nvPr>
            <p:ph type="subTitle" idx="7"/>
          </p:nvPr>
        </p:nvSpPr>
        <p:spPr>
          <a:xfrm>
            <a:off x="3528611" y="4032825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26"/>
          <p:cNvSpPr txBox="1">
            <a:spLocks noGrp="1"/>
          </p:cNvSpPr>
          <p:nvPr>
            <p:ph type="title" idx="8"/>
          </p:nvPr>
        </p:nvSpPr>
        <p:spPr>
          <a:xfrm>
            <a:off x="6293894" y="2406525"/>
            <a:ext cx="2086800" cy="527700"/>
          </a:xfrm>
          <a:prstGeom prst="rect">
            <a:avLst/>
          </a:prstGeom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26"/>
          <p:cNvSpPr txBox="1">
            <a:spLocks noGrp="1"/>
          </p:cNvSpPr>
          <p:nvPr>
            <p:ph type="subTitle" idx="9"/>
          </p:nvPr>
        </p:nvSpPr>
        <p:spPr>
          <a:xfrm>
            <a:off x="6293894" y="2904227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26"/>
          <p:cNvSpPr txBox="1">
            <a:spLocks noGrp="1"/>
          </p:cNvSpPr>
          <p:nvPr>
            <p:ph type="title" idx="13"/>
          </p:nvPr>
        </p:nvSpPr>
        <p:spPr>
          <a:xfrm>
            <a:off x="6293894" y="3535123"/>
            <a:ext cx="208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26"/>
          <p:cNvSpPr txBox="1">
            <a:spLocks noGrp="1"/>
          </p:cNvSpPr>
          <p:nvPr>
            <p:ph type="subTitle" idx="14"/>
          </p:nvPr>
        </p:nvSpPr>
        <p:spPr>
          <a:xfrm>
            <a:off x="6293894" y="4032825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26"/>
          <p:cNvSpPr txBox="1">
            <a:spLocks noGrp="1"/>
          </p:cNvSpPr>
          <p:nvPr>
            <p:ph type="title" idx="15"/>
          </p:nvPr>
        </p:nvSpPr>
        <p:spPr>
          <a:xfrm>
            <a:off x="927600" y="410217"/>
            <a:ext cx="7288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04" name="Google Shape;604;p26"/>
          <p:cNvGrpSpPr/>
          <p:nvPr/>
        </p:nvGrpSpPr>
        <p:grpSpPr>
          <a:xfrm>
            <a:off x="7800707" y="445309"/>
            <a:ext cx="2097219" cy="953688"/>
            <a:chOff x="7686382" y="1251909"/>
            <a:chExt cx="2097219" cy="953688"/>
          </a:xfrm>
        </p:grpSpPr>
        <p:sp>
          <p:nvSpPr>
            <p:cNvPr id="605" name="Google Shape;605;p26"/>
            <p:cNvSpPr/>
            <p:nvPr/>
          </p:nvSpPr>
          <p:spPr>
            <a:xfrm flipH="1">
              <a:off x="7686382" y="1927377"/>
              <a:ext cx="1032218" cy="278220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 flipH="1">
              <a:off x="8033500" y="1251909"/>
              <a:ext cx="1750101" cy="504000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6"/>
          <p:cNvGrpSpPr/>
          <p:nvPr/>
        </p:nvGrpSpPr>
        <p:grpSpPr>
          <a:xfrm flipH="1">
            <a:off x="158263" y="169850"/>
            <a:ext cx="799912" cy="1036378"/>
            <a:chOff x="8146563" y="4008425"/>
            <a:chExt cx="799912" cy="1036378"/>
          </a:xfrm>
        </p:grpSpPr>
        <p:sp>
          <p:nvSpPr>
            <p:cNvPr id="608" name="Google Shape;608;p26"/>
            <p:cNvSpPr/>
            <p:nvPr/>
          </p:nvSpPr>
          <p:spPr>
            <a:xfrm>
              <a:off x="8146563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8631150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8845375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6"/>
          <p:cNvGrpSpPr/>
          <p:nvPr/>
        </p:nvGrpSpPr>
        <p:grpSpPr>
          <a:xfrm flipH="1">
            <a:off x="8055013" y="4270052"/>
            <a:ext cx="961287" cy="708076"/>
            <a:chOff x="8146563" y="4336727"/>
            <a:chExt cx="961287" cy="708076"/>
          </a:xfrm>
        </p:grpSpPr>
        <p:sp>
          <p:nvSpPr>
            <p:cNvPr id="612" name="Google Shape;612;p26"/>
            <p:cNvSpPr/>
            <p:nvPr/>
          </p:nvSpPr>
          <p:spPr>
            <a:xfrm>
              <a:off x="8146563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8632875" y="48690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9006750" y="49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 rot="10800000">
            <a:off x="7" y="491314"/>
            <a:ext cx="9144057" cy="3966518"/>
            <a:chOff x="240700" y="1004675"/>
            <a:chExt cx="2132675" cy="925114"/>
          </a:xfrm>
        </p:grpSpPr>
        <p:sp>
          <p:nvSpPr>
            <p:cNvPr id="23" name="Google Shape;23;p3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240700" y="1684439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236300" y="3313100"/>
            <a:ext cx="667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109500" y="822925"/>
            <a:ext cx="95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2052600" y="4189450"/>
            <a:ext cx="5038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8166346" y="619425"/>
            <a:ext cx="799912" cy="4425378"/>
            <a:chOff x="8166346" y="619425"/>
            <a:chExt cx="799912" cy="4425378"/>
          </a:xfrm>
        </p:grpSpPr>
        <p:sp>
          <p:nvSpPr>
            <p:cNvPr id="32" name="Google Shape;32;p3"/>
            <p:cNvSpPr/>
            <p:nvPr/>
          </p:nvSpPr>
          <p:spPr>
            <a:xfrm flipH="1">
              <a:off x="8322795" y="657285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8264712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8515759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201484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flipH="1">
              <a:off x="8380571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166346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>
            <a:off x="6702962" y="16935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flipH="1">
            <a:off x="1408985" y="18502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3"/>
          <p:cNvGrpSpPr/>
          <p:nvPr/>
        </p:nvGrpSpPr>
        <p:grpSpPr>
          <a:xfrm>
            <a:off x="429548" y="4259145"/>
            <a:ext cx="713803" cy="882262"/>
            <a:chOff x="-2190501" y="2879247"/>
            <a:chExt cx="942563" cy="1165010"/>
          </a:xfrm>
        </p:grpSpPr>
        <p:sp>
          <p:nvSpPr>
            <p:cNvPr id="41" name="Google Shape;41;p3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accent2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0"/>
          <p:cNvSpPr txBox="1">
            <a:spLocks noGrp="1"/>
          </p:cNvSpPr>
          <p:nvPr>
            <p:ph type="title"/>
          </p:nvPr>
        </p:nvSpPr>
        <p:spPr>
          <a:xfrm>
            <a:off x="720000" y="4429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37" name="Google Shape;737;p30"/>
          <p:cNvGrpSpPr/>
          <p:nvPr/>
        </p:nvGrpSpPr>
        <p:grpSpPr>
          <a:xfrm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738" name="Google Shape;738;p30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30"/>
          <p:cNvGrpSpPr/>
          <p:nvPr/>
        </p:nvGrpSpPr>
        <p:grpSpPr>
          <a:xfrm>
            <a:off x="-443" y="4205162"/>
            <a:ext cx="3440889" cy="938689"/>
            <a:chOff x="-9631391" y="6060801"/>
            <a:chExt cx="8540305" cy="2329832"/>
          </a:xfrm>
        </p:grpSpPr>
        <p:sp>
          <p:nvSpPr>
            <p:cNvPr id="744" name="Google Shape;744;p30"/>
            <p:cNvSpPr/>
            <p:nvPr/>
          </p:nvSpPr>
          <p:spPr>
            <a:xfrm>
              <a:off x="-9631391" y="7118106"/>
              <a:ext cx="8540305" cy="1272504"/>
            </a:xfrm>
            <a:custGeom>
              <a:avLst/>
              <a:gdLst/>
              <a:ahLst/>
              <a:cxnLst/>
              <a:rect l="l" t="t" r="r" b="b"/>
              <a:pathLst>
                <a:path w="52141" h="7769" extrusionOk="0">
                  <a:moveTo>
                    <a:pt x="27145" y="1"/>
                  </a:moveTo>
                  <a:cubicBezTo>
                    <a:pt x="26792" y="1"/>
                    <a:pt x="26438" y="5"/>
                    <a:pt x="26083" y="13"/>
                  </a:cubicBezTo>
                  <a:cubicBezTo>
                    <a:pt x="24558" y="13"/>
                    <a:pt x="23059" y="117"/>
                    <a:pt x="21560" y="220"/>
                  </a:cubicBezTo>
                  <a:cubicBezTo>
                    <a:pt x="20370" y="453"/>
                    <a:pt x="19181" y="556"/>
                    <a:pt x="17992" y="763"/>
                  </a:cubicBezTo>
                  <a:cubicBezTo>
                    <a:pt x="17889" y="763"/>
                    <a:pt x="17785" y="763"/>
                    <a:pt x="17579" y="866"/>
                  </a:cubicBezTo>
                  <a:lnTo>
                    <a:pt x="17346" y="866"/>
                  </a:lnTo>
                  <a:cubicBezTo>
                    <a:pt x="14994" y="1306"/>
                    <a:pt x="12719" y="1849"/>
                    <a:pt x="10340" y="2598"/>
                  </a:cubicBezTo>
                  <a:cubicBezTo>
                    <a:pt x="10134" y="2702"/>
                    <a:pt x="9927" y="2702"/>
                    <a:pt x="9694" y="2805"/>
                  </a:cubicBezTo>
                  <a:lnTo>
                    <a:pt x="9591" y="2805"/>
                  </a:lnTo>
                  <a:cubicBezTo>
                    <a:pt x="9048" y="3038"/>
                    <a:pt x="8402" y="3245"/>
                    <a:pt x="7885" y="3348"/>
                  </a:cubicBezTo>
                  <a:cubicBezTo>
                    <a:pt x="7238" y="3684"/>
                    <a:pt x="6592" y="3891"/>
                    <a:pt x="5946" y="4098"/>
                  </a:cubicBezTo>
                  <a:lnTo>
                    <a:pt x="5946" y="3787"/>
                  </a:lnTo>
                  <a:cubicBezTo>
                    <a:pt x="5946" y="3555"/>
                    <a:pt x="5946" y="3245"/>
                    <a:pt x="5817" y="3038"/>
                  </a:cubicBezTo>
                  <a:cubicBezTo>
                    <a:pt x="5647" y="2847"/>
                    <a:pt x="5478" y="2674"/>
                    <a:pt x="5295" y="2674"/>
                  </a:cubicBezTo>
                  <a:cubicBezTo>
                    <a:pt x="5254" y="2674"/>
                    <a:pt x="5213" y="2683"/>
                    <a:pt x="5170" y="2702"/>
                  </a:cubicBezTo>
                  <a:cubicBezTo>
                    <a:pt x="4860" y="2702"/>
                    <a:pt x="4653" y="3038"/>
                    <a:pt x="4653" y="3348"/>
                  </a:cubicBezTo>
                  <a:cubicBezTo>
                    <a:pt x="4524" y="3555"/>
                    <a:pt x="4524" y="3787"/>
                    <a:pt x="4524" y="3994"/>
                  </a:cubicBezTo>
                  <a:cubicBezTo>
                    <a:pt x="4445" y="3915"/>
                    <a:pt x="4351" y="3882"/>
                    <a:pt x="4258" y="3882"/>
                  </a:cubicBezTo>
                  <a:cubicBezTo>
                    <a:pt x="4107" y="3882"/>
                    <a:pt x="3958" y="3970"/>
                    <a:pt x="3878" y="4098"/>
                  </a:cubicBezTo>
                  <a:cubicBezTo>
                    <a:pt x="3774" y="4330"/>
                    <a:pt x="3774" y="4537"/>
                    <a:pt x="3878" y="4847"/>
                  </a:cubicBezTo>
                  <a:lnTo>
                    <a:pt x="3878" y="4977"/>
                  </a:lnTo>
                  <a:cubicBezTo>
                    <a:pt x="2585" y="5494"/>
                    <a:pt x="1293" y="6036"/>
                    <a:pt x="0" y="6683"/>
                  </a:cubicBezTo>
                  <a:lnTo>
                    <a:pt x="0" y="7768"/>
                  </a:lnTo>
                  <a:lnTo>
                    <a:pt x="52140" y="7768"/>
                  </a:lnTo>
                  <a:cubicBezTo>
                    <a:pt x="51494" y="7226"/>
                    <a:pt x="50848" y="6786"/>
                    <a:pt x="50098" y="6372"/>
                  </a:cubicBezTo>
                  <a:cubicBezTo>
                    <a:pt x="49659" y="6036"/>
                    <a:pt x="49245" y="5830"/>
                    <a:pt x="48806" y="5494"/>
                  </a:cubicBezTo>
                  <a:cubicBezTo>
                    <a:pt x="48263" y="5287"/>
                    <a:pt x="47617" y="4977"/>
                    <a:pt x="47074" y="4640"/>
                  </a:cubicBezTo>
                  <a:cubicBezTo>
                    <a:pt x="47074" y="4640"/>
                    <a:pt x="46970" y="4640"/>
                    <a:pt x="46970" y="4537"/>
                  </a:cubicBezTo>
                  <a:cubicBezTo>
                    <a:pt x="46970" y="4537"/>
                    <a:pt x="46970" y="4434"/>
                    <a:pt x="47074" y="4434"/>
                  </a:cubicBezTo>
                  <a:cubicBezTo>
                    <a:pt x="47177" y="4201"/>
                    <a:pt x="47177" y="3994"/>
                    <a:pt x="47306" y="3787"/>
                  </a:cubicBezTo>
                  <a:cubicBezTo>
                    <a:pt x="47306" y="3555"/>
                    <a:pt x="47306" y="3348"/>
                    <a:pt x="47074" y="3141"/>
                  </a:cubicBezTo>
                  <a:cubicBezTo>
                    <a:pt x="46955" y="3008"/>
                    <a:pt x="46794" y="2951"/>
                    <a:pt x="46640" y="2951"/>
                  </a:cubicBezTo>
                  <a:cubicBezTo>
                    <a:pt x="46524" y="2951"/>
                    <a:pt x="46412" y="2983"/>
                    <a:pt x="46324" y="3038"/>
                  </a:cubicBezTo>
                  <a:cubicBezTo>
                    <a:pt x="46014" y="3141"/>
                    <a:pt x="45781" y="3245"/>
                    <a:pt x="45575" y="3451"/>
                  </a:cubicBezTo>
                  <a:cubicBezTo>
                    <a:pt x="45471" y="3348"/>
                    <a:pt x="45575" y="3141"/>
                    <a:pt x="45575" y="3038"/>
                  </a:cubicBezTo>
                  <a:cubicBezTo>
                    <a:pt x="45498" y="2866"/>
                    <a:pt x="45352" y="2765"/>
                    <a:pt x="45197" y="2765"/>
                  </a:cubicBezTo>
                  <a:cubicBezTo>
                    <a:pt x="45142" y="2765"/>
                    <a:pt x="45086" y="2778"/>
                    <a:pt x="45032" y="2805"/>
                  </a:cubicBezTo>
                  <a:cubicBezTo>
                    <a:pt x="44928" y="2805"/>
                    <a:pt x="44721" y="2909"/>
                    <a:pt x="44592" y="3141"/>
                  </a:cubicBezTo>
                  <a:lnTo>
                    <a:pt x="44385" y="3348"/>
                  </a:lnTo>
                  <a:cubicBezTo>
                    <a:pt x="44179" y="3348"/>
                    <a:pt x="43946" y="3245"/>
                    <a:pt x="43739" y="3141"/>
                  </a:cubicBezTo>
                  <a:cubicBezTo>
                    <a:pt x="43196" y="2909"/>
                    <a:pt x="42550" y="2702"/>
                    <a:pt x="41904" y="2495"/>
                  </a:cubicBezTo>
                  <a:cubicBezTo>
                    <a:pt x="41594" y="2392"/>
                    <a:pt x="41257" y="2262"/>
                    <a:pt x="40947" y="2159"/>
                  </a:cubicBezTo>
                  <a:cubicBezTo>
                    <a:pt x="40301" y="1952"/>
                    <a:pt x="39655" y="1745"/>
                    <a:pt x="39112" y="1616"/>
                  </a:cubicBezTo>
                  <a:cubicBezTo>
                    <a:pt x="35236" y="546"/>
                    <a:pt x="31207" y="1"/>
                    <a:pt x="27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-8484000" y="6060801"/>
              <a:ext cx="1253504" cy="1217470"/>
            </a:xfrm>
            <a:custGeom>
              <a:avLst/>
              <a:gdLst/>
              <a:ahLst/>
              <a:cxnLst/>
              <a:rect l="l" t="t" r="r" b="b"/>
              <a:pathLst>
                <a:path w="7653" h="7433" extrusionOk="0">
                  <a:moveTo>
                    <a:pt x="3795" y="1"/>
                  </a:moveTo>
                  <a:cubicBezTo>
                    <a:pt x="1829" y="1"/>
                    <a:pt x="101" y="1568"/>
                    <a:pt x="1" y="3547"/>
                  </a:cubicBezTo>
                  <a:cubicBezTo>
                    <a:pt x="1" y="5615"/>
                    <a:pt x="1526" y="7321"/>
                    <a:pt x="3568" y="7425"/>
                  </a:cubicBezTo>
                  <a:cubicBezTo>
                    <a:pt x="3653" y="7430"/>
                    <a:pt x="3737" y="7432"/>
                    <a:pt x="3821" y="7432"/>
                  </a:cubicBezTo>
                  <a:cubicBezTo>
                    <a:pt x="5848" y="7432"/>
                    <a:pt x="7450" y="5944"/>
                    <a:pt x="7549" y="3883"/>
                  </a:cubicBezTo>
                  <a:cubicBezTo>
                    <a:pt x="7652" y="1841"/>
                    <a:pt x="6050" y="109"/>
                    <a:pt x="3982" y="6"/>
                  </a:cubicBezTo>
                  <a:cubicBezTo>
                    <a:pt x="3919" y="3"/>
                    <a:pt x="3857" y="1"/>
                    <a:pt x="3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-7916611" y="6601164"/>
              <a:ext cx="317757" cy="1031565"/>
            </a:xfrm>
            <a:custGeom>
              <a:avLst/>
              <a:gdLst/>
              <a:ahLst/>
              <a:cxnLst/>
              <a:rect l="l" t="t" r="r" b="b"/>
              <a:pathLst>
                <a:path w="1940" h="6298" extrusionOk="0">
                  <a:moveTo>
                    <a:pt x="351" y="1"/>
                  </a:moveTo>
                  <a:cubicBezTo>
                    <a:pt x="311" y="1"/>
                    <a:pt x="263" y="14"/>
                    <a:pt x="207" y="41"/>
                  </a:cubicBezTo>
                  <a:cubicBezTo>
                    <a:pt x="104" y="41"/>
                    <a:pt x="1" y="248"/>
                    <a:pt x="1" y="377"/>
                  </a:cubicBezTo>
                  <a:lnTo>
                    <a:pt x="1397" y="5961"/>
                  </a:lnTo>
                  <a:cubicBezTo>
                    <a:pt x="1397" y="6194"/>
                    <a:pt x="1500" y="6297"/>
                    <a:pt x="1707" y="6297"/>
                  </a:cubicBezTo>
                  <a:cubicBezTo>
                    <a:pt x="1810" y="6194"/>
                    <a:pt x="1939" y="6065"/>
                    <a:pt x="1939" y="5858"/>
                  </a:cubicBezTo>
                  <a:lnTo>
                    <a:pt x="518" y="248"/>
                  </a:lnTo>
                  <a:cubicBezTo>
                    <a:pt x="518" y="97"/>
                    <a:pt x="462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-8022423" y="6702554"/>
              <a:ext cx="385404" cy="265835"/>
            </a:xfrm>
            <a:custGeom>
              <a:avLst/>
              <a:gdLst/>
              <a:ahLst/>
              <a:cxnLst/>
              <a:rect l="l" t="t" r="r" b="b"/>
              <a:pathLst>
                <a:path w="2353" h="1623" extrusionOk="0">
                  <a:moveTo>
                    <a:pt x="1969" y="1"/>
                  </a:moveTo>
                  <a:cubicBezTo>
                    <a:pt x="1872" y="1"/>
                    <a:pt x="1767" y="51"/>
                    <a:pt x="1707" y="172"/>
                  </a:cubicBezTo>
                  <a:lnTo>
                    <a:pt x="1293" y="922"/>
                  </a:lnTo>
                  <a:lnTo>
                    <a:pt x="517" y="508"/>
                  </a:lnTo>
                  <a:cubicBezTo>
                    <a:pt x="432" y="465"/>
                    <a:pt x="364" y="440"/>
                    <a:pt x="306" y="440"/>
                  </a:cubicBezTo>
                  <a:cubicBezTo>
                    <a:pt x="225" y="440"/>
                    <a:pt x="164" y="490"/>
                    <a:pt x="104" y="612"/>
                  </a:cubicBezTo>
                  <a:cubicBezTo>
                    <a:pt x="0" y="715"/>
                    <a:pt x="104" y="922"/>
                    <a:pt x="207" y="922"/>
                  </a:cubicBezTo>
                  <a:lnTo>
                    <a:pt x="1164" y="1568"/>
                  </a:lnTo>
                  <a:cubicBezTo>
                    <a:pt x="1202" y="1607"/>
                    <a:pt x="1248" y="1622"/>
                    <a:pt x="1296" y="1622"/>
                  </a:cubicBezTo>
                  <a:cubicBezTo>
                    <a:pt x="1407" y="1622"/>
                    <a:pt x="1531" y="1537"/>
                    <a:pt x="1603" y="1465"/>
                  </a:cubicBezTo>
                  <a:lnTo>
                    <a:pt x="2249" y="508"/>
                  </a:lnTo>
                  <a:cubicBezTo>
                    <a:pt x="2353" y="275"/>
                    <a:pt x="2249" y="172"/>
                    <a:pt x="2146" y="69"/>
                  </a:cubicBezTo>
                  <a:cubicBezTo>
                    <a:pt x="2103" y="26"/>
                    <a:pt x="203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-9631391" y="6611156"/>
              <a:ext cx="868100" cy="1236470"/>
            </a:xfrm>
            <a:custGeom>
              <a:avLst/>
              <a:gdLst/>
              <a:ahLst/>
              <a:cxnLst/>
              <a:rect l="l" t="t" r="r" b="b"/>
              <a:pathLst>
                <a:path w="5300" h="7549" extrusionOk="0">
                  <a:moveTo>
                    <a:pt x="1156" y="0"/>
                  </a:moveTo>
                  <a:cubicBezTo>
                    <a:pt x="771" y="0"/>
                    <a:pt x="381" y="60"/>
                    <a:pt x="0" y="187"/>
                  </a:cubicBezTo>
                  <a:lnTo>
                    <a:pt x="0" y="7296"/>
                  </a:lnTo>
                  <a:cubicBezTo>
                    <a:pt x="388" y="7464"/>
                    <a:pt x="795" y="7548"/>
                    <a:pt x="1212" y="7548"/>
                  </a:cubicBezTo>
                  <a:cubicBezTo>
                    <a:pt x="1629" y="7548"/>
                    <a:pt x="2055" y="7464"/>
                    <a:pt x="2482" y="7296"/>
                  </a:cubicBezTo>
                  <a:cubicBezTo>
                    <a:pt x="2818" y="7193"/>
                    <a:pt x="3128" y="6986"/>
                    <a:pt x="3361" y="6882"/>
                  </a:cubicBezTo>
                  <a:cubicBezTo>
                    <a:pt x="4653" y="5900"/>
                    <a:pt x="5300" y="4194"/>
                    <a:pt x="4757" y="2565"/>
                  </a:cubicBezTo>
                  <a:cubicBezTo>
                    <a:pt x="4237" y="1007"/>
                    <a:pt x="2733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-9504450" y="7160201"/>
              <a:ext cx="669256" cy="873669"/>
            </a:xfrm>
            <a:custGeom>
              <a:avLst/>
              <a:gdLst/>
              <a:ahLst/>
              <a:cxnLst/>
              <a:rect l="l" t="t" r="r" b="b"/>
              <a:pathLst>
                <a:path w="4086" h="5334" extrusionOk="0">
                  <a:moveTo>
                    <a:pt x="361" y="0"/>
                  </a:moveTo>
                  <a:cubicBezTo>
                    <a:pt x="307" y="0"/>
                    <a:pt x="249" y="25"/>
                    <a:pt x="208" y="66"/>
                  </a:cubicBezTo>
                  <a:cubicBezTo>
                    <a:pt x="1" y="196"/>
                    <a:pt x="1" y="403"/>
                    <a:pt x="104" y="506"/>
                  </a:cubicBezTo>
                  <a:lnTo>
                    <a:pt x="3439" y="5237"/>
                  </a:lnTo>
                  <a:cubicBezTo>
                    <a:pt x="3491" y="5301"/>
                    <a:pt x="3568" y="5333"/>
                    <a:pt x="3649" y="5333"/>
                  </a:cubicBezTo>
                  <a:cubicBezTo>
                    <a:pt x="3730" y="5333"/>
                    <a:pt x="3814" y="5301"/>
                    <a:pt x="3878" y="5237"/>
                  </a:cubicBezTo>
                  <a:cubicBezTo>
                    <a:pt x="3982" y="5133"/>
                    <a:pt x="4085" y="5030"/>
                    <a:pt x="3982" y="4823"/>
                  </a:cubicBezTo>
                  <a:lnTo>
                    <a:pt x="518" y="196"/>
                  </a:lnTo>
                  <a:cubicBezTo>
                    <a:pt x="518" y="56"/>
                    <a:pt x="443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-9525579" y="7192142"/>
              <a:ext cx="317757" cy="286309"/>
            </a:xfrm>
            <a:custGeom>
              <a:avLst/>
              <a:gdLst/>
              <a:ahLst/>
              <a:cxnLst/>
              <a:rect l="l" t="t" r="r" b="b"/>
              <a:pathLst>
                <a:path w="1940" h="1748" extrusionOk="0">
                  <a:moveTo>
                    <a:pt x="1733" y="1"/>
                  </a:moveTo>
                  <a:cubicBezTo>
                    <a:pt x="1526" y="1"/>
                    <a:pt x="1422" y="104"/>
                    <a:pt x="1422" y="208"/>
                  </a:cubicBezTo>
                  <a:lnTo>
                    <a:pt x="1190" y="1164"/>
                  </a:lnTo>
                  <a:lnTo>
                    <a:pt x="337" y="957"/>
                  </a:lnTo>
                  <a:cubicBezTo>
                    <a:pt x="233" y="957"/>
                    <a:pt x="1" y="1061"/>
                    <a:pt x="1" y="1293"/>
                  </a:cubicBezTo>
                  <a:cubicBezTo>
                    <a:pt x="1" y="1397"/>
                    <a:pt x="130" y="1603"/>
                    <a:pt x="233" y="1603"/>
                  </a:cubicBezTo>
                  <a:lnTo>
                    <a:pt x="1422" y="1707"/>
                  </a:lnTo>
                  <a:cubicBezTo>
                    <a:pt x="1450" y="1735"/>
                    <a:pt x="1485" y="1747"/>
                    <a:pt x="1522" y="1747"/>
                  </a:cubicBezTo>
                  <a:cubicBezTo>
                    <a:pt x="1622" y="1747"/>
                    <a:pt x="1733" y="1651"/>
                    <a:pt x="1733" y="1500"/>
                  </a:cubicBezTo>
                  <a:lnTo>
                    <a:pt x="1939" y="311"/>
                  </a:lnTo>
                  <a:cubicBezTo>
                    <a:pt x="1939" y="208"/>
                    <a:pt x="1836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-6366937" y="7738402"/>
              <a:ext cx="250111" cy="173784"/>
            </a:xfrm>
            <a:custGeom>
              <a:avLst/>
              <a:gdLst/>
              <a:ahLst/>
              <a:cxnLst/>
              <a:rect l="l" t="t" r="r" b="b"/>
              <a:pathLst>
                <a:path w="1527" h="1061" extrusionOk="0">
                  <a:moveTo>
                    <a:pt x="1526" y="0"/>
                  </a:moveTo>
                  <a:cubicBezTo>
                    <a:pt x="1190" y="0"/>
                    <a:pt x="880" y="104"/>
                    <a:pt x="544" y="311"/>
                  </a:cubicBezTo>
                  <a:cubicBezTo>
                    <a:pt x="337" y="543"/>
                    <a:pt x="104" y="750"/>
                    <a:pt x="1" y="1060"/>
                  </a:cubicBezTo>
                  <a:cubicBezTo>
                    <a:pt x="337" y="957"/>
                    <a:pt x="647" y="853"/>
                    <a:pt x="983" y="750"/>
                  </a:cubicBezTo>
                  <a:cubicBezTo>
                    <a:pt x="1190" y="543"/>
                    <a:pt x="1397" y="311"/>
                    <a:pt x="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-6455714" y="7437836"/>
              <a:ext cx="127103" cy="740997"/>
            </a:xfrm>
            <a:custGeom>
              <a:avLst/>
              <a:gdLst/>
              <a:ahLst/>
              <a:cxnLst/>
              <a:rect l="l" t="t" r="r" b="b"/>
              <a:pathLst>
                <a:path w="776" h="4524" extrusionOk="0">
                  <a:moveTo>
                    <a:pt x="0" y="0"/>
                  </a:moveTo>
                  <a:lnTo>
                    <a:pt x="0" y="103"/>
                  </a:lnTo>
                  <a:cubicBezTo>
                    <a:pt x="543" y="1499"/>
                    <a:pt x="646" y="3025"/>
                    <a:pt x="440" y="4524"/>
                  </a:cubicBezTo>
                  <a:cubicBezTo>
                    <a:pt x="776" y="3025"/>
                    <a:pt x="543" y="1396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-6879127" y="7065199"/>
              <a:ext cx="846971" cy="595550"/>
            </a:xfrm>
            <a:custGeom>
              <a:avLst/>
              <a:gdLst/>
              <a:ahLst/>
              <a:cxnLst/>
              <a:rect l="l" t="t" r="r" b="b"/>
              <a:pathLst>
                <a:path w="5171" h="3636" extrusionOk="0">
                  <a:moveTo>
                    <a:pt x="3231" y="0"/>
                  </a:moveTo>
                  <a:cubicBezTo>
                    <a:pt x="2921" y="0"/>
                    <a:pt x="2482" y="129"/>
                    <a:pt x="2068" y="233"/>
                  </a:cubicBezTo>
                  <a:cubicBezTo>
                    <a:pt x="1629" y="336"/>
                    <a:pt x="1189" y="646"/>
                    <a:pt x="879" y="879"/>
                  </a:cubicBezTo>
                  <a:lnTo>
                    <a:pt x="1422" y="1189"/>
                  </a:lnTo>
                  <a:lnTo>
                    <a:pt x="646" y="1086"/>
                  </a:lnTo>
                  <a:cubicBezTo>
                    <a:pt x="233" y="1629"/>
                    <a:pt x="0" y="2172"/>
                    <a:pt x="129" y="2585"/>
                  </a:cubicBezTo>
                  <a:cubicBezTo>
                    <a:pt x="336" y="3128"/>
                    <a:pt x="646" y="3361"/>
                    <a:pt x="1189" y="3568"/>
                  </a:cubicBezTo>
                  <a:lnTo>
                    <a:pt x="1835" y="2715"/>
                  </a:lnTo>
                  <a:lnTo>
                    <a:pt x="1629" y="3568"/>
                  </a:lnTo>
                  <a:cubicBezTo>
                    <a:pt x="1811" y="3610"/>
                    <a:pt x="2006" y="3635"/>
                    <a:pt x="2211" y="3635"/>
                  </a:cubicBezTo>
                  <a:cubicBezTo>
                    <a:pt x="2501" y="3635"/>
                    <a:pt x="2810" y="3585"/>
                    <a:pt x="3128" y="3464"/>
                  </a:cubicBezTo>
                  <a:cubicBezTo>
                    <a:pt x="3671" y="3232"/>
                    <a:pt x="4007" y="3025"/>
                    <a:pt x="4420" y="2715"/>
                  </a:cubicBezTo>
                  <a:lnTo>
                    <a:pt x="3671" y="2068"/>
                  </a:lnTo>
                  <a:lnTo>
                    <a:pt x="4653" y="2482"/>
                  </a:lnTo>
                  <a:cubicBezTo>
                    <a:pt x="5067" y="2068"/>
                    <a:pt x="5170" y="1525"/>
                    <a:pt x="5067" y="1086"/>
                  </a:cubicBezTo>
                  <a:cubicBezTo>
                    <a:pt x="4860" y="543"/>
                    <a:pt x="4317" y="129"/>
                    <a:pt x="3567" y="0"/>
                  </a:cubicBezTo>
                  <a:lnTo>
                    <a:pt x="3025" y="646"/>
                  </a:lnTo>
                  <a:lnTo>
                    <a:pt x="3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-6646373" y="7209176"/>
              <a:ext cx="368533" cy="245525"/>
            </a:xfrm>
            <a:custGeom>
              <a:avLst/>
              <a:gdLst/>
              <a:ahLst/>
              <a:cxnLst/>
              <a:rect l="l" t="t" r="r" b="b"/>
              <a:pathLst>
                <a:path w="2250" h="1499" extrusionOk="0">
                  <a:moveTo>
                    <a:pt x="1484" y="0"/>
                  </a:moveTo>
                  <a:cubicBezTo>
                    <a:pt x="1319" y="0"/>
                    <a:pt x="1138" y="35"/>
                    <a:pt x="957" y="104"/>
                  </a:cubicBezTo>
                  <a:cubicBezTo>
                    <a:pt x="311" y="207"/>
                    <a:pt x="1" y="750"/>
                    <a:pt x="104" y="1060"/>
                  </a:cubicBezTo>
                  <a:cubicBezTo>
                    <a:pt x="174" y="1355"/>
                    <a:pt x="441" y="1499"/>
                    <a:pt x="805" y="1499"/>
                  </a:cubicBezTo>
                  <a:cubicBezTo>
                    <a:pt x="983" y="1499"/>
                    <a:pt x="1184" y="1464"/>
                    <a:pt x="1397" y="1396"/>
                  </a:cubicBezTo>
                  <a:cubicBezTo>
                    <a:pt x="1940" y="1293"/>
                    <a:pt x="2250" y="750"/>
                    <a:pt x="2146" y="414"/>
                  </a:cubicBezTo>
                  <a:cubicBezTo>
                    <a:pt x="2077" y="138"/>
                    <a:pt x="1813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-8272212" y="8195721"/>
              <a:ext cx="249947" cy="177879"/>
            </a:xfrm>
            <a:custGeom>
              <a:avLst/>
              <a:gdLst/>
              <a:ahLst/>
              <a:cxnLst/>
              <a:rect l="l" t="t" r="r" b="b"/>
              <a:pathLst>
                <a:path w="1526" h="1086" extrusionOk="0">
                  <a:moveTo>
                    <a:pt x="0" y="0"/>
                  </a:moveTo>
                  <a:cubicBezTo>
                    <a:pt x="104" y="336"/>
                    <a:pt x="336" y="543"/>
                    <a:pt x="543" y="750"/>
                  </a:cubicBezTo>
                  <a:cubicBezTo>
                    <a:pt x="879" y="853"/>
                    <a:pt x="1189" y="983"/>
                    <a:pt x="1525" y="1086"/>
                  </a:cubicBezTo>
                  <a:cubicBezTo>
                    <a:pt x="1396" y="750"/>
                    <a:pt x="1189" y="543"/>
                    <a:pt x="879" y="336"/>
                  </a:cubicBezTo>
                  <a:cubicBezTo>
                    <a:pt x="647" y="104"/>
                    <a:pt x="33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-8043553" y="7894991"/>
              <a:ext cx="89103" cy="495636"/>
            </a:xfrm>
            <a:custGeom>
              <a:avLst/>
              <a:gdLst/>
              <a:ahLst/>
              <a:cxnLst/>
              <a:rect l="l" t="t" r="r" b="b"/>
              <a:pathLst>
                <a:path w="544" h="3026" extrusionOk="0">
                  <a:moveTo>
                    <a:pt x="543" y="1"/>
                  </a:moveTo>
                  <a:cubicBezTo>
                    <a:pt x="336" y="440"/>
                    <a:pt x="233" y="880"/>
                    <a:pt x="233" y="1190"/>
                  </a:cubicBezTo>
                  <a:cubicBezTo>
                    <a:pt x="129" y="1733"/>
                    <a:pt x="0" y="2276"/>
                    <a:pt x="0" y="2819"/>
                  </a:cubicBezTo>
                  <a:lnTo>
                    <a:pt x="0" y="2922"/>
                  </a:lnTo>
                  <a:lnTo>
                    <a:pt x="0" y="3025"/>
                  </a:lnTo>
                  <a:lnTo>
                    <a:pt x="129" y="3025"/>
                  </a:lnTo>
                  <a:cubicBezTo>
                    <a:pt x="129" y="2379"/>
                    <a:pt x="233" y="1836"/>
                    <a:pt x="336" y="1293"/>
                  </a:cubicBezTo>
                  <a:cubicBezTo>
                    <a:pt x="336" y="880"/>
                    <a:pt x="440" y="440"/>
                    <a:pt x="543" y="104"/>
                  </a:cubicBez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-8378024" y="7526614"/>
              <a:ext cx="863842" cy="597187"/>
            </a:xfrm>
            <a:custGeom>
              <a:avLst/>
              <a:gdLst/>
              <a:ahLst/>
              <a:cxnLst/>
              <a:rect l="l" t="t" r="r" b="b"/>
              <a:pathLst>
                <a:path w="5274" h="3646" extrusionOk="0">
                  <a:moveTo>
                    <a:pt x="1939" y="1"/>
                  </a:moveTo>
                  <a:lnTo>
                    <a:pt x="2275" y="647"/>
                  </a:lnTo>
                  <a:lnTo>
                    <a:pt x="1629" y="104"/>
                  </a:lnTo>
                  <a:cubicBezTo>
                    <a:pt x="982" y="104"/>
                    <a:pt x="439" y="544"/>
                    <a:pt x="233" y="1061"/>
                  </a:cubicBezTo>
                  <a:cubicBezTo>
                    <a:pt x="0" y="1500"/>
                    <a:pt x="233" y="2043"/>
                    <a:pt x="646" y="2483"/>
                  </a:cubicBezTo>
                  <a:lnTo>
                    <a:pt x="1629" y="2043"/>
                  </a:lnTo>
                  <a:lnTo>
                    <a:pt x="879" y="2793"/>
                  </a:lnTo>
                  <a:cubicBezTo>
                    <a:pt x="1189" y="3000"/>
                    <a:pt x="1629" y="3336"/>
                    <a:pt x="2171" y="3439"/>
                  </a:cubicBezTo>
                  <a:cubicBezTo>
                    <a:pt x="2688" y="3646"/>
                    <a:pt x="3128" y="3646"/>
                    <a:pt x="3671" y="3646"/>
                  </a:cubicBezTo>
                  <a:lnTo>
                    <a:pt x="3464" y="2689"/>
                  </a:lnTo>
                  <a:lnTo>
                    <a:pt x="3981" y="3542"/>
                  </a:lnTo>
                  <a:cubicBezTo>
                    <a:pt x="4524" y="3439"/>
                    <a:pt x="4963" y="3129"/>
                    <a:pt x="5067" y="2586"/>
                  </a:cubicBezTo>
                  <a:cubicBezTo>
                    <a:pt x="5273" y="2146"/>
                    <a:pt x="5067" y="1604"/>
                    <a:pt x="4627" y="1061"/>
                  </a:cubicBezTo>
                  <a:lnTo>
                    <a:pt x="3878" y="1190"/>
                  </a:lnTo>
                  <a:lnTo>
                    <a:pt x="4420" y="854"/>
                  </a:lnTo>
                  <a:cubicBezTo>
                    <a:pt x="4110" y="647"/>
                    <a:pt x="3671" y="415"/>
                    <a:pt x="3231" y="208"/>
                  </a:cubicBezTo>
                  <a:cubicBezTo>
                    <a:pt x="2818" y="104"/>
                    <a:pt x="2378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-8128235" y="7666496"/>
              <a:ext cx="385404" cy="247490"/>
            </a:xfrm>
            <a:custGeom>
              <a:avLst/>
              <a:gdLst/>
              <a:ahLst/>
              <a:cxnLst/>
              <a:rect l="l" t="t" r="r" b="b"/>
              <a:pathLst>
                <a:path w="2353" h="1511" extrusionOk="0">
                  <a:moveTo>
                    <a:pt x="873" y="1"/>
                  </a:moveTo>
                  <a:cubicBezTo>
                    <a:pt x="533" y="1"/>
                    <a:pt x="242" y="144"/>
                    <a:pt x="104" y="439"/>
                  </a:cubicBezTo>
                  <a:cubicBezTo>
                    <a:pt x="0" y="750"/>
                    <a:pt x="414" y="1292"/>
                    <a:pt x="957" y="1396"/>
                  </a:cubicBezTo>
                  <a:cubicBezTo>
                    <a:pt x="1138" y="1473"/>
                    <a:pt x="1319" y="1511"/>
                    <a:pt x="1487" y="1511"/>
                  </a:cubicBezTo>
                  <a:cubicBezTo>
                    <a:pt x="1824" y="1511"/>
                    <a:pt x="2111" y="1361"/>
                    <a:pt x="2249" y="1086"/>
                  </a:cubicBezTo>
                  <a:cubicBezTo>
                    <a:pt x="2353" y="750"/>
                    <a:pt x="1939" y="207"/>
                    <a:pt x="1396" y="103"/>
                  </a:cubicBezTo>
                  <a:cubicBezTo>
                    <a:pt x="1218" y="35"/>
                    <a:pt x="1039" y="1"/>
                    <a:pt x="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-3153095" y="7789179"/>
              <a:ext cx="245689" cy="194913"/>
            </a:xfrm>
            <a:custGeom>
              <a:avLst/>
              <a:gdLst/>
              <a:ahLst/>
              <a:cxnLst/>
              <a:rect l="l" t="t" r="r" b="b"/>
              <a:pathLst>
                <a:path w="1500" h="1190" extrusionOk="0">
                  <a:moveTo>
                    <a:pt x="0" y="1"/>
                  </a:moveTo>
                  <a:cubicBezTo>
                    <a:pt x="104" y="337"/>
                    <a:pt x="311" y="543"/>
                    <a:pt x="517" y="750"/>
                  </a:cubicBezTo>
                  <a:cubicBezTo>
                    <a:pt x="853" y="983"/>
                    <a:pt x="1164" y="1086"/>
                    <a:pt x="1500" y="1190"/>
                  </a:cubicBezTo>
                  <a:cubicBezTo>
                    <a:pt x="1396" y="880"/>
                    <a:pt x="1164" y="543"/>
                    <a:pt x="957" y="337"/>
                  </a:cubicBezTo>
                  <a:cubicBezTo>
                    <a:pt x="647" y="104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-2941471" y="7509743"/>
              <a:ext cx="123008" cy="686127"/>
            </a:xfrm>
            <a:custGeom>
              <a:avLst/>
              <a:gdLst/>
              <a:ahLst/>
              <a:cxnLst/>
              <a:rect l="l" t="t" r="r" b="b"/>
              <a:pathLst>
                <a:path w="751" h="4189" extrusionOk="0">
                  <a:moveTo>
                    <a:pt x="647" y="1"/>
                  </a:moveTo>
                  <a:cubicBezTo>
                    <a:pt x="208" y="1293"/>
                    <a:pt x="1" y="2792"/>
                    <a:pt x="208" y="4188"/>
                  </a:cubicBezTo>
                  <a:lnTo>
                    <a:pt x="311" y="4188"/>
                  </a:lnTo>
                  <a:cubicBezTo>
                    <a:pt x="104" y="2792"/>
                    <a:pt x="311" y="1396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-3242036" y="7137106"/>
              <a:ext cx="846971" cy="591455"/>
            </a:xfrm>
            <a:custGeom>
              <a:avLst/>
              <a:gdLst/>
              <a:ahLst/>
              <a:cxnLst/>
              <a:rect l="l" t="t" r="r" b="b"/>
              <a:pathLst>
                <a:path w="5171" h="3611" extrusionOk="0">
                  <a:moveTo>
                    <a:pt x="1603" y="1"/>
                  </a:moveTo>
                  <a:cubicBezTo>
                    <a:pt x="854" y="104"/>
                    <a:pt x="311" y="440"/>
                    <a:pt x="104" y="983"/>
                  </a:cubicBezTo>
                  <a:cubicBezTo>
                    <a:pt x="1" y="1397"/>
                    <a:pt x="104" y="1939"/>
                    <a:pt x="543" y="2379"/>
                  </a:cubicBezTo>
                  <a:lnTo>
                    <a:pt x="1500" y="2043"/>
                  </a:lnTo>
                  <a:lnTo>
                    <a:pt x="750" y="2689"/>
                  </a:lnTo>
                  <a:cubicBezTo>
                    <a:pt x="1060" y="3025"/>
                    <a:pt x="1500" y="3232"/>
                    <a:pt x="2043" y="3439"/>
                  </a:cubicBezTo>
                  <a:cubicBezTo>
                    <a:pt x="2430" y="3531"/>
                    <a:pt x="2818" y="3610"/>
                    <a:pt x="3159" y="3610"/>
                  </a:cubicBezTo>
                  <a:cubicBezTo>
                    <a:pt x="3295" y="3610"/>
                    <a:pt x="3424" y="3598"/>
                    <a:pt x="3542" y="3568"/>
                  </a:cubicBezTo>
                  <a:lnTo>
                    <a:pt x="3335" y="2689"/>
                  </a:lnTo>
                  <a:lnTo>
                    <a:pt x="3981" y="3439"/>
                  </a:lnTo>
                  <a:cubicBezTo>
                    <a:pt x="4524" y="3335"/>
                    <a:pt x="4835" y="3025"/>
                    <a:pt x="5067" y="2586"/>
                  </a:cubicBezTo>
                  <a:cubicBezTo>
                    <a:pt x="5171" y="2043"/>
                    <a:pt x="4938" y="1500"/>
                    <a:pt x="4524" y="1086"/>
                  </a:cubicBezTo>
                  <a:lnTo>
                    <a:pt x="3775" y="1190"/>
                  </a:lnTo>
                  <a:lnTo>
                    <a:pt x="4292" y="854"/>
                  </a:lnTo>
                  <a:cubicBezTo>
                    <a:pt x="3981" y="544"/>
                    <a:pt x="3542" y="337"/>
                    <a:pt x="3128" y="207"/>
                  </a:cubicBezTo>
                  <a:cubicBezTo>
                    <a:pt x="2689" y="1"/>
                    <a:pt x="2249" y="1"/>
                    <a:pt x="1939" y="1"/>
                  </a:cubicBezTo>
                  <a:lnTo>
                    <a:pt x="2146" y="6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-2996506" y="7270600"/>
              <a:ext cx="372792" cy="252896"/>
            </a:xfrm>
            <a:custGeom>
              <a:avLst/>
              <a:gdLst/>
              <a:ahLst/>
              <a:cxnLst/>
              <a:rect l="l" t="t" r="r" b="b"/>
              <a:pathLst>
                <a:path w="2276" h="1544" extrusionOk="0">
                  <a:moveTo>
                    <a:pt x="899" y="0"/>
                  </a:moveTo>
                  <a:cubicBezTo>
                    <a:pt x="510" y="0"/>
                    <a:pt x="182" y="121"/>
                    <a:pt x="104" y="375"/>
                  </a:cubicBezTo>
                  <a:cubicBezTo>
                    <a:pt x="1" y="814"/>
                    <a:pt x="337" y="1228"/>
                    <a:pt x="854" y="1461"/>
                  </a:cubicBezTo>
                  <a:cubicBezTo>
                    <a:pt x="1004" y="1518"/>
                    <a:pt x="1162" y="1543"/>
                    <a:pt x="1314" y="1543"/>
                  </a:cubicBezTo>
                  <a:cubicBezTo>
                    <a:pt x="1712" y="1543"/>
                    <a:pt x="2072" y="1368"/>
                    <a:pt x="2146" y="1124"/>
                  </a:cubicBezTo>
                  <a:cubicBezTo>
                    <a:pt x="2276" y="685"/>
                    <a:pt x="1940" y="271"/>
                    <a:pt x="1293" y="39"/>
                  </a:cubicBezTo>
                  <a:cubicBezTo>
                    <a:pt x="1160" y="13"/>
                    <a:pt x="102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-1903987" y="8106780"/>
              <a:ext cx="89103" cy="283852"/>
            </a:xfrm>
            <a:custGeom>
              <a:avLst/>
              <a:gdLst/>
              <a:ahLst/>
              <a:cxnLst/>
              <a:rect l="l" t="t" r="r" b="b"/>
              <a:pathLst>
                <a:path w="544" h="1733" extrusionOk="0">
                  <a:moveTo>
                    <a:pt x="440" y="0"/>
                  </a:moveTo>
                  <a:cubicBezTo>
                    <a:pt x="233" y="336"/>
                    <a:pt x="233" y="750"/>
                    <a:pt x="129" y="1190"/>
                  </a:cubicBezTo>
                  <a:cubicBezTo>
                    <a:pt x="129" y="1293"/>
                    <a:pt x="0" y="1526"/>
                    <a:pt x="0" y="1732"/>
                  </a:cubicBezTo>
                  <a:lnTo>
                    <a:pt x="129" y="1732"/>
                  </a:lnTo>
                  <a:cubicBezTo>
                    <a:pt x="129" y="1526"/>
                    <a:pt x="129" y="1293"/>
                    <a:pt x="233" y="1190"/>
                  </a:cubicBezTo>
                  <a:cubicBezTo>
                    <a:pt x="233" y="750"/>
                    <a:pt x="336" y="44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-2238458" y="7738402"/>
              <a:ext cx="846971" cy="580153"/>
            </a:xfrm>
            <a:custGeom>
              <a:avLst/>
              <a:gdLst/>
              <a:ahLst/>
              <a:cxnLst/>
              <a:rect l="l" t="t" r="r" b="b"/>
              <a:pathLst>
                <a:path w="5171" h="3542" extrusionOk="0">
                  <a:moveTo>
                    <a:pt x="1525" y="0"/>
                  </a:moveTo>
                  <a:cubicBezTo>
                    <a:pt x="879" y="104"/>
                    <a:pt x="336" y="414"/>
                    <a:pt x="103" y="957"/>
                  </a:cubicBezTo>
                  <a:cubicBezTo>
                    <a:pt x="0" y="1396"/>
                    <a:pt x="103" y="1939"/>
                    <a:pt x="543" y="2353"/>
                  </a:cubicBezTo>
                  <a:lnTo>
                    <a:pt x="1525" y="1939"/>
                  </a:lnTo>
                  <a:lnTo>
                    <a:pt x="750" y="2689"/>
                  </a:lnTo>
                  <a:cubicBezTo>
                    <a:pt x="1086" y="2999"/>
                    <a:pt x="1525" y="3232"/>
                    <a:pt x="2042" y="3335"/>
                  </a:cubicBezTo>
                  <a:cubicBezTo>
                    <a:pt x="2585" y="3542"/>
                    <a:pt x="3128" y="3542"/>
                    <a:pt x="3567" y="3542"/>
                  </a:cubicBezTo>
                  <a:lnTo>
                    <a:pt x="3335" y="2585"/>
                  </a:lnTo>
                  <a:lnTo>
                    <a:pt x="3878" y="3439"/>
                  </a:lnTo>
                  <a:cubicBezTo>
                    <a:pt x="4420" y="3335"/>
                    <a:pt x="4860" y="2999"/>
                    <a:pt x="4963" y="2585"/>
                  </a:cubicBezTo>
                  <a:cubicBezTo>
                    <a:pt x="5170" y="2043"/>
                    <a:pt x="4963" y="1500"/>
                    <a:pt x="4524" y="1060"/>
                  </a:cubicBezTo>
                  <a:lnTo>
                    <a:pt x="3774" y="1190"/>
                  </a:lnTo>
                  <a:lnTo>
                    <a:pt x="4317" y="853"/>
                  </a:lnTo>
                  <a:cubicBezTo>
                    <a:pt x="3981" y="543"/>
                    <a:pt x="3567" y="311"/>
                    <a:pt x="3128" y="104"/>
                  </a:cubicBezTo>
                  <a:cubicBezTo>
                    <a:pt x="2688" y="0"/>
                    <a:pt x="2275" y="0"/>
                    <a:pt x="1835" y="0"/>
                  </a:cubicBezTo>
                  <a:lnTo>
                    <a:pt x="2171" y="647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-2009963" y="7864525"/>
              <a:ext cx="389826" cy="248473"/>
            </a:xfrm>
            <a:custGeom>
              <a:avLst/>
              <a:gdLst/>
              <a:ahLst/>
              <a:cxnLst/>
              <a:rect l="l" t="t" r="r" b="b"/>
              <a:pathLst>
                <a:path w="2380" h="1517" extrusionOk="0">
                  <a:moveTo>
                    <a:pt x="982" y="1"/>
                  </a:moveTo>
                  <a:cubicBezTo>
                    <a:pt x="614" y="1"/>
                    <a:pt x="308" y="176"/>
                    <a:pt x="234" y="420"/>
                  </a:cubicBezTo>
                  <a:cubicBezTo>
                    <a:pt x="1" y="833"/>
                    <a:pt x="440" y="1273"/>
                    <a:pt x="983" y="1479"/>
                  </a:cubicBezTo>
                  <a:cubicBezTo>
                    <a:pt x="1111" y="1504"/>
                    <a:pt x="1240" y="1517"/>
                    <a:pt x="1363" y="1517"/>
                  </a:cubicBezTo>
                  <a:cubicBezTo>
                    <a:pt x="1764" y="1517"/>
                    <a:pt x="2118" y="1382"/>
                    <a:pt x="2276" y="1066"/>
                  </a:cubicBezTo>
                  <a:cubicBezTo>
                    <a:pt x="2379" y="730"/>
                    <a:pt x="1940" y="290"/>
                    <a:pt x="1423" y="83"/>
                  </a:cubicBezTo>
                  <a:cubicBezTo>
                    <a:pt x="1273" y="26"/>
                    <a:pt x="1123" y="1"/>
                    <a:pt x="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0"/>
          <p:cNvSpPr/>
          <p:nvPr/>
        </p:nvSpPr>
        <p:spPr>
          <a:xfrm>
            <a:off x="-114252" y="1587911"/>
            <a:ext cx="690600" cy="144872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0"/>
          <p:cNvSpPr/>
          <p:nvPr/>
        </p:nvSpPr>
        <p:spPr>
          <a:xfrm>
            <a:off x="108051" y="2079466"/>
            <a:ext cx="1062516" cy="3059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0"/>
          <p:cNvSpPr/>
          <p:nvPr/>
        </p:nvSpPr>
        <p:spPr>
          <a:xfrm>
            <a:off x="8254850" y="1438271"/>
            <a:ext cx="1355896" cy="444121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" name="Google Shape;769;p30"/>
          <p:cNvGrpSpPr/>
          <p:nvPr/>
        </p:nvGrpSpPr>
        <p:grpSpPr>
          <a:xfrm>
            <a:off x="8211481" y="76895"/>
            <a:ext cx="824457" cy="719455"/>
            <a:chOff x="8094218" y="4205145"/>
            <a:chExt cx="824457" cy="719455"/>
          </a:xfrm>
        </p:grpSpPr>
        <p:sp>
          <p:nvSpPr>
            <p:cNvPr id="770" name="Google Shape;770;p30"/>
            <p:cNvSpPr/>
            <p:nvPr/>
          </p:nvSpPr>
          <p:spPr>
            <a:xfrm>
              <a:off x="8094218" y="42051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8094225" y="47224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8817575" y="48235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2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35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883" name="Google Shape;883;p35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35"/>
          <p:cNvSpPr txBox="1">
            <a:spLocks noGrp="1"/>
          </p:cNvSpPr>
          <p:nvPr>
            <p:ph type="ctrTitle"/>
          </p:nvPr>
        </p:nvSpPr>
        <p:spPr>
          <a:xfrm>
            <a:off x="715100" y="450550"/>
            <a:ext cx="46086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9" name="Google Shape;889;p35"/>
          <p:cNvSpPr txBox="1">
            <a:spLocks noGrp="1"/>
          </p:cNvSpPr>
          <p:nvPr>
            <p:ph type="subTitle" idx="1"/>
          </p:nvPr>
        </p:nvSpPr>
        <p:spPr>
          <a:xfrm>
            <a:off x="715100" y="1764626"/>
            <a:ext cx="3084600" cy="12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0" name="Google Shape;890;p35"/>
          <p:cNvSpPr txBox="1"/>
          <p:nvPr/>
        </p:nvSpPr>
        <p:spPr>
          <a:xfrm>
            <a:off x="715100" y="4108025"/>
            <a:ext cx="3799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Please keep this slide for attribution</a:t>
            </a:r>
            <a:endParaRPr sz="12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1" name="Google Shape;891;p35"/>
          <p:cNvSpPr/>
          <p:nvPr/>
        </p:nvSpPr>
        <p:spPr>
          <a:xfrm>
            <a:off x="7525889" y="2031441"/>
            <a:ext cx="1062516" cy="3059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5"/>
          <p:cNvSpPr/>
          <p:nvPr/>
        </p:nvSpPr>
        <p:spPr>
          <a:xfrm>
            <a:off x="5915075" y="1347546"/>
            <a:ext cx="1355896" cy="444121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" name="Google Shape;893;p35"/>
          <p:cNvGrpSpPr/>
          <p:nvPr/>
        </p:nvGrpSpPr>
        <p:grpSpPr>
          <a:xfrm>
            <a:off x="8091068" y="102170"/>
            <a:ext cx="804107" cy="701546"/>
            <a:chOff x="8091068" y="102170"/>
            <a:chExt cx="804107" cy="701546"/>
          </a:xfrm>
        </p:grpSpPr>
        <p:sp>
          <p:nvSpPr>
            <p:cNvPr id="894" name="Google Shape;894;p35"/>
            <p:cNvSpPr/>
            <p:nvPr/>
          </p:nvSpPr>
          <p:spPr>
            <a:xfrm>
              <a:off x="8091068" y="102170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8091075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8794075" y="6808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35"/>
          <p:cNvSpPr txBox="1"/>
          <p:nvPr/>
        </p:nvSpPr>
        <p:spPr>
          <a:xfrm>
            <a:off x="715100" y="3399075"/>
            <a:ext cx="43593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2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232084" y="4343700"/>
            <a:ext cx="744991" cy="745685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269393" y="340295"/>
            <a:ext cx="804107" cy="701546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269410" y="2390685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6"/>
          <p:cNvSpPr/>
          <p:nvPr/>
        </p:nvSpPr>
        <p:spPr>
          <a:xfrm flipH="1">
            <a:off x="6826860" y="9099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2364811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 flipH="1">
            <a:off x="474561" y="10273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 flipH="1">
            <a:off x="2068557" y="1966800"/>
            <a:ext cx="1297387" cy="37359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7020423" y="4053372"/>
            <a:ext cx="1905167" cy="1088034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bg>
      <p:bgPr>
        <a:solidFill>
          <a:schemeClr val="accent2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402264" y="1810172"/>
            <a:ext cx="8274335" cy="893824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252513" y="95395"/>
            <a:ext cx="8679841" cy="126294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3586859" y="4053372"/>
            <a:ext cx="1905167" cy="1088034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-25" y="33735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-25" y="1639474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-25" y="843910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720000" y="1076275"/>
            <a:ext cx="77040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 flipH="1">
            <a:off x="7677736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flipH="1">
            <a:off x="7396836" y="1478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-300165" y="926423"/>
            <a:ext cx="979238" cy="205400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-25" y="33735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-25" y="1639474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-25" y="843910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1"/>
          </p:nvPr>
        </p:nvSpPr>
        <p:spPr>
          <a:xfrm>
            <a:off x="1257625" y="23793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2200" b="1"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2"/>
          </p:nvPr>
        </p:nvSpPr>
        <p:spPr>
          <a:xfrm>
            <a:off x="4912500" y="23793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2200" b="1"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3"/>
          </p:nvPr>
        </p:nvSpPr>
        <p:spPr>
          <a:xfrm>
            <a:off x="1629325" y="2917150"/>
            <a:ext cx="21648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4"/>
          </p:nvPr>
        </p:nvSpPr>
        <p:spPr>
          <a:xfrm>
            <a:off x="5312700" y="2917150"/>
            <a:ext cx="21072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715100" y="409182"/>
            <a:ext cx="7713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5"/>
          <p:cNvGrpSpPr/>
          <p:nvPr/>
        </p:nvGrpSpPr>
        <p:grpSpPr>
          <a:xfrm>
            <a:off x="7686382" y="1251909"/>
            <a:ext cx="2097219" cy="953688"/>
            <a:chOff x="7686382" y="1251909"/>
            <a:chExt cx="2097219" cy="953688"/>
          </a:xfrm>
        </p:grpSpPr>
        <p:sp>
          <p:nvSpPr>
            <p:cNvPr id="69" name="Google Shape;69;p5"/>
            <p:cNvSpPr/>
            <p:nvPr/>
          </p:nvSpPr>
          <p:spPr>
            <a:xfrm flipH="1">
              <a:off x="7686382" y="1927377"/>
              <a:ext cx="1032218" cy="278220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 flipH="1">
              <a:off x="8033500" y="1251909"/>
              <a:ext cx="1750101" cy="504000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5"/>
          <p:cNvSpPr/>
          <p:nvPr/>
        </p:nvSpPr>
        <p:spPr>
          <a:xfrm flipH="1">
            <a:off x="158283" y="2066980"/>
            <a:ext cx="851468" cy="24523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5"/>
          <p:cNvGrpSpPr/>
          <p:nvPr/>
        </p:nvGrpSpPr>
        <p:grpSpPr>
          <a:xfrm>
            <a:off x="6" y="3896701"/>
            <a:ext cx="1713892" cy="1244706"/>
            <a:chOff x="6" y="3896701"/>
            <a:chExt cx="1713892" cy="1244706"/>
          </a:xfrm>
        </p:grpSpPr>
        <p:grpSp>
          <p:nvGrpSpPr>
            <p:cNvPr id="73" name="Google Shape;73;p5"/>
            <p:cNvGrpSpPr/>
            <p:nvPr/>
          </p:nvGrpSpPr>
          <p:grpSpPr>
            <a:xfrm rot="751150">
              <a:off x="110265" y="3967231"/>
              <a:ext cx="754542" cy="946219"/>
              <a:chOff x="6063688" y="896804"/>
              <a:chExt cx="254290" cy="318887"/>
            </a:xfrm>
          </p:grpSpPr>
          <p:sp>
            <p:nvSpPr>
              <p:cNvPr id="74" name="Google Shape;74;p5"/>
              <p:cNvSpPr/>
              <p:nvPr/>
            </p:nvSpPr>
            <p:spPr>
              <a:xfrm>
                <a:off x="6063688" y="896804"/>
                <a:ext cx="254290" cy="246980"/>
              </a:xfrm>
              <a:custGeom>
                <a:avLst/>
                <a:gdLst/>
                <a:ahLst/>
                <a:cxnLst/>
                <a:rect l="l" t="t" r="r" b="b"/>
                <a:pathLst>
                  <a:path w="7653" h="7433" extrusionOk="0">
                    <a:moveTo>
                      <a:pt x="3795" y="1"/>
                    </a:moveTo>
                    <a:cubicBezTo>
                      <a:pt x="1829" y="1"/>
                      <a:pt x="101" y="1568"/>
                      <a:pt x="1" y="3547"/>
                    </a:cubicBezTo>
                    <a:cubicBezTo>
                      <a:pt x="1" y="5615"/>
                      <a:pt x="1526" y="7321"/>
                      <a:pt x="3568" y="7425"/>
                    </a:cubicBezTo>
                    <a:cubicBezTo>
                      <a:pt x="3653" y="7430"/>
                      <a:pt x="3737" y="7432"/>
                      <a:pt x="3821" y="7432"/>
                    </a:cubicBezTo>
                    <a:cubicBezTo>
                      <a:pt x="5848" y="7432"/>
                      <a:pt x="7450" y="5944"/>
                      <a:pt x="7549" y="3883"/>
                    </a:cubicBezTo>
                    <a:cubicBezTo>
                      <a:pt x="7652" y="1841"/>
                      <a:pt x="6050" y="109"/>
                      <a:pt x="3982" y="6"/>
                    </a:cubicBezTo>
                    <a:cubicBezTo>
                      <a:pt x="3919" y="3"/>
                      <a:pt x="3857" y="1"/>
                      <a:pt x="37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6178791" y="1006424"/>
                <a:ext cx="64461" cy="209267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6298" extrusionOk="0">
                    <a:moveTo>
                      <a:pt x="351" y="1"/>
                    </a:moveTo>
                    <a:cubicBezTo>
                      <a:pt x="311" y="1"/>
                      <a:pt x="263" y="14"/>
                      <a:pt x="207" y="41"/>
                    </a:cubicBezTo>
                    <a:cubicBezTo>
                      <a:pt x="104" y="41"/>
                      <a:pt x="1" y="248"/>
                      <a:pt x="1" y="377"/>
                    </a:cubicBezTo>
                    <a:lnTo>
                      <a:pt x="1397" y="5961"/>
                    </a:lnTo>
                    <a:cubicBezTo>
                      <a:pt x="1397" y="6194"/>
                      <a:pt x="1500" y="6297"/>
                      <a:pt x="1707" y="6297"/>
                    </a:cubicBezTo>
                    <a:cubicBezTo>
                      <a:pt x="1810" y="6194"/>
                      <a:pt x="1939" y="6065"/>
                      <a:pt x="1939" y="5858"/>
                    </a:cubicBezTo>
                    <a:lnTo>
                      <a:pt x="518" y="248"/>
                    </a:lnTo>
                    <a:cubicBezTo>
                      <a:pt x="518" y="97"/>
                      <a:pt x="462" y="1"/>
                      <a:pt x="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6157325" y="1026993"/>
                <a:ext cx="78184" cy="53928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1623" extrusionOk="0">
                    <a:moveTo>
                      <a:pt x="1969" y="1"/>
                    </a:moveTo>
                    <a:cubicBezTo>
                      <a:pt x="1872" y="1"/>
                      <a:pt x="1767" y="51"/>
                      <a:pt x="1707" y="172"/>
                    </a:cubicBezTo>
                    <a:lnTo>
                      <a:pt x="1293" y="922"/>
                    </a:lnTo>
                    <a:lnTo>
                      <a:pt x="517" y="508"/>
                    </a:lnTo>
                    <a:cubicBezTo>
                      <a:pt x="432" y="465"/>
                      <a:pt x="364" y="440"/>
                      <a:pt x="306" y="440"/>
                    </a:cubicBezTo>
                    <a:cubicBezTo>
                      <a:pt x="225" y="440"/>
                      <a:pt x="164" y="490"/>
                      <a:pt x="104" y="612"/>
                    </a:cubicBezTo>
                    <a:cubicBezTo>
                      <a:pt x="0" y="715"/>
                      <a:pt x="104" y="922"/>
                      <a:pt x="207" y="922"/>
                    </a:cubicBezTo>
                    <a:lnTo>
                      <a:pt x="1164" y="1568"/>
                    </a:lnTo>
                    <a:cubicBezTo>
                      <a:pt x="1202" y="1607"/>
                      <a:pt x="1248" y="1622"/>
                      <a:pt x="1296" y="1622"/>
                    </a:cubicBezTo>
                    <a:cubicBezTo>
                      <a:pt x="1407" y="1622"/>
                      <a:pt x="1531" y="1537"/>
                      <a:pt x="1603" y="1465"/>
                    </a:cubicBezTo>
                    <a:lnTo>
                      <a:pt x="2249" y="508"/>
                    </a:lnTo>
                    <a:cubicBezTo>
                      <a:pt x="2353" y="275"/>
                      <a:pt x="2249" y="172"/>
                      <a:pt x="2146" y="69"/>
                    </a:cubicBezTo>
                    <a:cubicBezTo>
                      <a:pt x="2103" y="26"/>
                      <a:pt x="2038" y="1"/>
                      <a:pt x="19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5"/>
            <p:cNvGrpSpPr/>
            <p:nvPr/>
          </p:nvGrpSpPr>
          <p:grpSpPr>
            <a:xfrm>
              <a:off x="6" y="4843508"/>
              <a:ext cx="1713892" cy="297899"/>
              <a:chOff x="-3714225" y="3650887"/>
              <a:chExt cx="2263161" cy="393369"/>
            </a:xfrm>
          </p:grpSpPr>
          <p:sp>
            <p:nvSpPr>
              <p:cNvPr id="78" name="Google Shape;78;p5"/>
              <p:cNvSpPr/>
              <p:nvPr/>
            </p:nvSpPr>
            <p:spPr>
              <a:xfrm>
                <a:off x="-3714225" y="3650887"/>
                <a:ext cx="1599215" cy="393363"/>
              </a:xfrm>
              <a:custGeom>
                <a:avLst/>
                <a:gdLst/>
                <a:ahLst/>
                <a:cxnLst/>
                <a:rect l="l" t="t" r="r" b="b"/>
                <a:pathLst>
                  <a:path w="13701" h="3370" extrusionOk="0">
                    <a:moveTo>
                      <a:pt x="7414" y="0"/>
                    </a:moveTo>
                    <a:cubicBezTo>
                      <a:pt x="7278" y="0"/>
                      <a:pt x="7141" y="12"/>
                      <a:pt x="7006" y="35"/>
                    </a:cubicBezTo>
                    <a:cubicBezTo>
                      <a:pt x="5713" y="138"/>
                      <a:pt x="4653" y="1198"/>
                      <a:pt x="3878" y="2387"/>
                    </a:cubicBezTo>
                    <a:cubicBezTo>
                      <a:pt x="3394" y="2187"/>
                      <a:pt x="2910" y="2073"/>
                      <a:pt x="2426" y="2073"/>
                    </a:cubicBezTo>
                    <a:cubicBezTo>
                      <a:pt x="2160" y="2073"/>
                      <a:pt x="1894" y="2107"/>
                      <a:pt x="1629" y="2181"/>
                    </a:cubicBezTo>
                    <a:cubicBezTo>
                      <a:pt x="983" y="2387"/>
                      <a:pt x="440" y="2827"/>
                      <a:pt x="0" y="3370"/>
                    </a:cubicBezTo>
                    <a:lnTo>
                      <a:pt x="13701" y="3370"/>
                    </a:lnTo>
                    <a:cubicBezTo>
                      <a:pt x="13468" y="3034"/>
                      <a:pt x="13055" y="2723"/>
                      <a:pt x="12719" y="2491"/>
                    </a:cubicBezTo>
                    <a:cubicBezTo>
                      <a:pt x="12408" y="2387"/>
                      <a:pt x="12072" y="2284"/>
                      <a:pt x="11866" y="2181"/>
                    </a:cubicBezTo>
                    <a:cubicBezTo>
                      <a:pt x="11530" y="2181"/>
                      <a:pt x="11219" y="2181"/>
                      <a:pt x="10883" y="2284"/>
                    </a:cubicBezTo>
                    <a:cubicBezTo>
                      <a:pt x="10676" y="2284"/>
                      <a:pt x="10470" y="2387"/>
                      <a:pt x="10134" y="2491"/>
                    </a:cubicBezTo>
                    <a:cubicBezTo>
                      <a:pt x="10030" y="1741"/>
                      <a:pt x="9694" y="1095"/>
                      <a:pt x="9177" y="681"/>
                    </a:cubicBezTo>
                    <a:cubicBezTo>
                      <a:pt x="8648" y="237"/>
                      <a:pt x="8032" y="0"/>
                      <a:pt x="74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-2190501" y="3873021"/>
                <a:ext cx="739437" cy="171236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1467" extrusionOk="0">
                    <a:moveTo>
                      <a:pt x="4520" y="0"/>
                    </a:moveTo>
                    <a:cubicBezTo>
                      <a:pt x="3937" y="0"/>
                      <a:pt x="3338" y="257"/>
                      <a:pt x="2793" y="588"/>
                    </a:cubicBezTo>
                    <a:cubicBezTo>
                      <a:pt x="2689" y="588"/>
                      <a:pt x="2586" y="484"/>
                      <a:pt x="2457" y="381"/>
                    </a:cubicBezTo>
                    <a:cubicBezTo>
                      <a:pt x="2250" y="278"/>
                      <a:pt x="2146" y="278"/>
                      <a:pt x="1940" y="278"/>
                    </a:cubicBezTo>
                    <a:cubicBezTo>
                      <a:pt x="1867" y="269"/>
                      <a:pt x="1796" y="265"/>
                      <a:pt x="1725" y="265"/>
                    </a:cubicBezTo>
                    <a:cubicBezTo>
                      <a:pt x="940" y="265"/>
                      <a:pt x="285" y="779"/>
                      <a:pt x="1" y="1467"/>
                    </a:cubicBezTo>
                    <a:lnTo>
                      <a:pt x="6334" y="1467"/>
                    </a:lnTo>
                    <a:cubicBezTo>
                      <a:pt x="6231" y="1027"/>
                      <a:pt x="5920" y="588"/>
                      <a:pt x="5481" y="278"/>
                    </a:cubicBezTo>
                    <a:cubicBezTo>
                      <a:pt x="5174" y="82"/>
                      <a:pt x="4849" y="0"/>
                      <a:pt x="4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5"/>
          <p:cNvGrpSpPr/>
          <p:nvPr/>
        </p:nvGrpSpPr>
        <p:grpSpPr>
          <a:xfrm rot="-5400000">
            <a:off x="8058087" y="4172316"/>
            <a:ext cx="675692" cy="1002693"/>
            <a:chOff x="351977" y="4008419"/>
            <a:chExt cx="487056" cy="722818"/>
          </a:xfrm>
        </p:grpSpPr>
        <p:grpSp>
          <p:nvGrpSpPr>
            <p:cNvPr id="81" name="Google Shape;81;p5"/>
            <p:cNvGrpSpPr/>
            <p:nvPr/>
          </p:nvGrpSpPr>
          <p:grpSpPr>
            <a:xfrm rot="315681">
              <a:off x="555470" y="4014368"/>
              <a:ext cx="150323" cy="447681"/>
              <a:chOff x="3794312" y="1323569"/>
              <a:chExt cx="150321" cy="447676"/>
            </a:xfrm>
          </p:grpSpPr>
          <p:sp>
            <p:nvSpPr>
              <p:cNvPr id="82" name="Google Shape;82;p5"/>
              <p:cNvSpPr/>
              <p:nvPr/>
            </p:nvSpPr>
            <p:spPr>
              <a:xfrm>
                <a:off x="3794312" y="1323569"/>
                <a:ext cx="150321" cy="343606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10341" extrusionOk="0">
                    <a:moveTo>
                      <a:pt x="2482" y="0"/>
                    </a:moveTo>
                    <a:cubicBezTo>
                      <a:pt x="1732" y="957"/>
                      <a:pt x="1086" y="1939"/>
                      <a:pt x="646" y="3025"/>
                    </a:cubicBezTo>
                    <a:cubicBezTo>
                      <a:pt x="207" y="4084"/>
                      <a:pt x="0" y="5274"/>
                      <a:pt x="336" y="6359"/>
                    </a:cubicBezTo>
                    <a:cubicBezTo>
                      <a:pt x="750" y="7755"/>
                      <a:pt x="1732" y="8841"/>
                      <a:pt x="2042" y="10340"/>
                    </a:cubicBezTo>
                    <a:cubicBezTo>
                      <a:pt x="2585" y="8401"/>
                      <a:pt x="4214" y="7109"/>
                      <a:pt x="4420" y="5067"/>
                    </a:cubicBezTo>
                    <a:cubicBezTo>
                      <a:pt x="4524" y="4188"/>
                      <a:pt x="4317" y="3231"/>
                      <a:pt x="3878" y="2482"/>
                    </a:cubicBezTo>
                    <a:cubicBezTo>
                      <a:pt x="3567" y="1603"/>
                      <a:pt x="3025" y="750"/>
                      <a:pt x="2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3858700" y="1338149"/>
                <a:ext cx="18074" cy="43309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0651" extrusionOk="0">
                    <a:moveTo>
                      <a:pt x="440" y="1"/>
                    </a:moveTo>
                    <a:lnTo>
                      <a:pt x="440" y="104"/>
                    </a:lnTo>
                    <a:cubicBezTo>
                      <a:pt x="440" y="1810"/>
                      <a:pt x="337" y="3542"/>
                      <a:pt x="208" y="5377"/>
                    </a:cubicBezTo>
                    <a:lnTo>
                      <a:pt x="208" y="5481"/>
                    </a:lnTo>
                    <a:lnTo>
                      <a:pt x="208" y="6024"/>
                    </a:lnTo>
                    <a:lnTo>
                      <a:pt x="208" y="6230"/>
                    </a:lnTo>
                    <a:lnTo>
                      <a:pt x="208" y="6334"/>
                    </a:lnTo>
                    <a:cubicBezTo>
                      <a:pt x="104" y="7420"/>
                      <a:pt x="1" y="8402"/>
                      <a:pt x="1" y="9462"/>
                    </a:cubicBezTo>
                    <a:lnTo>
                      <a:pt x="1" y="10211"/>
                    </a:lnTo>
                    <a:lnTo>
                      <a:pt x="1" y="10651"/>
                    </a:lnTo>
                    <a:lnTo>
                      <a:pt x="104" y="10651"/>
                    </a:lnTo>
                    <a:lnTo>
                      <a:pt x="104" y="10211"/>
                    </a:lnTo>
                    <a:lnTo>
                      <a:pt x="104" y="9798"/>
                    </a:lnTo>
                    <a:cubicBezTo>
                      <a:pt x="104" y="8609"/>
                      <a:pt x="208" y="7420"/>
                      <a:pt x="337" y="6230"/>
                    </a:cubicBezTo>
                    <a:lnTo>
                      <a:pt x="337" y="6127"/>
                    </a:lnTo>
                    <a:lnTo>
                      <a:pt x="337" y="5920"/>
                    </a:lnTo>
                    <a:lnTo>
                      <a:pt x="337" y="5481"/>
                    </a:lnTo>
                    <a:lnTo>
                      <a:pt x="337" y="5041"/>
                    </a:lnTo>
                    <a:cubicBezTo>
                      <a:pt x="440" y="3439"/>
                      <a:pt x="544" y="1707"/>
                      <a:pt x="544" y="104"/>
                    </a:cubicBezTo>
                    <a:lnTo>
                      <a:pt x="4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5"/>
            <p:cNvGrpSpPr/>
            <p:nvPr/>
          </p:nvGrpSpPr>
          <p:grpSpPr>
            <a:xfrm>
              <a:off x="351977" y="4266510"/>
              <a:ext cx="487056" cy="464727"/>
              <a:chOff x="3802052" y="1625060"/>
              <a:chExt cx="487056" cy="46472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3955799" y="1625060"/>
                <a:ext cx="97091" cy="229934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6920" extrusionOk="0">
                    <a:moveTo>
                      <a:pt x="1083" y="0"/>
                    </a:moveTo>
                    <a:cubicBezTo>
                      <a:pt x="1002" y="0"/>
                      <a:pt x="918" y="26"/>
                      <a:pt x="854" y="78"/>
                    </a:cubicBezTo>
                    <a:cubicBezTo>
                      <a:pt x="544" y="181"/>
                      <a:pt x="337" y="517"/>
                      <a:pt x="208" y="827"/>
                    </a:cubicBezTo>
                    <a:cubicBezTo>
                      <a:pt x="1" y="1164"/>
                      <a:pt x="104" y="1603"/>
                      <a:pt x="104" y="1913"/>
                    </a:cubicBezTo>
                    <a:cubicBezTo>
                      <a:pt x="208" y="2896"/>
                      <a:pt x="647" y="3749"/>
                      <a:pt x="1086" y="4602"/>
                    </a:cubicBezTo>
                    <a:cubicBezTo>
                      <a:pt x="1293" y="5041"/>
                      <a:pt x="1500" y="5351"/>
                      <a:pt x="1733" y="5791"/>
                    </a:cubicBezTo>
                    <a:cubicBezTo>
                      <a:pt x="2043" y="6230"/>
                      <a:pt x="2276" y="6437"/>
                      <a:pt x="2482" y="6773"/>
                    </a:cubicBezTo>
                    <a:cubicBezTo>
                      <a:pt x="2586" y="6876"/>
                      <a:pt x="2586" y="6876"/>
                      <a:pt x="2689" y="6876"/>
                    </a:cubicBezTo>
                    <a:cubicBezTo>
                      <a:pt x="2689" y="6907"/>
                      <a:pt x="2698" y="6919"/>
                      <a:pt x="2714" y="6919"/>
                    </a:cubicBezTo>
                    <a:cubicBezTo>
                      <a:pt x="2752" y="6919"/>
                      <a:pt x="2830" y="6846"/>
                      <a:pt x="2922" y="6773"/>
                    </a:cubicBezTo>
                    <a:lnTo>
                      <a:pt x="2922" y="6540"/>
                    </a:lnTo>
                    <a:cubicBezTo>
                      <a:pt x="2922" y="5584"/>
                      <a:pt x="2922" y="4705"/>
                      <a:pt x="2689" y="3852"/>
                    </a:cubicBezTo>
                    <a:cubicBezTo>
                      <a:pt x="2586" y="2559"/>
                      <a:pt x="2379" y="1370"/>
                      <a:pt x="1629" y="414"/>
                    </a:cubicBezTo>
                    <a:cubicBezTo>
                      <a:pt x="1500" y="181"/>
                      <a:pt x="1397" y="78"/>
                      <a:pt x="1293" y="78"/>
                    </a:cubicBezTo>
                    <a:cubicBezTo>
                      <a:pt x="1242" y="26"/>
                      <a:pt x="1164" y="0"/>
                      <a:pt x="10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4045151" y="1671813"/>
                <a:ext cx="168364" cy="185177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5573" extrusionOk="0">
                    <a:moveTo>
                      <a:pt x="4176" y="1"/>
                    </a:moveTo>
                    <a:cubicBezTo>
                      <a:pt x="4018" y="1"/>
                      <a:pt x="3847" y="25"/>
                      <a:pt x="3671" y="67"/>
                    </a:cubicBezTo>
                    <a:cubicBezTo>
                      <a:pt x="3335" y="67"/>
                      <a:pt x="3025" y="299"/>
                      <a:pt x="2818" y="610"/>
                    </a:cubicBezTo>
                    <a:cubicBezTo>
                      <a:pt x="2042" y="1152"/>
                      <a:pt x="1525" y="2006"/>
                      <a:pt x="1086" y="2781"/>
                    </a:cubicBezTo>
                    <a:cubicBezTo>
                      <a:pt x="879" y="3195"/>
                      <a:pt x="646" y="3634"/>
                      <a:pt x="440" y="4074"/>
                    </a:cubicBezTo>
                    <a:cubicBezTo>
                      <a:pt x="233" y="4487"/>
                      <a:pt x="104" y="4823"/>
                      <a:pt x="0" y="5237"/>
                    </a:cubicBezTo>
                    <a:lnTo>
                      <a:pt x="0" y="5366"/>
                    </a:lnTo>
                    <a:cubicBezTo>
                      <a:pt x="0" y="5469"/>
                      <a:pt x="104" y="5573"/>
                      <a:pt x="233" y="5573"/>
                    </a:cubicBezTo>
                    <a:cubicBezTo>
                      <a:pt x="336" y="5573"/>
                      <a:pt x="440" y="5469"/>
                      <a:pt x="440" y="5469"/>
                    </a:cubicBezTo>
                    <a:cubicBezTo>
                      <a:pt x="1189" y="4927"/>
                      <a:pt x="1939" y="4384"/>
                      <a:pt x="2585" y="3841"/>
                    </a:cubicBezTo>
                    <a:cubicBezTo>
                      <a:pt x="3568" y="2988"/>
                      <a:pt x="4524" y="2135"/>
                      <a:pt x="4963" y="1049"/>
                    </a:cubicBezTo>
                    <a:cubicBezTo>
                      <a:pt x="4963" y="842"/>
                      <a:pt x="5067" y="713"/>
                      <a:pt x="4963" y="506"/>
                    </a:cubicBezTo>
                    <a:cubicBezTo>
                      <a:pt x="4963" y="403"/>
                      <a:pt x="4860" y="299"/>
                      <a:pt x="4757" y="196"/>
                    </a:cubicBezTo>
                    <a:cubicBezTo>
                      <a:pt x="4617" y="56"/>
                      <a:pt x="4412" y="1"/>
                      <a:pt x="41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4056315" y="1792565"/>
                <a:ext cx="232792" cy="82471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2482" extrusionOk="0">
                    <a:moveTo>
                      <a:pt x="5170" y="0"/>
                    </a:moveTo>
                    <a:cubicBezTo>
                      <a:pt x="4291" y="0"/>
                      <a:pt x="3335" y="310"/>
                      <a:pt x="2482" y="646"/>
                    </a:cubicBezTo>
                    <a:cubicBezTo>
                      <a:pt x="2042" y="853"/>
                      <a:pt x="1603" y="1086"/>
                      <a:pt x="1189" y="1293"/>
                    </a:cubicBezTo>
                    <a:cubicBezTo>
                      <a:pt x="853" y="1396"/>
                      <a:pt x="543" y="1732"/>
                      <a:pt x="207" y="1939"/>
                    </a:cubicBezTo>
                    <a:cubicBezTo>
                      <a:pt x="104" y="1939"/>
                      <a:pt x="104" y="1939"/>
                      <a:pt x="0" y="2042"/>
                    </a:cubicBezTo>
                    <a:cubicBezTo>
                      <a:pt x="0" y="2146"/>
                      <a:pt x="0" y="2249"/>
                      <a:pt x="104" y="2249"/>
                    </a:cubicBezTo>
                    <a:cubicBezTo>
                      <a:pt x="207" y="2378"/>
                      <a:pt x="310" y="2378"/>
                      <a:pt x="414" y="2378"/>
                    </a:cubicBezTo>
                    <a:cubicBezTo>
                      <a:pt x="1293" y="2482"/>
                      <a:pt x="2146" y="2482"/>
                      <a:pt x="3128" y="2482"/>
                    </a:cubicBezTo>
                    <a:cubicBezTo>
                      <a:pt x="4291" y="2482"/>
                      <a:pt x="5481" y="2378"/>
                      <a:pt x="6566" y="1732"/>
                    </a:cubicBezTo>
                    <a:cubicBezTo>
                      <a:pt x="6773" y="1603"/>
                      <a:pt x="6876" y="1499"/>
                      <a:pt x="7006" y="1396"/>
                    </a:cubicBezTo>
                    <a:lnTo>
                      <a:pt x="7006" y="1086"/>
                    </a:lnTo>
                    <a:cubicBezTo>
                      <a:pt x="6876" y="646"/>
                      <a:pt x="6566" y="310"/>
                      <a:pt x="6230" y="207"/>
                    </a:cubicBezTo>
                    <a:cubicBezTo>
                      <a:pt x="5920" y="0"/>
                      <a:pt x="5584" y="0"/>
                      <a:pt x="5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4045151" y="1863840"/>
                <a:ext cx="107391" cy="225947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6800" extrusionOk="0">
                    <a:moveTo>
                      <a:pt x="336" y="1"/>
                    </a:moveTo>
                    <a:cubicBezTo>
                      <a:pt x="233" y="1"/>
                      <a:pt x="104" y="104"/>
                      <a:pt x="104" y="104"/>
                    </a:cubicBezTo>
                    <a:cubicBezTo>
                      <a:pt x="0" y="233"/>
                      <a:pt x="0" y="337"/>
                      <a:pt x="0" y="440"/>
                    </a:cubicBezTo>
                    <a:cubicBezTo>
                      <a:pt x="104" y="1293"/>
                      <a:pt x="233" y="2276"/>
                      <a:pt x="440" y="3129"/>
                    </a:cubicBezTo>
                    <a:cubicBezTo>
                      <a:pt x="646" y="4318"/>
                      <a:pt x="879" y="5507"/>
                      <a:pt x="1732" y="6463"/>
                    </a:cubicBezTo>
                    <a:cubicBezTo>
                      <a:pt x="1732" y="6567"/>
                      <a:pt x="1939" y="6696"/>
                      <a:pt x="2042" y="6799"/>
                    </a:cubicBezTo>
                    <a:cubicBezTo>
                      <a:pt x="2172" y="6799"/>
                      <a:pt x="2378" y="6799"/>
                      <a:pt x="2482" y="6696"/>
                    </a:cubicBezTo>
                    <a:cubicBezTo>
                      <a:pt x="2818" y="6567"/>
                      <a:pt x="3025" y="6256"/>
                      <a:pt x="3128" y="5920"/>
                    </a:cubicBezTo>
                    <a:cubicBezTo>
                      <a:pt x="3231" y="5507"/>
                      <a:pt x="3231" y="5171"/>
                      <a:pt x="3128" y="4757"/>
                    </a:cubicBezTo>
                    <a:cubicBezTo>
                      <a:pt x="2921" y="3878"/>
                      <a:pt x="2585" y="3025"/>
                      <a:pt x="2042" y="2276"/>
                    </a:cubicBezTo>
                    <a:cubicBezTo>
                      <a:pt x="1836" y="1836"/>
                      <a:pt x="1525" y="1397"/>
                      <a:pt x="1293" y="1086"/>
                    </a:cubicBezTo>
                    <a:cubicBezTo>
                      <a:pt x="982" y="750"/>
                      <a:pt x="750" y="440"/>
                      <a:pt x="440" y="104"/>
                    </a:cubicBezTo>
                    <a:cubicBezTo>
                      <a:pt x="440" y="104"/>
                      <a:pt x="336" y="104"/>
                      <a:pt x="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3859603" y="1867296"/>
                <a:ext cx="182120" cy="168364"/>
              </a:xfrm>
              <a:custGeom>
                <a:avLst/>
                <a:gdLst/>
                <a:ahLst/>
                <a:cxnLst/>
                <a:rect l="l" t="t" r="r" b="b"/>
                <a:pathLst>
                  <a:path w="5481" h="5067" extrusionOk="0">
                    <a:moveTo>
                      <a:pt x="4938" y="0"/>
                    </a:moveTo>
                    <a:cubicBezTo>
                      <a:pt x="4188" y="440"/>
                      <a:pt x="3439" y="879"/>
                      <a:pt x="2689" y="1422"/>
                    </a:cubicBezTo>
                    <a:cubicBezTo>
                      <a:pt x="1707" y="2068"/>
                      <a:pt x="647" y="2818"/>
                      <a:pt x="104" y="3878"/>
                    </a:cubicBezTo>
                    <a:cubicBezTo>
                      <a:pt x="104" y="4110"/>
                      <a:pt x="1" y="4214"/>
                      <a:pt x="1" y="4420"/>
                    </a:cubicBezTo>
                    <a:cubicBezTo>
                      <a:pt x="1" y="4524"/>
                      <a:pt x="104" y="4653"/>
                      <a:pt x="207" y="4757"/>
                    </a:cubicBezTo>
                    <a:cubicBezTo>
                      <a:pt x="414" y="4963"/>
                      <a:pt x="854" y="5067"/>
                      <a:pt x="1164" y="5067"/>
                    </a:cubicBezTo>
                    <a:cubicBezTo>
                      <a:pt x="1603" y="4963"/>
                      <a:pt x="1939" y="4860"/>
                      <a:pt x="2249" y="4653"/>
                    </a:cubicBezTo>
                    <a:cubicBezTo>
                      <a:pt x="2999" y="4110"/>
                      <a:pt x="3645" y="3361"/>
                      <a:pt x="4188" y="2585"/>
                    </a:cubicBezTo>
                    <a:cubicBezTo>
                      <a:pt x="4395" y="2275"/>
                      <a:pt x="4628" y="1835"/>
                      <a:pt x="4938" y="1422"/>
                    </a:cubicBezTo>
                    <a:cubicBezTo>
                      <a:pt x="5171" y="1086"/>
                      <a:pt x="5274" y="646"/>
                      <a:pt x="5481" y="336"/>
                    </a:cubicBezTo>
                    <a:lnTo>
                      <a:pt x="5481" y="129"/>
                    </a:lnTo>
                    <a:cubicBezTo>
                      <a:pt x="5481" y="0"/>
                      <a:pt x="5377" y="0"/>
                      <a:pt x="5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3802052" y="1807451"/>
                <a:ext cx="236248" cy="79945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2406" extrusionOk="0">
                    <a:moveTo>
                      <a:pt x="1657" y="0"/>
                    </a:moveTo>
                    <a:cubicBezTo>
                      <a:pt x="1321" y="0"/>
                      <a:pt x="984" y="29"/>
                      <a:pt x="647" y="95"/>
                    </a:cubicBezTo>
                    <a:cubicBezTo>
                      <a:pt x="440" y="198"/>
                      <a:pt x="311" y="198"/>
                      <a:pt x="207" y="405"/>
                    </a:cubicBezTo>
                    <a:cubicBezTo>
                      <a:pt x="104" y="405"/>
                      <a:pt x="104" y="638"/>
                      <a:pt x="104" y="741"/>
                    </a:cubicBezTo>
                    <a:cubicBezTo>
                      <a:pt x="1" y="1051"/>
                      <a:pt x="207" y="1491"/>
                      <a:pt x="543" y="1698"/>
                    </a:cubicBezTo>
                    <a:cubicBezTo>
                      <a:pt x="750" y="1930"/>
                      <a:pt x="1190" y="2034"/>
                      <a:pt x="1500" y="2137"/>
                    </a:cubicBezTo>
                    <a:cubicBezTo>
                      <a:pt x="2057" y="2334"/>
                      <a:pt x="2645" y="2406"/>
                      <a:pt x="3219" y="2406"/>
                    </a:cubicBezTo>
                    <a:cubicBezTo>
                      <a:pt x="3550" y="2406"/>
                      <a:pt x="3876" y="2382"/>
                      <a:pt x="4188" y="2344"/>
                    </a:cubicBezTo>
                    <a:cubicBezTo>
                      <a:pt x="4731" y="2241"/>
                      <a:pt x="5171" y="2137"/>
                      <a:pt x="5713" y="2137"/>
                    </a:cubicBezTo>
                    <a:cubicBezTo>
                      <a:pt x="6127" y="2034"/>
                      <a:pt x="6463" y="1801"/>
                      <a:pt x="6903" y="1698"/>
                    </a:cubicBezTo>
                    <a:lnTo>
                      <a:pt x="7006" y="1698"/>
                    </a:lnTo>
                    <a:cubicBezTo>
                      <a:pt x="7109" y="1594"/>
                      <a:pt x="7109" y="1491"/>
                      <a:pt x="7006" y="1387"/>
                    </a:cubicBezTo>
                    <a:cubicBezTo>
                      <a:pt x="6903" y="1387"/>
                      <a:pt x="6903" y="1284"/>
                      <a:pt x="6773" y="1284"/>
                    </a:cubicBezTo>
                    <a:cubicBezTo>
                      <a:pt x="5920" y="948"/>
                      <a:pt x="5067" y="638"/>
                      <a:pt x="4188" y="405"/>
                    </a:cubicBezTo>
                    <a:cubicBezTo>
                      <a:pt x="3355" y="183"/>
                      <a:pt x="2508" y="0"/>
                      <a:pt x="1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3998764" y="1808946"/>
                <a:ext cx="85926" cy="9101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739" extrusionOk="0">
                    <a:moveTo>
                      <a:pt x="1268" y="1"/>
                    </a:moveTo>
                    <a:cubicBezTo>
                      <a:pt x="806" y="1"/>
                      <a:pt x="318" y="527"/>
                      <a:pt x="207" y="903"/>
                    </a:cubicBezTo>
                    <a:cubicBezTo>
                      <a:pt x="0" y="1446"/>
                      <a:pt x="336" y="2092"/>
                      <a:pt x="750" y="2532"/>
                    </a:cubicBezTo>
                    <a:cubicBezTo>
                      <a:pt x="983" y="2635"/>
                      <a:pt x="1293" y="2738"/>
                      <a:pt x="1629" y="2738"/>
                    </a:cubicBezTo>
                    <a:cubicBezTo>
                      <a:pt x="1836" y="2738"/>
                      <a:pt x="2146" y="2635"/>
                      <a:pt x="2378" y="2402"/>
                    </a:cubicBezTo>
                    <a:cubicBezTo>
                      <a:pt x="2585" y="2196"/>
                      <a:pt x="2585" y="1653"/>
                      <a:pt x="2482" y="1342"/>
                    </a:cubicBezTo>
                    <a:cubicBezTo>
                      <a:pt x="2378" y="903"/>
                      <a:pt x="1939" y="153"/>
                      <a:pt x="1500" y="50"/>
                    </a:cubicBezTo>
                    <a:cubicBezTo>
                      <a:pt x="1424" y="16"/>
                      <a:pt x="1346" y="1"/>
                      <a:pt x="1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2" name="Google Shape;92;p5"/>
          <p:cNvGrpSpPr/>
          <p:nvPr/>
        </p:nvGrpSpPr>
        <p:grpSpPr>
          <a:xfrm>
            <a:off x="158263" y="169850"/>
            <a:ext cx="799912" cy="1036378"/>
            <a:chOff x="8146563" y="4008425"/>
            <a:chExt cx="799912" cy="1036378"/>
          </a:xfrm>
        </p:grpSpPr>
        <p:sp>
          <p:nvSpPr>
            <p:cNvPr id="93" name="Google Shape;93;p5"/>
            <p:cNvSpPr/>
            <p:nvPr/>
          </p:nvSpPr>
          <p:spPr>
            <a:xfrm>
              <a:off x="8146563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31150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8845375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20000" y="4437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>
            <a:off x="7" y="1177114"/>
            <a:ext cx="9144057" cy="3280718"/>
            <a:chOff x="240700" y="1093536"/>
            <a:chExt cx="2132675" cy="765164"/>
          </a:xfrm>
        </p:grpSpPr>
        <p:sp>
          <p:nvSpPr>
            <p:cNvPr id="99" name="Google Shape;99;p6"/>
            <p:cNvSpPr/>
            <p:nvPr/>
          </p:nvSpPr>
          <p:spPr>
            <a:xfrm>
              <a:off x="240700" y="1093536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240700" y="1146536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 rot="10800000">
              <a:off x="240700" y="17082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10800000">
              <a:off x="240700" y="15271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 rot="10800000">
              <a:off x="240700" y="13799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6"/>
          <p:cNvSpPr/>
          <p:nvPr/>
        </p:nvSpPr>
        <p:spPr>
          <a:xfrm>
            <a:off x="7785274" y="1097276"/>
            <a:ext cx="1203135" cy="3464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 flipH="1">
            <a:off x="6768604" y="553913"/>
            <a:ext cx="1992822" cy="41801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293024" y="1218138"/>
            <a:ext cx="1203135" cy="3464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7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109" name="Google Shape;109;p7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720000" y="409217"/>
            <a:ext cx="77040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720000" y="1668900"/>
            <a:ext cx="45282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16" name="Google Shape;116;p7"/>
          <p:cNvGrpSpPr/>
          <p:nvPr/>
        </p:nvGrpSpPr>
        <p:grpSpPr>
          <a:xfrm>
            <a:off x="6200662" y="1527753"/>
            <a:ext cx="3629138" cy="1447618"/>
            <a:chOff x="6200662" y="1527753"/>
            <a:chExt cx="3629138" cy="1447618"/>
          </a:xfrm>
        </p:grpSpPr>
        <p:sp>
          <p:nvSpPr>
            <p:cNvPr id="117" name="Google Shape;117;p7"/>
            <p:cNvSpPr/>
            <p:nvPr/>
          </p:nvSpPr>
          <p:spPr>
            <a:xfrm>
              <a:off x="6200662" y="1751837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 flipH="1">
              <a:off x="7634579" y="1527753"/>
              <a:ext cx="2195221" cy="59172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 flipH="1">
              <a:off x="7158741" y="2629496"/>
              <a:ext cx="1201136" cy="345876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 rot="10800000" flipH="1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122" name="Google Shape;122;p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715100" y="1000875"/>
            <a:ext cx="6119100" cy="21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28" name="Google Shape;128;p8"/>
          <p:cNvGrpSpPr/>
          <p:nvPr/>
        </p:nvGrpSpPr>
        <p:grpSpPr>
          <a:xfrm>
            <a:off x="6655559" y="102170"/>
            <a:ext cx="2239616" cy="3280728"/>
            <a:chOff x="6655559" y="102170"/>
            <a:chExt cx="2239616" cy="3280728"/>
          </a:xfrm>
        </p:grpSpPr>
        <p:grpSp>
          <p:nvGrpSpPr>
            <p:cNvPr id="129" name="Google Shape;129;p8"/>
            <p:cNvGrpSpPr/>
            <p:nvPr/>
          </p:nvGrpSpPr>
          <p:grpSpPr>
            <a:xfrm flipH="1">
              <a:off x="6655559" y="2637213"/>
              <a:ext cx="744991" cy="745685"/>
              <a:chOff x="-6224891" y="2637213"/>
              <a:chExt cx="744991" cy="745685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-6224891" y="2675072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-5895275" y="2637213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-5581000" y="2637213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134" name="Google Shape;134;p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" name="Google Shape;137;p8"/>
          <p:cNvGrpSpPr/>
          <p:nvPr/>
        </p:nvGrpSpPr>
        <p:grpSpPr>
          <a:xfrm>
            <a:off x="564527" y="1125925"/>
            <a:ext cx="8253394" cy="2894833"/>
            <a:chOff x="564527" y="1125925"/>
            <a:chExt cx="8253394" cy="2894833"/>
          </a:xfrm>
        </p:grpSpPr>
        <p:sp>
          <p:nvSpPr>
            <p:cNvPr id="138" name="Google Shape;138;p8"/>
            <p:cNvSpPr/>
            <p:nvPr/>
          </p:nvSpPr>
          <p:spPr>
            <a:xfrm>
              <a:off x="7785862" y="1866137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flipH="1">
              <a:off x="6700348" y="1125925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564527" y="3500276"/>
              <a:ext cx="1807340" cy="520482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 rot="10800000">
            <a:off x="-25" y="843910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 rot="10800000">
            <a:off x="-25" y="2447901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5" y="1663782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-25" y="4040638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-25" y="3245074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9"/>
          <p:cNvGrpSpPr/>
          <p:nvPr/>
        </p:nvGrpSpPr>
        <p:grpSpPr>
          <a:xfrm flipH="1">
            <a:off x="81098" y="4053372"/>
            <a:ext cx="1905167" cy="1088034"/>
            <a:chOff x="-3763673" y="2607529"/>
            <a:chExt cx="2515736" cy="1436728"/>
          </a:xfrm>
        </p:grpSpPr>
        <p:sp>
          <p:nvSpPr>
            <p:cNvPr id="148" name="Google Shape;148;p9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8430223" y="4259140"/>
            <a:ext cx="713803" cy="882266"/>
            <a:chOff x="1191373" y="4259140"/>
            <a:chExt cx="713803" cy="882266"/>
          </a:xfrm>
        </p:grpSpPr>
        <p:sp>
          <p:nvSpPr>
            <p:cNvPr id="159" name="Google Shape;159;p9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9"/>
          <p:cNvSpPr/>
          <p:nvPr/>
        </p:nvSpPr>
        <p:spPr>
          <a:xfrm flipH="1">
            <a:off x="1986279" y="3202050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529310" y="671838"/>
            <a:ext cx="1807340" cy="5204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5918649" y="31353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 flipH="1">
            <a:off x="7457104" y="671850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1920600" y="1561975"/>
            <a:ext cx="53028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 flipH="1">
            <a:off x="2649825" y="870675"/>
            <a:ext cx="3844200" cy="7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1"/>
          <p:cNvGrpSpPr/>
          <p:nvPr/>
        </p:nvGrpSpPr>
        <p:grpSpPr>
          <a:xfrm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184" name="Google Shape;184;p11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1"/>
          <p:cNvSpPr txBox="1">
            <a:spLocks noGrp="1"/>
          </p:cNvSpPr>
          <p:nvPr>
            <p:ph type="title" hasCustomPrompt="1"/>
          </p:nvPr>
        </p:nvSpPr>
        <p:spPr>
          <a:xfrm>
            <a:off x="2277575" y="976650"/>
            <a:ext cx="45888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0" name="Google Shape;190;p11"/>
          <p:cNvSpPr txBox="1">
            <a:spLocks noGrp="1"/>
          </p:cNvSpPr>
          <p:nvPr>
            <p:ph type="subTitle" idx="1"/>
          </p:nvPr>
        </p:nvSpPr>
        <p:spPr>
          <a:xfrm>
            <a:off x="2218925" y="2302375"/>
            <a:ext cx="4706100" cy="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6259937" y="3621250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" name="Google Shape;192;p11"/>
          <p:cNvGrpSpPr/>
          <p:nvPr/>
        </p:nvGrpSpPr>
        <p:grpSpPr>
          <a:xfrm>
            <a:off x="112984" y="4053372"/>
            <a:ext cx="1905167" cy="1088034"/>
            <a:chOff x="-3763673" y="2607529"/>
            <a:chExt cx="2515736" cy="1436728"/>
          </a:xfrm>
        </p:grpSpPr>
        <p:sp>
          <p:nvSpPr>
            <p:cNvPr id="193" name="Google Shape;193;p11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11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204" name="Google Shape;204;p11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11"/>
          <p:cNvSpPr/>
          <p:nvPr/>
        </p:nvSpPr>
        <p:spPr>
          <a:xfrm>
            <a:off x="6961337" y="46097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flipH="1">
            <a:off x="7798573" y="572763"/>
            <a:ext cx="1807340" cy="5204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flipH="1">
            <a:off x="982085" y="3055223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4775" y="445025"/>
            <a:ext cx="817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4775" y="1152475"/>
            <a:ext cx="817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9" r:id="rId18"/>
    <p:sldLayoutId id="2147483672" r:id="rId19"/>
    <p:sldLayoutId id="2147483676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40.png"/><Relationship Id="rId21" Type="http://schemas.openxmlformats.org/officeDocument/2006/relationships/image" Target="../media/image55.png"/><Relationship Id="rId34" Type="http://schemas.openxmlformats.org/officeDocument/2006/relationships/image" Target="../media/image68.sv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8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58.png"/><Relationship Id="rId32" Type="http://schemas.openxmlformats.org/officeDocument/2006/relationships/image" Target="../media/image66.svg"/><Relationship Id="rId5" Type="http://schemas.openxmlformats.org/officeDocument/2006/relationships/image" Target="../media/image42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7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sv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2.svg"/><Relationship Id="rId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gi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41"/>
          <p:cNvGrpSpPr/>
          <p:nvPr/>
        </p:nvGrpSpPr>
        <p:grpSpPr>
          <a:xfrm flipH="1">
            <a:off x="3619025" y="2337248"/>
            <a:ext cx="5524975" cy="2803081"/>
            <a:chOff x="5830923" y="477793"/>
            <a:chExt cx="1757475" cy="891650"/>
          </a:xfrm>
        </p:grpSpPr>
        <p:sp>
          <p:nvSpPr>
            <p:cNvPr id="983" name="Google Shape;983;p41"/>
            <p:cNvSpPr/>
            <p:nvPr/>
          </p:nvSpPr>
          <p:spPr>
            <a:xfrm>
              <a:off x="6046501" y="761100"/>
              <a:ext cx="182153" cy="66887"/>
            </a:xfrm>
            <a:custGeom>
              <a:avLst/>
              <a:gdLst/>
              <a:ahLst/>
              <a:cxnLst/>
              <a:rect l="l" t="t" r="r" b="b"/>
              <a:pathLst>
                <a:path w="5482" h="2013" extrusionOk="0">
                  <a:moveTo>
                    <a:pt x="2087" y="0"/>
                  </a:moveTo>
                  <a:cubicBezTo>
                    <a:pt x="1402" y="0"/>
                    <a:pt x="720" y="146"/>
                    <a:pt x="104" y="459"/>
                  </a:cubicBezTo>
                  <a:lnTo>
                    <a:pt x="1" y="562"/>
                  </a:lnTo>
                  <a:lnTo>
                    <a:pt x="104" y="562"/>
                  </a:lnTo>
                  <a:cubicBezTo>
                    <a:pt x="854" y="1208"/>
                    <a:pt x="1604" y="1854"/>
                    <a:pt x="2586" y="1958"/>
                  </a:cubicBezTo>
                  <a:cubicBezTo>
                    <a:pt x="2784" y="1996"/>
                    <a:pt x="2975" y="2013"/>
                    <a:pt x="3160" y="2013"/>
                  </a:cubicBezTo>
                  <a:cubicBezTo>
                    <a:pt x="3987" y="2013"/>
                    <a:pt x="4699" y="1671"/>
                    <a:pt x="5481" y="1312"/>
                  </a:cubicBezTo>
                  <a:cubicBezTo>
                    <a:pt x="4582" y="479"/>
                    <a:pt x="3328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5830923" y="1111293"/>
              <a:ext cx="1732515" cy="258144"/>
            </a:xfrm>
            <a:custGeom>
              <a:avLst/>
              <a:gdLst/>
              <a:ahLst/>
              <a:cxnLst/>
              <a:rect l="l" t="t" r="r" b="b"/>
              <a:pathLst>
                <a:path w="52141" h="7769" extrusionOk="0">
                  <a:moveTo>
                    <a:pt x="27145" y="1"/>
                  </a:moveTo>
                  <a:cubicBezTo>
                    <a:pt x="26792" y="1"/>
                    <a:pt x="26438" y="5"/>
                    <a:pt x="26083" y="13"/>
                  </a:cubicBezTo>
                  <a:cubicBezTo>
                    <a:pt x="24558" y="13"/>
                    <a:pt x="23059" y="117"/>
                    <a:pt x="21560" y="220"/>
                  </a:cubicBezTo>
                  <a:cubicBezTo>
                    <a:pt x="20370" y="453"/>
                    <a:pt x="19181" y="556"/>
                    <a:pt x="17992" y="763"/>
                  </a:cubicBezTo>
                  <a:cubicBezTo>
                    <a:pt x="17889" y="763"/>
                    <a:pt x="17785" y="763"/>
                    <a:pt x="17579" y="866"/>
                  </a:cubicBezTo>
                  <a:lnTo>
                    <a:pt x="17346" y="866"/>
                  </a:lnTo>
                  <a:cubicBezTo>
                    <a:pt x="14994" y="1306"/>
                    <a:pt x="12719" y="1849"/>
                    <a:pt x="10340" y="2598"/>
                  </a:cubicBezTo>
                  <a:cubicBezTo>
                    <a:pt x="10134" y="2702"/>
                    <a:pt x="9927" y="2702"/>
                    <a:pt x="9694" y="2805"/>
                  </a:cubicBezTo>
                  <a:lnTo>
                    <a:pt x="9591" y="2805"/>
                  </a:lnTo>
                  <a:cubicBezTo>
                    <a:pt x="9048" y="3038"/>
                    <a:pt x="8402" y="3245"/>
                    <a:pt x="7885" y="3348"/>
                  </a:cubicBezTo>
                  <a:cubicBezTo>
                    <a:pt x="7238" y="3684"/>
                    <a:pt x="6592" y="3891"/>
                    <a:pt x="5946" y="4098"/>
                  </a:cubicBezTo>
                  <a:lnTo>
                    <a:pt x="5946" y="3787"/>
                  </a:lnTo>
                  <a:cubicBezTo>
                    <a:pt x="5946" y="3555"/>
                    <a:pt x="5946" y="3245"/>
                    <a:pt x="5817" y="3038"/>
                  </a:cubicBezTo>
                  <a:cubicBezTo>
                    <a:pt x="5647" y="2847"/>
                    <a:pt x="5478" y="2674"/>
                    <a:pt x="5295" y="2674"/>
                  </a:cubicBezTo>
                  <a:cubicBezTo>
                    <a:pt x="5254" y="2674"/>
                    <a:pt x="5213" y="2683"/>
                    <a:pt x="5170" y="2702"/>
                  </a:cubicBezTo>
                  <a:cubicBezTo>
                    <a:pt x="4860" y="2702"/>
                    <a:pt x="4653" y="3038"/>
                    <a:pt x="4653" y="3348"/>
                  </a:cubicBezTo>
                  <a:cubicBezTo>
                    <a:pt x="4524" y="3555"/>
                    <a:pt x="4524" y="3787"/>
                    <a:pt x="4524" y="3994"/>
                  </a:cubicBezTo>
                  <a:cubicBezTo>
                    <a:pt x="4445" y="3915"/>
                    <a:pt x="4351" y="3882"/>
                    <a:pt x="4258" y="3882"/>
                  </a:cubicBezTo>
                  <a:cubicBezTo>
                    <a:pt x="4107" y="3882"/>
                    <a:pt x="3958" y="3970"/>
                    <a:pt x="3878" y="4098"/>
                  </a:cubicBezTo>
                  <a:cubicBezTo>
                    <a:pt x="3774" y="4330"/>
                    <a:pt x="3774" y="4537"/>
                    <a:pt x="3878" y="4847"/>
                  </a:cubicBezTo>
                  <a:lnTo>
                    <a:pt x="3878" y="4977"/>
                  </a:lnTo>
                  <a:cubicBezTo>
                    <a:pt x="2585" y="5494"/>
                    <a:pt x="1293" y="6036"/>
                    <a:pt x="0" y="6683"/>
                  </a:cubicBezTo>
                  <a:lnTo>
                    <a:pt x="0" y="7768"/>
                  </a:lnTo>
                  <a:lnTo>
                    <a:pt x="52140" y="7768"/>
                  </a:lnTo>
                  <a:cubicBezTo>
                    <a:pt x="51494" y="7226"/>
                    <a:pt x="50848" y="6786"/>
                    <a:pt x="50098" y="6372"/>
                  </a:cubicBezTo>
                  <a:cubicBezTo>
                    <a:pt x="49659" y="6036"/>
                    <a:pt x="49245" y="5830"/>
                    <a:pt x="48806" y="5494"/>
                  </a:cubicBezTo>
                  <a:cubicBezTo>
                    <a:pt x="48263" y="5287"/>
                    <a:pt x="47617" y="4977"/>
                    <a:pt x="47074" y="4640"/>
                  </a:cubicBezTo>
                  <a:cubicBezTo>
                    <a:pt x="47074" y="4640"/>
                    <a:pt x="46970" y="4640"/>
                    <a:pt x="46970" y="4537"/>
                  </a:cubicBezTo>
                  <a:cubicBezTo>
                    <a:pt x="46970" y="4537"/>
                    <a:pt x="46970" y="4434"/>
                    <a:pt x="47074" y="4434"/>
                  </a:cubicBezTo>
                  <a:cubicBezTo>
                    <a:pt x="47177" y="4201"/>
                    <a:pt x="47177" y="3994"/>
                    <a:pt x="47306" y="3787"/>
                  </a:cubicBezTo>
                  <a:cubicBezTo>
                    <a:pt x="47306" y="3555"/>
                    <a:pt x="47306" y="3348"/>
                    <a:pt x="47074" y="3141"/>
                  </a:cubicBezTo>
                  <a:cubicBezTo>
                    <a:pt x="46955" y="3008"/>
                    <a:pt x="46794" y="2951"/>
                    <a:pt x="46640" y="2951"/>
                  </a:cubicBezTo>
                  <a:cubicBezTo>
                    <a:pt x="46524" y="2951"/>
                    <a:pt x="46412" y="2983"/>
                    <a:pt x="46324" y="3038"/>
                  </a:cubicBezTo>
                  <a:cubicBezTo>
                    <a:pt x="46014" y="3141"/>
                    <a:pt x="45781" y="3245"/>
                    <a:pt x="45575" y="3451"/>
                  </a:cubicBezTo>
                  <a:cubicBezTo>
                    <a:pt x="45471" y="3348"/>
                    <a:pt x="45575" y="3141"/>
                    <a:pt x="45575" y="3038"/>
                  </a:cubicBezTo>
                  <a:cubicBezTo>
                    <a:pt x="45498" y="2866"/>
                    <a:pt x="45352" y="2765"/>
                    <a:pt x="45197" y="2765"/>
                  </a:cubicBezTo>
                  <a:cubicBezTo>
                    <a:pt x="45142" y="2765"/>
                    <a:pt x="45086" y="2778"/>
                    <a:pt x="45032" y="2805"/>
                  </a:cubicBezTo>
                  <a:cubicBezTo>
                    <a:pt x="44928" y="2805"/>
                    <a:pt x="44721" y="2909"/>
                    <a:pt x="44592" y="3141"/>
                  </a:cubicBezTo>
                  <a:lnTo>
                    <a:pt x="44385" y="3348"/>
                  </a:lnTo>
                  <a:cubicBezTo>
                    <a:pt x="44179" y="3348"/>
                    <a:pt x="43946" y="3245"/>
                    <a:pt x="43739" y="3141"/>
                  </a:cubicBezTo>
                  <a:cubicBezTo>
                    <a:pt x="43196" y="2909"/>
                    <a:pt x="42550" y="2702"/>
                    <a:pt x="41904" y="2495"/>
                  </a:cubicBezTo>
                  <a:cubicBezTo>
                    <a:pt x="41594" y="2392"/>
                    <a:pt x="41257" y="2262"/>
                    <a:pt x="40947" y="2159"/>
                  </a:cubicBezTo>
                  <a:cubicBezTo>
                    <a:pt x="40301" y="1952"/>
                    <a:pt x="39655" y="1745"/>
                    <a:pt x="39112" y="1616"/>
                  </a:cubicBezTo>
                  <a:cubicBezTo>
                    <a:pt x="35236" y="546"/>
                    <a:pt x="31207" y="1"/>
                    <a:pt x="27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6063688" y="896804"/>
              <a:ext cx="254290" cy="246980"/>
            </a:xfrm>
            <a:custGeom>
              <a:avLst/>
              <a:gdLst/>
              <a:ahLst/>
              <a:cxnLst/>
              <a:rect l="l" t="t" r="r" b="b"/>
              <a:pathLst>
                <a:path w="7653" h="7433" extrusionOk="0">
                  <a:moveTo>
                    <a:pt x="3795" y="1"/>
                  </a:moveTo>
                  <a:cubicBezTo>
                    <a:pt x="1829" y="1"/>
                    <a:pt x="101" y="1568"/>
                    <a:pt x="1" y="3547"/>
                  </a:cubicBezTo>
                  <a:cubicBezTo>
                    <a:pt x="1" y="5615"/>
                    <a:pt x="1526" y="7321"/>
                    <a:pt x="3568" y="7425"/>
                  </a:cubicBezTo>
                  <a:cubicBezTo>
                    <a:pt x="3653" y="7430"/>
                    <a:pt x="3737" y="7432"/>
                    <a:pt x="3821" y="7432"/>
                  </a:cubicBezTo>
                  <a:cubicBezTo>
                    <a:pt x="5848" y="7432"/>
                    <a:pt x="7450" y="5944"/>
                    <a:pt x="7549" y="3883"/>
                  </a:cubicBezTo>
                  <a:cubicBezTo>
                    <a:pt x="7652" y="1841"/>
                    <a:pt x="6050" y="109"/>
                    <a:pt x="3982" y="6"/>
                  </a:cubicBezTo>
                  <a:cubicBezTo>
                    <a:pt x="3919" y="3"/>
                    <a:pt x="3857" y="1"/>
                    <a:pt x="3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6178791" y="1006424"/>
              <a:ext cx="64461" cy="209267"/>
            </a:xfrm>
            <a:custGeom>
              <a:avLst/>
              <a:gdLst/>
              <a:ahLst/>
              <a:cxnLst/>
              <a:rect l="l" t="t" r="r" b="b"/>
              <a:pathLst>
                <a:path w="1940" h="6298" extrusionOk="0">
                  <a:moveTo>
                    <a:pt x="351" y="1"/>
                  </a:moveTo>
                  <a:cubicBezTo>
                    <a:pt x="311" y="1"/>
                    <a:pt x="263" y="14"/>
                    <a:pt x="207" y="41"/>
                  </a:cubicBezTo>
                  <a:cubicBezTo>
                    <a:pt x="104" y="41"/>
                    <a:pt x="1" y="248"/>
                    <a:pt x="1" y="377"/>
                  </a:cubicBezTo>
                  <a:lnTo>
                    <a:pt x="1397" y="5961"/>
                  </a:lnTo>
                  <a:cubicBezTo>
                    <a:pt x="1397" y="6194"/>
                    <a:pt x="1500" y="6297"/>
                    <a:pt x="1707" y="6297"/>
                  </a:cubicBezTo>
                  <a:cubicBezTo>
                    <a:pt x="1810" y="6194"/>
                    <a:pt x="1939" y="6065"/>
                    <a:pt x="1939" y="5858"/>
                  </a:cubicBezTo>
                  <a:lnTo>
                    <a:pt x="518" y="248"/>
                  </a:lnTo>
                  <a:cubicBezTo>
                    <a:pt x="518" y="97"/>
                    <a:pt x="462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6157325" y="1026993"/>
              <a:ext cx="78184" cy="53928"/>
            </a:xfrm>
            <a:custGeom>
              <a:avLst/>
              <a:gdLst/>
              <a:ahLst/>
              <a:cxnLst/>
              <a:rect l="l" t="t" r="r" b="b"/>
              <a:pathLst>
                <a:path w="2353" h="1623" extrusionOk="0">
                  <a:moveTo>
                    <a:pt x="1969" y="1"/>
                  </a:moveTo>
                  <a:cubicBezTo>
                    <a:pt x="1872" y="1"/>
                    <a:pt x="1767" y="51"/>
                    <a:pt x="1707" y="172"/>
                  </a:cubicBezTo>
                  <a:lnTo>
                    <a:pt x="1293" y="922"/>
                  </a:lnTo>
                  <a:lnTo>
                    <a:pt x="517" y="508"/>
                  </a:lnTo>
                  <a:cubicBezTo>
                    <a:pt x="432" y="465"/>
                    <a:pt x="364" y="440"/>
                    <a:pt x="306" y="440"/>
                  </a:cubicBezTo>
                  <a:cubicBezTo>
                    <a:pt x="225" y="440"/>
                    <a:pt x="164" y="490"/>
                    <a:pt x="104" y="612"/>
                  </a:cubicBezTo>
                  <a:cubicBezTo>
                    <a:pt x="0" y="715"/>
                    <a:pt x="104" y="922"/>
                    <a:pt x="207" y="922"/>
                  </a:cubicBezTo>
                  <a:lnTo>
                    <a:pt x="1164" y="1568"/>
                  </a:lnTo>
                  <a:cubicBezTo>
                    <a:pt x="1202" y="1607"/>
                    <a:pt x="1248" y="1622"/>
                    <a:pt x="1296" y="1622"/>
                  </a:cubicBezTo>
                  <a:cubicBezTo>
                    <a:pt x="1407" y="1622"/>
                    <a:pt x="1531" y="1537"/>
                    <a:pt x="1603" y="1465"/>
                  </a:cubicBezTo>
                  <a:lnTo>
                    <a:pt x="2249" y="508"/>
                  </a:lnTo>
                  <a:cubicBezTo>
                    <a:pt x="2353" y="275"/>
                    <a:pt x="2249" y="172"/>
                    <a:pt x="2146" y="69"/>
                  </a:cubicBezTo>
                  <a:cubicBezTo>
                    <a:pt x="2103" y="26"/>
                    <a:pt x="203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7305765" y="959439"/>
              <a:ext cx="282633" cy="247478"/>
            </a:xfrm>
            <a:custGeom>
              <a:avLst/>
              <a:gdLst/>
              <a:ahLst/>
              <a:cxnLst/>
              <a:rect l="l" t="t" r="r" b="b"/>
              <a:pathLst>
                <a:path w="8506" h="7448" extrusionOk="0">
                  <a:moveTo>
                    <a:pt x="4305" y="1"/>
                  </a:moveTo>
                  <a:cubicBezTo>
                    <a:pt x="3156" y="1"/>
                    <a:pt x="2009" y="531"/>
                    <a:pt x="1293" y="1559"/>
                  </a:cubicBezTo>
                  <a:cubicBezTo>
                    <a:pt x="0" y="3187"/>
                    <a:pt x="440" y="5540"/>
                    <a:pt x="2043" y="6729"/>
                  </a:cubicBezTo>
                  <a:cubicBezTo>
                    <a:pt x="2747" y="7212"/>
                    <a:pt x="3536" y="7448"/>
                    <a:pt x="4312" y="7448"/>
                  </a:cubicBezTo>
                  <a:cubicBezTo>
                    <a:pt x="5445" y="7448"/>
                    <a:pt x="6549" y="6946"/>
                    <a:pt x="7316" y="5979"/>
                  </a:cubicBezTo>
                  <a:cubicBezTo>
                    <a:pt x="8505" y="4247"/>
                    <a:pt x="8195" y="1895"/>
                    <a:pt x="6463" y="706"/>
                  </a:cubicBezTo>
                  <a:cubicBezTo>
                    <a:pt x="5825" y="233"/>
                    <a:pt x="5065" y="1"/>
                    <a:pt x="4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7373617" y="1068761"/>
              <a:ext cx="85926" cy="201525"/>
            </a:xfrm>
            <a:custGeom>
              <a:avLst/>
              <a:gdLst/>
              <a:ahLst/>
              <a:cxnLst/>
              <a:rect l="l" t="t" r="r" b="b"/>
              <a:pathLst>
                <a:path w="2586" h="6065" extrusionOk="0">
                  <a:moveTo>
                    <a:pt x="2379" y="1"/>
                  </a:moveTo>
                  <a:cubicBezTo>
                    <a:pt x="2172" y="1"/>
                    <a:pt x="2043" y="1"/>
                    <a:pt x="1939" y="208"/>
                  </a:cubicBezTo>
                  <a:lnTo>
                    <a:pt x="1" y="5714"/>
                  </a:lnTo>
                  <a:cubicBezTo>
                    <a:pt x="1" y="5817"/>
                    <a:pt x="1" y="6024"/>
                    <a:pt x="233" y="6024"/>
                  </a:cubicBezTo>
                  <a:cubicBezTo>
                    <a:pt x="261" y="6052"/>
                    <a:pt x="296" y="6064"/>
                    <a:pt x="333" y="6064"/>
                  </a:cubicBezTo>
                  <a:cubicBezTo>
                    <a:pt x="433" y="6064"/>
                    <a:pt x="543" y="5968"/>
                    <a:pt x="543" y="5817"/>
                  </a:cubicBezTo>
                  <a:lnTo>
                    <a:pt x="2586" y="440"/>
                  </a:lnTo>
                  <a:cubicBezTo>
                    <a:pt x="2586" y="208"/>
                    <a:pt x="2482" y="104"/>
                    <a:pt x="2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7402825" y="1086804"/>
              <a:ext cx="74762" cy="53297"/>
            </a:xfrm>
            <a:custGeom>
              <a:avLst/>
              <a:gdLst/>
              <a:ahLst/>
              <a:cxnLst/>
              <a:rect l="l" t="t" r="r" b="b"/>
              <a:pathLst>
                <a:path w="2250" h="1604" extrusionOk="0">
                  <a:moveTo>
                    <a:pt x="207" y="1"/>
                  </a:moveTo>
                  <a:cubicBezTo>
                    <a:pt x="104" y="104"/>
                    <a:pt x="0" y="311"/>
                    <a:pt x="104" y="414"/>
                  </a:cubicBezTo>
                  <a:lnTo>
                    <a:pt x="517" y="1397"/>
                  </a:lnTo>
                  <a:cubicBezTo>
                    <a:pt x="647" y="1603"/>
                    <a:pt x="854" y="1603"/>
                    <a:pt x="957" y="1603"/>
                  </a:cubicBezTo>
                  <a:lnTo>
                    <a:pt x="2043" y="1060"/>
                  </a:lnTo>
                  <a:cubicBezTo>
                    <a:pt x="2249" y="1060"/>
                    <a:pt x="2249" y="854"/>
                    <a:pt x="2249" y="750"/>
                  </a:cubicBezTo>
                  <a:cubicBezTo>
                    <a:pt x="2146" y="543"/>
                    <a:pt x="1939" y="543"/>
                    <a:pt x="1810" y="543"/>
                  </a:cubicBezTo>
                  <a:lnTo>
                    <a:pt x="957" y="957"/>
                  </a:lnTo>
                  <a:lnTo>
                    <a:pt x="647" y="207"/>
                  </a:lnTo>
                  <a:cubicBezTo>
                    <a:pt x="517" y="1"/>
                    <a:pt x="311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5830923" y="1008451"/>
              <a:ext cx="176106" cy="250834"/>
            </a:xfrm>
            <a:custGeom>
              <a:avLst/>
              <a:gdLst/>
              <a:ahLst/>
              <a:cxnLst/>
              <a:rect l="l" t="t" r="r" b="b"/>
              <a:pathLst>
                <a:path w="5300" h="7549" extrusionOk="0">
                  <a:moveTo>
                    <a:pt x="1156" y="0"/>
                  </a:moveTo>
                  <a:cubicBezTo>
                    <a:pt x="771" y="0"/>
                    <a:pt x="381" y="60"/>
                    <a:pt x="0" y="187"/>
                  </a:cubicBezTo>
                  <a:lnTo>
                    <a:pt x="0" y="7296"/>
                  </a:lnTo>
                  <a:cubicBezTo>
                    <a:pt x="388" y="7464"/>
                    <a:pt x="795" y="7548"/>
                    <a:pt x="1212" y="7548"/>
                  </a:cubicBezTo>
                  <a:cubicBezTo>
                    <a:pt x="1629" y="7548"/>
                    <a:pt x="2055" y="7464"/>
                    <a:pt x="2482" y="7296"/>
                  </a:cubicBezTo>
                  <a:cubicBezTo>
                    <a:pt x="2818" y="7193"/>
                    <a:pt x="3128" y="6986"/>
                    <a:pt x="3361" y="6882"/>
                  </a:cubicBezTo>
                  <a:cubicBezTo>
                    <a:pt x="4653" y="5900"/>
                    <a:pt x="5300" y="4194"/>
                    <a:pt x="4757" y="2565"/>
                  </a:cubicBezTo>
                  <a:cubicBezTo>
                    <a:pt x="4237" y="1007"/>
                    <a:pt x="2733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5856675" y="1119833"/>
              <a:ext cx="135768" cy="177235"/>
            </a:xfrm>
            <a:custGeom>
              <a:avLst/>
              <a:gdLst/>
              <a:ahLst/>
              <a:cxnLst/>
              <a:rect l="l" t="t" r="r" b="b"/>
              <a:pathLst>
                <a:path w="4086" h="5334" extrusionOk="0">
                  <a:moveTo>
                    <a:pt x="361" y="0"/>
                  </a:moveTo>
                  <a:cubicBezTo>
                    <a:pt x="307" y="0"/>
                    <a:pt x="249" y="25"/>
                    <a:pt x="208" y="66"/>
                  </a:cubicBezTo>
                  <a:cubicBezTo>
                    <a:pt x="1" y="196"/>
                    <a:pt x="1" y="403"/>
                    <a:pt x="104" y="506"/>
                  </a:cubicBezTo>
                  <a:lnTo>
                    <a:pt x="3439" y="5237"/>
                  </a:lnTo>
                  <a:cubicBezTo>
                    <a:pt x="3491" y="5301"/>
                    <a:pt x="3568" y="5333"/>
                    <a:pt x="3649" y="5333"/>
                  </a:cubicBezTo>
                  <a:cubicBezTo>
                    <a:pt x="3730" y="5333"/>
                    <a:pt x="3814" y="5301"/>
                    <a:pt x="3878" y="5237"/>
                  </a:cubicBezTo>
                  <a:cubicBezTo>
                    <a:pt x="3982" y="5133"/>
                    <a:pt x="4085" y="5030"/>
                    <a:pt x="3982" y="4823"/>
                  </a:cubicBezTo>
                  <a:lnTo>
                    <a:pt x="518" y="196"/>
                  </a:lnTo>
                  <a:cubicBezTo>
                    <a:pt x="518" y="56"/>
                    <a:pt x="443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5852389" y="1126312"/>
              <a:ext cx="64461" cy="58082"/>
            </a:xfrm>
            <a:custGeom>
              <a:avLst/>
              <a:gdLst/>
              <a:ahLst/>
              <a:cxnLst/>
              <a:rect l="l" t="t" r="r" b="b"/>
              <a:pathLst>
                <a:path w="1940" h="1748" extrusionOk="0">
                  <a:moveTo>
                    <a:pt x="1733" y="1"/>
                  </a:moveTo>
                  <a:cubicBezTo>
                    <a:pt x="1526" y="1"/>
                    <a:pt x="1422" y="104"/>
                    <a:pt x="1422" y="208"/>
                  </a:cubicBezTo>
                  <a:lnTo>
                    <a:pt x="1190" y="1164"/>
                  </a:lnTo>
                  <a:lnTo>
                    <a:pt x="337" y="957"/>
                  </a:lnTo>
                  <a:cubicBezTo>
                    <a:pt x="233" y="957"/>
                    <a:pt x="1" y="1061"/>
                    <a:pt x="1" y="1293"/>
                  </a:cubicBezTo>
                  <a:cubicBezTo>
                    <a:pt x="1" y="1397"/>
                    <a:pt x="130" y="1603"/>
                    <a:pt x="233" y="1603"/>
                  </a:cubicBezTo>
                  <a:lnTo>
                    <a:pt x="1422" y="1707"/>
                  </a:lnTo>
                  <a:cubicBezTo>
                    <a:pt x="1450" y="1735"/>
                    <a:pt x="1485" y="1747"/>
                    <a:pt x="1522" y="1747"/>
                  </a:cubicBezTo>
                  <a:cubicBezTo>
                    <a:pt x="1622" y="1747"/>
                    <a:pt x="1733" y="1651"/>
                    <a:pt x="1733" y="1500"/>
                  </a:cubicBezTo>
                  <a:lnTo>
                    <a:pt x="1939" y="311"/>
                  </a:lnTo>
                  <a:cubicBezTo>
                    <a:pt x="1939" y="208"/>
                    <a:pt x="1836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7091010" y="890955"/>
              <a:ext cx="214783" cy="123739"/>
            </a:xfrm>
            <a:custGeom>
              <a:avLst/>
              <a:gdLst/>
              <a:ahLst/>
              <a:cxnLst/>
              <a:rect l="l" t="t" r="r" b="b"/>
              <a:pathLst>
                <a:path w="6464" h="3724" extrusionOk="0">
                  <a:moveTo>
                    <a:pt x="6024" y="1"/>
                  </a:moveTo>
                  <a:cubicBezTo>
                    <a:pt x="5927" y="1"/>
                    <a:pt x="5817" y="27"/>
                    <a:pt x="5714" y="78"/>
                  </a:cubicBezTo>
                  <a:cubicBezTo>
                    <a:pt x="5067" y="931"/>
                    <a:pt x="4318" y="1784"/>
                    <a:pt x="3335" y="2327"/>
                  </a:cubicBezTo>
                  <a:cubicBezTo>
                    <a:pt x="2793" y="2663"/>
                    <a:pt x="2043" y="2974"/>
                    <a:pt x="1293" y="2974"/>
                  </a:cubicBezTo>
                  <a:cubicBezTo>
                    <a:pt x="1087" y="2974"/>
                    <a:pt x="750" y="2870"/>
                    <a:pt x="544" y="2870"/>
                  </a:cubicBezTo>
                  <a:cubicBezTo>
                    <a:pt x="488" y="2842"/>
                    <a:pt x="431" y="2830"/>
                    <a:pt x="375" y="2830"/>
                  </a:cubicBezTo>
                  <a:cubicBezTo>
                    <a:pt x="221" y="2830"/>
                    <a:pt x="76" y="2926"/>
                    <a:pt x="1" y="3077"/>
                  </a:cubicBezTo>
                  <a:cubicBezTo>
                    <a:pt x="1" y="3310"/>
                    <a:pt x="104" y="3516"/>
                    <a:pt x="208" y="3516"/>
                  </a:cubicBezTo>
                  <a:cubicBezTo>
                    <a:pt x="647" y="3620"/>
                    <a:pt x="983" y="3723"/>
                    <a:pt x="1293" y="3723"/>
                  </a:cubicBezTo>
                  <a:cubicBezTo>
                    <a:pt x="2146" y="3723"/>
                    <a:pt x="3025" y="3413"/>
                    <a:pt x="3775" y="2974"/>
                  </a:cubicBezTo>
                  <a:cubicBezTo>
                    <a:pt x="4861" y="2327"/>
                    <a:pt x="5610" y="1371"/>
                    <a:pt x="6360" y="621"/>
                  </a:cubicBezTo>
                  <a:cubicBezTo>
                    <a:pt x="6463" y="388"/>
                    <a:pt x="6463" y="182"/>
                    <a:pt x="6257" y="78"/>
                  </a:cubicBezTo>
                  <a:cubicBezTo>
                    <a:pt x="6205" y="27"/>
                    <a:pt x="6121" y="1"/>
                    <a:pt x="6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7252500" y="832540"/>
              <a:ext cx="103105" cy="96825"/>
            </a:xfrm>
            <a:custGeom>
              <a:avLst/>
              <a:gdLst/>
              <a:ahLst/>
              <a:cxnLst/>
              <a:rect l="l" t="t" r="r" b="b"/>
              <a:pathLst>
                <a:path w="3103" h="2914" extrusionOk="0">
                  <a:moveTo>
                    <a:pt x="2353" y="1"/>
                  </a:moveTo>
                  <a:cubicBezTo>
                    <a:pt x="2146" y="1"/>
                    <a:pt x="2146" y="311"/>
                    <a:pt x="1939" y="647"/>
                  </a:cubicBezTo>
                  <a:cubicBezTo>
                    <a:pt x="1707" y="1087"/>
                    <a:pt x="1707" y="1190"/>
                    <a:pt x="1707" y="1190"/>
                  </a:cubicBezTo>
                  <a:cubicBezTo>
                    <a:pt x="1707" y="1190"/>
                    <a:pt x="1603" y="957"/>
                    <a:pt x="1500" y="854"/>
                  </a:cubicBezTo>
                  <a:cubicBezTo>
                    <a:pt x="1427" y="708"/>
                    <a:pt x="966" y="562"/>
                    <a:pt x="666" y="562"/>
                  </a:cubicBezTo>
                  <a:cubicBezTo>
                    <a:pt x="541" y="562"/>
                    <a:pt x="445" y="587"/>
                    <a:pt x="414" y="647"/>
                  </a:cubicBezTo>
                  <a:cubicBezTo>
                    <a:pt x="311" y="854"/>
                    <a:pt x="1164" y="854"/>
                    <a:pt x="1164" y="1293"/>
                  </a:cubicBezTo>
                  <a:cubicBezTo>
                    <a:pt x="1277" y="1565"/>
                    <a:pt x="955" y="1855"/>
                    <a:pt x="735" y="1855"/>
                  </a:cubicBezTo>
                  <a:cubicBezTo>
                    <a:pt x="703" y="1855"/>
                    <a:pt x="673" y="1849"/>
                    <a:pt x="647" y="1836"/>
                  </a:cubicBezTo>
                  <a:cubicBezTo>
                    <a:pt x="424" y="1836"/>
                    <a:pt x="510" y="744"/>
                    <a:pt x="244" y="744"/>
                  </a:cubicBezTo>
                  <a:cubicBezTo>
                    <a:pt x="233" y="744"/>
                    <a:pt x="220" y="746"/>
                    <a:pt x="207" y="751"/>
                  </a:cubicBezTo>
                  <a:cubicBezTo>
                    <a:pt x="1" y="854"/>
                    <a:pt x="104" y="1500"/>
                    <a:pt x="104" y="1940"/>
                  </a:cubicBezTo>
                  <a:cubicBezTo>
                    <a:pt x="104" y="2483"/>
                    <a:pt x="414" y="2896"/>
                    <a:pt x="414" y="2896"/>
                  </a:cubicBezTo>
                  <a:cubicBezTo>
                    <a:pt x="414" y="2896"/>
                    <a:pt x="535" y="2914"/>
                    <a:pt x="719" y="2914"/>
                  </a:cubicBezTo>
                  <a:cubicBezTo>
                    <a:pt x="1033" y="2914"/>
                    <a:pt x="1533" y="2863"/>
                    <a:pt x="1939" y="2586"/>
                  </a:cubicBezTo>
                  <a:cubicBezTo>
                    <a:pt x="2456" y="2146"/>
                    <a:pt x="3103" y="957"/>
                    <a:pt x="2999" y="854"/>
                  </a:cubicBezTo>
                  <a:cubicBezTo>
                    <a:pt x="2960" y="834"/>
                    <a:pt x="2925" y="826"/>
                    <a:pt x="2892" y="826"/>
                  </a:cubicBezTo>
                  <a:cubicBezTo>
                    <a:pt x="2749" y="826"/>
                    <a:pt x="2645" y="982"/>
                    <a:pt x="2456" y="1087"/>
                  </a:cubicBezTo>
                  <a:cubicBezTo>
                    <a:pt x="2353" y="1293"/>
                    <a:pt x="2146" y="1500"/>
                    <a:pt x="2146" y="1500"/>
                  </a:cubicBezTo>
                  <a:cubicBezTo>
                    <a:pt x="2146" y="1500"/>
                    <a:pt x="2250" y="1087"/>
                    <a:pt x="2353" y="751"/>
                  </a:cubicBezTo>
                  <a:cubicBezTo>
                    <a:pt x="2456" y="440"/>
                    <a:pt x="2456" y="104"/>
                    <a:pt x="2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7269679" y="890091"/>
              <a:ext cx="39541" cy="10367"/>
            </a:xfrm>
            <a:custGeom>
              <a:avLst/>
              <a:gdLst/>
              <a:ahLst/>
              <a:cxnLst/>
              <a:rect l="l" t="t" r="r" b="b"/>
              <a:pathLst>
                <a:path w="1190" h="312" extrusionOk="0">
                  <a:moveTo>
                    <a:pt x="440" y="1"/>
                  </a:moveTo>
                  <a:cubicBezTo>
                    <a:pt x="337" y="1"/>
                    <a:pt x="233" y="1"/>
                    <a:pt x="130" y="104"/>
                  </a:cubicBezTo>
                  <a:cubicBezTo>
                    <a:pt x="1" y="104"/>
                    <a:pt x="1" y="104"/>
                    <a:pt x="1" y="208"/>
                  </a:cubicBezTo>
                  <a:cubicBezTo>
                    <a:pt x="1" y="208"/>
                    <a:pt x="58" y="254"/>
                    <a:pt x="96" y="254"/>
                  </a:cubicBezTo>
                  <a:cubicBezTo>
                    <a:pt x="116" y="254"/>
                    <a:pt x="130" y="242"/>
                    <a:pt x="130" y="208"/>
                  </a:cubicBezTo>
                  <a:lnTo>
                    <a:pt x="440" y="208"/>
                  </a:lnTo>
                  <a:cubicBezTo>
                    <a:pt x="647" y="208"/>
                    <a:pt x="880" y="208"/>
                    <a:pt x="1086" y="311"/>
                  </a:cubicBezTo>
                  <a:lnTo>
                    <a:pt x="1190" y="311"/>
                  </a:lnTo>
                  <a:cubicBezTo>
                    <a:pt x="1190" y="208"/>
                    <a:pt x="1190" y="208"/>
                    <a:pt x="1086" y="208"/>
                  </a:cubicBezTo>
                  <a:cubicBezTo>
                    <a:pt x="983" y="104"/>
                    <a:pt x="776" y="1"/>
                    <a:pt x="440" y="1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6894331" y="1158112"/>
              <a:ext cx="160655" cy="148261"/>
            </a:xfrm>
            <a:custGeom>
              <a:avLst/>
              <a:gdLst/>
              <a:ahLst/>
              <a:cxnLst/>
              <a:rect l="l" t="t" r="r" b="b"/>
              <a:pathLst>
                <a:path w="4835" h="4462" extrusionOk="0">
                  <a:moveTo>
                    <a:pt x="2249" y="0"/>
                  </a:moveTo>
                  <a:cubicBezTo>
                    <a:pt x="1499" y="0"/>
                    <a:pt x="853" y="207"/>
                    <a:pt x="310" y="440"/>
                  </a:cubicBezTo>
                  <a:cubicBezTo>
                    <a:pt x="103" y="543"/>
                    <a:pt x="0" y="750"/>
                    <a:pt x="103" y="983"/>
                  </a:cubicBezTo>
                  <a:cubicBezTo>
                    <a:pt x="207" y="1189"/>
                    <a:pt x="440" y="1189"/>
                    <a:pt x="646" y="1189"/>
                  </a:cubicBezTo>
                  <a:cubicBezTo>
                    <a:pt x="1189" y="853"/>
                    <a:pt x="1732" y="750"/>
                    <a:pt x="2249" y="750"/>
                  </a:cubicBezTo>
                  <a:lnTo>
                    <a:pt x="2378" y="750"/>
                  </a:lnTo>
                  <a:cubicBezTo>
                    <a:pt x="3025" y="750"/>
                    <a:pt x="3542" y="1086"/>
                    <a:pt x="3878" y="1500"/>
                  </a:cubicBezTo>
                  <a:cubicBezTo>
                    <a:pt x="4084" y="1836"/>
                    <a:pt x="4188" y="2146"/>
                    <a:pt x="4188" y="2585"/>
                  </a:cubicBezTo>
                  <a:lnTo>
                    <a:pt x="4188" y="2689"/>
                  </a:lnTo>
                  <a:cubicBezTo>
                    <a:pt x="4084" y="3128"/>
                    <a:pt x="3981" y="3568"/>
                    <a:pt x="3878" y="3981"/>
                  </a:cubicBezTo>
                  <a:cubicBezTo>
                    <a:pt x="3774" y="4214"/>
                    <a:pt x="3878" y="4421"/>
                    <a:pt x="4084" y="4421"/>
                  </a:cubicBezTo>
                  <a:cubicBezTo>
                    <a:pt x="4112" y="4448"/>
                    <a:pt x="4149" y="4461"/>
                    <a:pt x="4190" y="4461"/>
                  </a:cubicBezTo>
                  <a:cubicBezTo>
                    <a:pt x="4303" y="4461"/>
                    <a:pt x="4448" y="4365"/>
                    <a:pt x="4524" y="4214"/>
                  </a:cubicBezTo>
                  <a:cubicBezTo>
                    <a:pt x="4731" y="3774"/>
                    <a:pt x="4834" y="3231"/>
                    <a:pt x="4834" y="2689"/>
                  </a:cubicBezTo>
                  <a:lnTo>
                    <a:pt x="4834" y="2585"/>
                  </a:lnTo>
                  <a:cubicBezTo>
                    <a:pt x="4834" y="2042"/>
                    <a:pt x="4731" y="1500"/>
                    <a:pt x="4524" y="1086"/>
                  </a:cubicBezTo>
                  <a:cubicBezTo>
                    <a:pt x="3981" y="440"/>
                    <a:pt x="3231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7030036" y="1265473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629" y="0"/>
                  </a:moveTo>
                  <a:cubicBezTo>
                    <a:pt x="983" y="0"/>
                    <a:pt x="336" y="440"/>
                    <a:pt x="0" y="983"/>
                  </a:cubicBezTo>
                  <a:lnTo>
                    <a:pt x="3335" y="1086"/>
                  </a:lnTo>
                  <a:cubicBezTo>
                    <a:pt x="3025" y="440"/>
                    <a:pt x="2379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6382381" y="477793"/>
              <a:ext cx="819457" cy="820321"/>
            </a:xfrm>
            <a:custGeom>
              <a:avLst/>
              <a:gdLst/>
              <a:ahLst/>
              <a:cxnLst/>
              <a:rect l="l" t="t" r="r" b="b"/>
              <a:pathLst>
                <a:path w="24662" h="24688" extrusionOk="0">
                  <a:moveTo>
                    <a:pt x="12279" y="1"/>
                  </a:moveTo>
                  <a:cubicBezTo>
                    <a:pt x="9151" y="1"/>
                    <a:pt x="6359" y="1190"/>
                    <a:pt x="4085" y="3129"/>
                  </a:cubicBezTo>
                  <a:cubicBezTo>
                    <a:pt x="2585" y="4525"/>
                    <a:pt x="1500" y="6153"/>
                    <a:pt x="750" y="8092"/>
                  </a:cubicBezTo>
                  <a:cubicBezTo>
                    <a:pt x="543" y="8635"/>
                    <a:pt x="440" y="9048"/>
                    <a:pt x="336" y="9591"/>
                  </a:cubicBezTo>
                  <a:cubicBezTo>
                    <a:pt x="207" y="9927"/>
                    <a:pt x="207" y="10134"/>
                    <a:pt x="104" y="10470"/>
                  </a:cubicBezTo>
                  <a:cubicBezTo>
                    <a:pt x="0" y="11116"/>
                    <a:pt x="0" y="11763"/>
                    <a:pt x="0" y="12409"/>
                  </a:cubicBezTo>
                  <a:cubicBezTo>
                    <a:pt x="0" y="18871"/>
                    <a:pt x="5067" y="24248"/>
                    <a:pt x="11426" y="24688"/>
                  </a:cubicBezTo>
                  <a:lnTo>
                    <a:pt x="12615" y="24688"/>
                  </a:lnTo>
                  <a:cubicBezTo>
                    <a:pt x="13132" y="24688"/>
                    <a:pt x="13572" y="24688"/>
                    <a:pt x="14011" y="24559"/>
                  </a:cubicBezTo>
                  <a:cubicBezTo>
                    <a:pt x="15847" y="24352"/>
                    <a:pt x="17553" y="23705"/>
                    <a:pt x="19078" y="22749"/>
                  </a:cubicBezTo>
                  <a:cubicBezTo>
                    <a:pt x="19595" y="22310"/>
                    <a:pt x="20034" y="21974"/>
                    <a:pt x="20577" y="21560"/>
                  </a:cubicBezTo>
                  <a:cubicBezTo>
                    <a:pt x="20681" y="21457"/>
                    <a:pt x="20681" y="21327"/>
                    <a:pt x="20784" y="21327"/>
                  </a:cubicBezTo>
                  <a:cubicBezTo>
                    <a:pt x="22180" y="20035"/>
                    <a:pt x="23266" y="18432"/>
                    <a:pt x="23912" y="16597"/>
                  </a:cubicBezTo>
                  <a:cubicBezTo>
                    <a:pt x="24015" y="16157"/>
                    <a:pt x="24119" y="15744"/>
                    <a:pt x="24248" y="15408"/>
                  </a:cubicBezTo>
                  <a:cubicBezTo>
                    <a:pt x="24455" y="14451"/>
                    <a:pt x="24661" y="13365"/>
                    <a:pt x="24661" y="12409"/>
                  </a:cubicBezTo>
                  <a:cubicBezTo>
                    <a:pt x="24661" y="11116"/>
                    <a:pt x="24455" y="9927"/>
                    <a:pt x="24015" y="8738"/>
                  </a:cubicBezTo>
                  <a:cubicBezTo>
                    <a:pt x="23705" y="7549"/>
                    <a:pt x="23162" y="6463"/>
                    <a:pt x="22516" y="5507"/>
                  </a:cubicBezTo>
                  <a:cubicBezTo>
                    <a:pt x="22309" y="5171"/>
                    <a:pt x="22076" y="4757"/>
                    <a:pt x="21766" y="4421"/>
                  </a:cubicBezTo>
                  <a:cubicBezTo>
                    <a:pt x="20241" y="2715"/>
                    <a:pt x="18432" y="1422"/>
                    <a:pt x="16260" y="647"/>
                  </a:cubicBezTo>
                  <a:cubicBezTo>
                    <a:pt x="15717" y="544"/>
                    <a:pt x="15304" y="440"/>
                    <a:pt x="14864" y="337"/>
                  </a:cubicBezTo>
                  <a:lnTo>
                    <a:pt x="14657" y="337"/>
                  </a:lnTo>
                  <a:cubicBezTo>
                    <a:pt x="14554" y="233"/>
                    <a:pt x="14425" y="233"/>
                    <a:pt x="14218" y="233"/>
                  </a:cubicBezTo>
                  <a:cubicBezTo>
                    <a:pt x="13572" y="130"/>
                    <a:pt x="12925" y="1"/>
                    <a:pt x="12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486320" y="477793"/>
              <a:ext cx="444086" cy="422654"/>
            </a:xfrm>
            <a:custGeom>
              <a:avLst/>
              <a:gdLst/>
              <a:ahLst/>
              <a:cxnLst/>
              <a:rect l="l" t="t" r="r" b="b"/>
              <a:pathLst>
                <a:path w="13365" h="12720" extrusionOk="0">
                  <a:moveTo>
                    <a:pt x="9151" y="1"/>
                  </a:moveTo>
                  <a:cubicBezTo>
                    <a:pt x="6023" y="1"/>
                    <a:pt x="3231" y="1190"/>
                    <a:pt x="957" y="3129"/>
                  </a:cubicBezTo>
                  <a:cubicBezTo>
                    <a:pt x="750" y="3878"/>
                    <a:pt x="646" y="4654"/>
                    <a:pt x="440" y="5403"/>
                  </a:cubicBezTo>
                  <a:cubicBezTo>
                    <a:pt x="310" y="5817"/>
                    <a:pt x="104" y="6153"/>
                    <a:pt x="0" y="6593"/>
                  </a:cubicBezTo>
                  <a:cubicBezTo>
                    <a:pt x="0" y="7006"/>
                    <a:pt x="104" y="7549"/>
                    <a:pt x="543" y="7756"/>
                  </a:cubicBezTo>
                  <a:cubicBezTo>
                    <a:pt x="646" y="7756"/>
                    <a:pt x="750" y="7885"/>
                    <a:pt x="853" y="7885"/>
                  </a:cubicBezTo>
                  <a:cubicBezTo>
                    <a:pt x="1086" y="8092"/>
                    <a:pt x="853" y="8531"/>
                    <a:pt x="957" y="8738"/>
                  </a:cubicBezTo>
                  <a:cubicBezTo>
                    <a:pt x="1028" y="8909"/>
                    <a:pt x="1185" y="8986"/>
                    <a:pt x="1368" y="8986"/>
                  </a:cubicBezTo>
                  <a:cubicBezTo>
                    <a:pt x="1518" y="8986"/>
                    <a:pt x="1684" y="8934"/>
                    <a:pt x="1836" y="8842"/>
                  </a:cubicBezTo>
                  <a:cubicBezTo>
                    <a:pt x="2042" y="8738"/>
                    <a:pt x="2249" y="8402"/>
                    <a:pt x="2585" y="8195"/>
                  </a:cubicBezTo>
                  <a:cubicBezTo>
                    <a:pt x="2585" y="8195"/>
                    <a:pt x="2689" y="8092"/>
                    <a:pt x="2792" y="8092"/>
                  </a:cubicBezTo>
                  <a:cubicBezTo>
                    <a:pt x="3025" y="8092"/>
                    <a:pt x="3128" y="8299"/>
                    <a:pt x="3231" y="8402"/>
                  </a:cubicBezTo>
                  <a:cubicBezTo>
                    <a:pt x="3438" y="8945"/>
                    <a:pt x="3128" y="9695"/>
                    <a:pt x="3438" y="10134"/>
                  </a:cubicBezTo>
                  <a:cubicBezTo>
                    <a:pt x="3774" y="10574"/>
                    <a:pt x="4421" y="10574"/>
                    <a:pt x="4627" y="10987"/>
                  </a:cubicBezTo>
                  <a:cubicBezTo>
                    <a:pt x="4731" y="11116"/>
                    <a:pt x="4731" y="11323"/>
                    <a:pt x="4731" y="11427"/>
                  </a:cubicBezTo>
                  <a:cubicBezTo>
                    <a:pt x="4834" y="11763"/>
                    <a:pt x="4963" y="11969"/>
                    <a:pt x="5067" y="12176"/>
                  </a:cubicBezTo>
                  <a:cubicBezTo>
                    <a:pt x="5170" y="12280"/>
                    <a:pt x="5274" y="12409"/>
                    <a:pt x="5274" y="12512"/>
                  </a:cubicBezTo>
                  <a:cubicBezTo>
                    <a:pt x="5480" y="12616"/>
                    <a:pt x="5610" y="12616"/>
                    <a:pt x="5713" y="12719"/>
                  </a:cubicBezTo>
                  <a:cubicBezTo>
                    <a:pt x="6023" y="12719"/>
                    <a:pt x="6359" y="12616"/>
                    <a:pt x="6359" y="12280"/>
                  </a:cubicBezTo>
                  <a:cubicBezTo>
                    <a:pt x="6359" y="12176"/>
                    <a:pt x="6256" y="12176"/>
                    <a:pt x="6256" y="12073"/>
                  </a:cubicBezTo>
                  <a:cubicBezTo>
                    <a:pt x="6023" y="11763"/>
                    <a:pt x="6023" y="11323"/>
                    <a:pt x="6256" y="10987"/>
                  </a:cubicBezTo>
                  <a:cubicBezTo>
                    <a:pt x="6359" y="10780"/>
                    <a:pt x="6566" y="10677"/>
                    <a:pt x="6566" y="10470"/>
                  </a:cubicBezTo>
                  <a:cubicBezTo>
                    <a:pt x="6463" y="10031"/>
                    <a:pt x="5920" y="9927"/>
                    <a:pt x="5713" y="9591"/>
                  </a:cubicBezTo>
                  <a:cubicBezTo>
                    <a:pt x="5610" y="9178"/>
                    <a:pt x="6127" y="8635"/>
                    <a:pt x="5920" y="8299"/>
                  </a:cubicBezTo>
                  <a:cubicBezTo>
                    <a:pt x="5816" y="8195"/>
                    <a:pt x="5713" y="8195"/>
                    <a:pt x="5610" y="8092"/>
                  </a:cubicBezTo>
                  <a:cubicBezTo>
                    <a:pt x="5610" y="7988"/>
                    <a:pt x="5610" y="7756"/>
                    <a:pt x="5713" y="7652"/>
                  </a:cubicBezTo>
                  <a:cubicBezTo>
                    <a:pt x="5816" y="7549"/>
                    <a:pt x="6023" y="7549"/>
                    <a:pt x="6127" y="7549"/>
                  </a:cubicBezTo>
                  <a:cubicBezTo>
                    <a:pt x="6255" y="7519"/>
                    <a:pt x="6375" y="7506"/>
                    <a:pt x="6488" y="7506"/>
                  </a:cubicBezTo>
                  <a:cubicBezTo>
                    <a:pt x="6761" y="7506"/>
                    <a:pt x="6993" y="7579"/>
                    <a:pt x="7212" y="7652"/>
                  </a:cubicBezTo>
                  <a:cubicBezTo>
                    <a:pt x="7419" y="7756"/>
                    <a:pt x="7652" y="7885"/>
                    <a:pt x="7859" y="7988"/>
                  </a:cubicBezTo>
                  <a:cubicBezTo>
                    <a:pt x="7944" y="8031"/>
                    <a:pt x="8052" y="8056"/>
                    <a:pt x="8164" y="8056"/>
                  </a:cubicBezTo>
                  <a:cubicBezTo>
                    <a:pt x="8322" y="8056"/>
                    <a:pt x="8487" y="8006"/>
                    <a:pt x="8608" y="7885"/>
                  </a:cubicBezTo>
                  <a:cubicBezTo>
                    <a:pt x="8944" y="7652"/>
                    <a:pt x="8712" y="7006"/>
                    <a:pt x="8944" y="6593"/>
                  </a:cubicBezTo>
                  <a:cubicBezTo>
                    <a:pt x="9048" y="6463"/>
                    <a:pt x="9255" y="6360"/>
                    <a:pt x="9358" y="6257"/>
                  </a:cubicBezTo>
                  <a:cubicBezTo>
                    <a:pt x="9901" y="6050"/>
                    <a:pt x="10444" y="5946"/>
                    <a:pt x="10987" y="5714"/>
                  </a:cubicBezTo>
                  <a:cubicBezTo>
                    <a:pt x="11529" y="5403"/>
                    <a:pt x="11943" y="4964"/>
                    <a:pt x="11840" y="4421"/>
                  </a:cubicBezTo>
                  <a:cubicBezTo>
                    <a:pt x="11840" y="4008"/>
                    <a:pt x="11529" y="3568"/>
                    <a:pt x="11840" y="3361"/>
                  </a:cubicBezTo>
                  <a:cubicBezTo>
                    <a:pt x="11840" y="3232"/>
                    <a:pt x="11943" y="3129"/>
                    <a:pt x="12072" y="3129"/>
                  </a:cubicBezTo>
                  <a:cubicBezTo>
                    <a:pt x="12589" y="2818"/>
                    <a:pt x="13132" y="2276"/>
                    <a:pt x="13236" y="1733"/>
                  </a:cubicBezTo>
                  <a:cubicBezTo>
                    <a:pt x="13365" y="1293"/>
                    <a:pt x="13236" y="983"/>
                    <a:pt x="13132" y="647"/>
                  </a:cubicBezTo>
                  <a:cubicBezTo>
                    <a:pt x="12589" y="544"/>
                    <a:pt x="12176" y="440"/>
                    <a:pt x="11736" y="337"/>
                  </a:cubicBezTo>
                  <a:lnTo>
                    <a:pt x="11529" y="337"/>
                  </a:lnTo>
                  <a:cubicBezTo>
                    <a:pt x="11426" y="233"/>
                    <a:pt x="11297" y="233"/>
                    <a:pt x="11090" y="233"/>
                  </a:cubicBezTo>
                  <a:cubicBezTo>
                    <a:pt x="10444" y="130"/>
                    <a:pt x="9797" y="1"/>
                    <a:pt x="9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586802" y="869855"/>
              <a:ext cx="393447" cy="428269"/>
            </a:xfrm>
            <a:custGeom>
              <a:avLst/>
              <a:gdLst/>
              <a:ahLst/>
              <a:cxnLst/>
              <a:rect l="l" t="t" r="r" b="b"/>
              <a:pathLst>
                <a:path w="11841" h="12889" extrusionOk="0">
                  <a:moveTo>
                    <a:pt x="2859" y="1"/>
                  </a:moveTo>
                  <a:cubicBezTo>
                    <a:pt x="2785" y="1"/>
                    <a:pt x="2699" y="48"/>
                    <a:pt x="2586" y="170"/>
                  </a:cubicBezTo>
                  <a:cubicBezTo>
                    <a:pt x="2456" y="377"/>
                    <a:pt x="2353" y="481"/>
                    <a:pt x="2250" y="713"/>
                  </a:cubicBezTo>
                  <a:cubicBezTo>
                    <a:pt x="2146" y="920"/>
                    <a:pt x="2043" y="1256"/>
                    <a:pt x="1939" y="1566"/>
                  </a:cubicBezTo>
                  <a:cubicBezTo>
                    <a:pt x="1500" y="2109"/>
                    <a:pt x="1060" y="2549"/>
                    <a:pt x="750" y="3195"/>
                  </a:cubicBezTo>
                  <a:cubicBezTo>
                    <a:pt x="647" y="3609"/>
                    <a:pt x="518" y="4151"/>
                    <a:pt x="750" y="4591"/>
                  </a:cubicBezTo>
                  <a:cubicBezTo>
                    <a:pt x="854" y="4798"/>
                    <a:pt x="957" y="4901"/>
                    <a:pt x="1060" y="5134"/>
                  </a:cubicBezTo>
                  <a:cubicBezTo>
                    <a:pt x="1164" y="5444"/>
                    <a:pt x="1164" y="5780"/>
                    <a:pt x="957" y="6090"/>
                  </a:cubicBezTo>
                  <a:lnTo>
                    <a:pt x="957" y="6194"/>
                  </a:lnTo>
                  <a:cubicBezTo>
                    <a:pt x="750" y="6633"/>
                    <a:pt x="518" y="6943"/>
                    <a:pt x="311" y="7279"/>
                  </a:cubicBezTo>
                  <a:cubicBezTo>
                    <a:pt x="1" y="8365"/>
                    <a:pt x="518" y="9761"/>
                    <a:pt x="1707" y="10071"/>
                  </a:cubicBezTo>
                  <a:cubicBezTo>
                    <a:pt x="2353" y="10304"/>
                    <a:pt x="3335" y="10175"/>
                    <a:pt x="3749" y="10821"/>
                  </a:cubicBezTo>
                  <a:cubicBezTo>
                    <a:pt x="3982" y="11053"/>
                    <a:pt x="4085" y="11467"/>
                    <a:pt x="4188" y="11700"/>
                  </a:cubicBezTo>
                  <a:cubicBezTo>
                    <a:pt x="4395" y="12010"/>
                    <a:pt x="4628" y="12346"/>
                    <a:pt x="4938" y="12449"/>
                  </a:cubicBezTo>
                  <a:lnTo>
                    <a:pt x="5377" y="12449"/>
                  </a:lnTo>
                  <a:cubicBezTo>
                    <a:pt x="5584" y="12449"/>
                    <a:pt x="5817" y="12656"/>
                    <a:pt x="5920" y="12889"/>
                  </a:cubicBezTo>
                  <a:lnTo>
                    <a:pt x="6463" y="12889"/>
                  </a:lnTo>
                  <a:cubicBezTo>
                    <a:pt x="6980" y="12889"/>
                    <a:pt x="7420" y="12889"/>
                    <a:pt x="7859" y="12760"/>
                  </a:cubicBezTo>
                  <a:lnTo>
                    <a:pt x="7963" y="12656"/>
                  </a:lnTo>
                  <a:cubicBezTo>
                    <a:pt x="8273" y="12346"/>
                    <a:pt x="8712" y="12346"/>
                    <a:pt x="9152" y="12113"/>
                  </a:cubicBezTo>
                  <a:cubicBezTo>
                    <a:pt x="9695" y="12010"/>
                    <a:pt x="10108" y="11596"/>
                    <a:pt x="10212" y="11053"/>
                  </a:cubicBezTo>
                  <a:lnTo>
                    <a:pt x="10212" y="10511"/>
                  </a:lnTo>
                  <a:cubicBezTo>
                    <a:pt x="10212" y="10511"/>
                    <a:pt x="10212" y="10407"/>
                    <a:pt x="10341" y="10407"/>
                  </a:cubicBezTo>
                  <a:cubicBezTo>
                    <a:pt x="10444" y="9864"/>
                    <a:pt x="10987" y="9658"/>
                    <a:pt x="11297" y="9218"/>
                  </a:cubicBezTo>
                  <a:cubicBezTo>
                    <a:pt x="11401" y="9011"/>
                    <a:pt x="11504" y="8779"/>
                    <a:pt x="11633" y="8572"/>
                  </a:cubicBezTo>
                  <a:cubicBezTo>
                    <a:pt x="11737" y="8132"/>
                    <a:pt x="11840" y="7719"/>
                    <a:pt x="11737" y="7279"/>
                  </a:cubicBezTo>
                  <a:cubicBezTo>
                    <a:pt x="11737" y="6736"/>
                    <a:pt x="11401" y="6297"/>
                    <a:pt x="10987" y="6090"/>
                  </a:cubicBezTo>
                  <a:cubicBezTo>
                    <a:pt x="10651" y="5987"/>
                    <a:pt x="10212" y="5883"/>
                    <a:pt x="10005" y="5651"/>
                  </a:cubicBezTo>
                  <a:cubicBezTo>
                    <a:pt x="9901" y="5444"/>
                    <a:pt x="9901" y="5134"/>
                    <a:pt x="9798" y="4901"/>
                  </a:cubicBezTo>
                  <a:cubicBezTo>
                    <a:pt x="9798" y="4487"/>
                    <a:pt x="9798" y="4151"/>
                    <a:pt x="9695" y="3841"/>
                  </a:cubicBezTo>
                  <a:cubicBezTo>
                    <a:pt x="9462" y="3505"/>
                    <a:pt x="9255" y="3195"/>
                    <a:pt x="8816" y="3066"/>
                  </a:cubicBezTo>
                  <a:lnTo>
                    <a:pt x="8505" y="3066"/>
                  </a:lnTo>
                  <a:cubicBezTo>
                    <a:pt x="8350" y="3066"/>
                    <a:pt x="8253" y="3123"/>
                    <a:pt x="8174" y="3123"/>
                  </a:cubicBezTo>
                  <a:cubicBezTo>
                    <a:pt x="8135" y="3123"/>
                    <a:pt x="8100" y="3109"/>
                    <a:pt x="8066" y="3066"/>
                  </a:cubicBezTo>
                  <a:cubicBezTo>
                    <a:pt x="7213" y="2962"/>
                    <a:pt x="7109" y="1773"/>
                    <a:pt x="6463" y="1463"/>
                  </a:cubicBezTo>
                  <a:cubicBezTo>
                    <a:pt x="6351" y="1428"/>
                    <a:pt x="6242" y="1417"/>
                    <a:pt x="6134" y="1417"/>
                  </a:cubicBezTo>
                  <a:cubicBezTo>
                    <a:pt x="5917" y="1417"/>
                    <a:pt x="5705" y="1463"/>
                    <a:pt x="5481" y="1463"/>
                  </a:cubicBezTo>
                  <a:cubicBezTo>
                    <a:pt x="5171" y="1566"/>
                    <a:pt x="4938" y="1566"/>
                    <a:pt x="4731" y="1566"/>
                  </a:cubicBezTo>
                  <a:cubicBezTo>
                    <a:pt x="4085" y="1463"/>
                    <a:pt x="3646" y="920"/>
                    <a:pt x="3335" y="377"/>
                  </a:cubicBezTo>
                  <a:cubicBezTo>
                    <a:pt x="3335" y="377"/>
                    <a:pt x="3232" y="377"/>
                    <a:pt x="3232" y="274"/>
                  </a:cubicBezTo>
                  <a:cubicBezTo>
                    <a:pt x="3084" y="143"/>
                    <a:pt x="2989" y="1"/>
                    <a:pt x="2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962184" y="660749"/>
              <a:ext cx="239670" cy="329019"/>
            </a:xfrm>
            <a:custGeom>
              <a:avLst/>
              <a:gdLst/>
              <a:ahLst/>
              <a:cxnLst/>
              <a:rect l="l" t="t" r="r" b="b"/>
              <a:pathLst>
                <a:path w="7213" h="9902" extrusionOk="0">
                  <a:moveTo>
                    <a:pt x="5067" y="1"/>
                  </a:moveTo>
                  <a:cubicBezTo>
                    <a:pt x="5067" y="1"/>
                    <a:pt x="4964" y="104"/>
                    <a:pt x="4860" y="104"/>
                  </a:cubicBezTo>
                  <a:cubicBezTo>
                    <a:pt x="4085" y="311"/>
                    <a:pt x="3981" y="751"/>
                    <a:pt x="3438" y="1293"/>
                  </a:cubicBezTo>
                  <a:cubicBezTo>
                    <a:pt x="3025" y="1836"/>
                    <a:pt x="2275" y="1940"/>
                    <a:pt x="1836" y="2379"/>
                  </a:cubicBezTo>
                  <a:cubicBezTo>
                    <a:pt x="1500" y="2689"/>
                    <a:pt x="1396" y="3129"/>
                    <a:pt x="1086" y="3439"/>
                  </a:cubicBezTo>
                  <a:cubicBezTo>
                    <a:pt x="853" y="3672"/>
                    <a:pt x="543" y="3775"/>
                    <a:pt x="336" y="4085"/>
                  </a:cubicBezTo>
                  <a:cubicBezTo>
                    <a:pt x="0" y="4421"/>
                    <a:pt x="104" y="5068"/>
                    <a:pt x="336" y="5378"/>
                  </a:cubicBezTo>
                  <a:cubicBezTo>
                    <a:pt x="646" y="5817"/>
                    <a:pt x="1189" y="6024"/>
                    <a:pt x="1732" y="6024"/>
                  </a:cubicBezTo>
                  <a:cubicBezTo>
                    <a:pt x="1939" y="6024"/>
                    <a:pt x="2146" y="6024"/>
                    <a:pt x="2482" y="6127"/>
                  </a:cubicBezTo>
                  <a:cubicBezTo>
                    <a:pt x="2792" y="6257"/>
                    <a:pt x="2921" y="6567"/>
                    <a:pt x="3025" y="6903"/>
                  </a:cubicBezTo>
                  <a:cubicBezTo>
                    <a:pt x="3128" y="7316"/>
                    <a:pt x="3232" y="7653"/>
                    <a:pt x="3335" y="7963"/>
                  </a:cubicBezTo>
                  <a:cubicBezTo>
                    <a:pt x="3568" y="8402"/>
                    <a:pt x="3878" y="8712"/>
                    <a:pt x="4421" y="8842"/>
                  </a:cubicBezTo>
                  <a:cubicBezTo>
                    <a:pt x="4539" y="8864"/>
                    <a:pt x="4662" y="8871"/>
                    <a:pt x="4788" y="8871"/>
                  </a:cubicBezTo>
                  <a:cubicBezTo>
                    <a:pt x="4965" y="8871"/>
                    <a:pt x="5149" y="8858"/>
                    <a:pt x="5332" y="8858"/>
                  </a:cubicBezTo>
                  <a:cubicBezTo>
                    <a:pt x="5614" y="8858"/>
                    <a:pt x="5895" y="8889"/>
                    <a:pt x="6153" y="9048"/>
                  </a:cubicBezTo>
                  <a:cubicBezTo>
                    <a:pt x="6463" y="9255"/>
                    <a:pt x="6566" y="9591"/>
                    <a:pt x="6799" y="9902"/>
                  </a:cubicBezTo>
                  <a:cubicBezTo>
                    <a:pt x="7006" y="8945"/>
                    <a:pt x="7212" y="7859"/>
                    <a:pt x="7212" y="6903"/>
                  </a:cubicBezTo>
                  <a:cubicBezTo>
                    <a:pt x="7212" y="5610"/>
                    <a:pt x="7006" y="4421"/>
                    <a:pt x="6566" y="3232"/>
                  </a:cubicBezTo>
                  <a:cubicBezTo>
                    <a:pt x="6256" y="2043"/>
                    <a:pt x="5713" y="957"/>
                    <a:pt x="5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747428" y="834101"/>
              <a:ext cx="82504" cy="70675"/>
            </a:xfrm>
            <a:custGeom>
              <a:avLst/>
              <a:gdLst/>
              <a:ahLst/>
              <a:cxnLst/>
              <a:rect l="l" t="t" r="r" b="b"/>
              <a:pathLst>
                <a:path w="2483" h="2127" extrusionOk="0">
                  <a:moveTo>
                    <a:pt x="991" y="0"/>
                  </a:moveTo>
                  <a:cubicBezTo>
                    <a:pt x="584" y="0"/>
                    <a:pt x="209" y="244"/>
                    <a:pt x="1" y="807"/>
                  </a:cubicBezTo>
                  <a:cubicBezTo>
                    <a:pt x="1" y="1040"/>
                    <a:pt x="1" y="1143"/>
                    <a:pt x="104" y="1350"/>
                  </a:cubicBezTo>
                  <a:cubicBezTo>
                    <a:pt x="207" y="1557"/>
                    <a:pt x="647" y="1453"/>
                    <a:pt x="983" y="1686"/>
                  </a:cubicBezTo>
                  <a:cubicBezTo>
                    <a:pt x="1190" y="1789"/>
                    <a:pt x="1397" y="1996"/>
                    <a:pt x="1629" y="2099"/>
                  </a:cubicBezTo>
                  <a:cubicBezTo>
                    <a:pt x="1684" y="2118"/>
                    <a:pt x="1740" y="2126"/>
                    <a:pt x="1795" y="2126"/>
                  </a:cubicBezTo>
                  <a:cubicBezTo>
                    <a:pt x="2051" y="2126"/>
                    <a:pt x="2294" y="1941"/>
                    <a:pt x="2379" y="1686"/>
                  </a:cubicBezTo>
                  <a:cubicBezTo>
                    <a:pt x="2482" y="1350"/>
                    <a:pt x="2379" y="1040"/>
                    <a:pt x="2275" y="807"/>
                  </a:cubicBezTo>
                  <a:cubicBezTo>
                    <a:pt x="1935" y="303"/>
                    <a:pt x="1444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6722507" y="762660"/>
              <a:ext cx="71339" cy="63066"/>
            </a:xfrm>
            <a:custGeom>
              <a:avLst/>
              <a:gdLst/>
              <a:ahLst/>
              <a:cxnLst/>
              <a:rect l="l" t="t" r="r" b="b"/>
              <a:pathLst>
                <a:path w="2147" h="1898" extrusionOk="0">
                  <a:moveTo>
                    <a:pt x="1005" y="0"/>
                  </a:moveTo>
                  <a:cubicBezTo>
                    <a:pt x="815" y="0"/>
                    <a:pt x="598" y="111"/>
                    <a:pt x="440" y="269"/>
                  </a:cubicBezTo>
                  <a:cubicBezTo>
                    <a:pt x="208" y="605"/>
                    <a:pt x="1" y="1354"/>
                    <a:pt x="208" y="1768"/>
                  </a:cubicBezTo>
                  <a:lnTo>
                    <a:pt x="311" y="1897"/>
                  </a:lnTo>
                  <a:cubicBezTo>
                    <a:pt x="440" y="1897"/>
                    <a:pt x="544" y="1897"/>
                    <a:pt x="544" y="1768"/>
                  </a:cubicBezTo>
                  <a:cubicBezTo>
                    <a:pt x="647" y="1664"/>
                    <a:pt x="647" y="1561"/>
                    <a:pt x="751" y="1458"/>
                  </a:cubicBezTo>
                  <a:cubicBezTo>
                    <a:pt x="854" y="1458"/>
                    <a:pt x="1087" y="1561"/>
                    <a:pt x="1293" y="1561"/>
                  </a:cubicBezTo>
                  <a:cubicBezTo>
                    <a:pt x="1349" y="1589"/>
                    <a:pt x="1414" y="1602"/>
                    <a:pt x="1483" y="1602"/>
                  </a:cubicBezTo>
                  <a:cubicBezTo>
                    <a:pt x="1671" y="1602"/>
                    <a:pt x="1892" y="1506"/>
                    <a:pt x="2043" y="1354"/>
                  </a:cubicBezTo>
                  <a:cubicBezTo>
                    <a:pt x="2147" y="1122"/>
                    <a:pt x="2043" y="811"/>
                    <a:pt x="1836" y="708"/>
                  </a:cubicBezTo>
                  <a:cubicBezTo>
                    <a:pt x="1733" y="605"/>
                    <a:pt x="1500" y="605"/>
                    <a:pt x="1500" y="475"/>
                  </a:cubicBezTo>
                  <a:cubicBezTo>
                    <a:pt x="1500" y="475"/>
                    <a:pt x="1500" y="372"/>
                    <a:pt x="1397" y="372"/>
                  </a:cubicBezTo>
                  <a:cubicBezTo>
                    <a:pt x="1346" y="105"/>
                    <a:pt x="1188" y="0"/>
                    <a:pt x="1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6382381" y="746644"/>
              <a:ext cx="633914" cy="551477"/>
            </a:xfrm>
            <a:custGeom>
              <a:avLst/>
              <a:gdLst/>
              <a:ahLst/>
              <a:cxnLst/>
              <a:rect l="l" t="t" r="r" b="b"/>
              <a:pathLst>
                <a:path w="19078" h="16597" extrusionOk="0">
                  <a:moveTo>
                    <a:pt x="16364" y="14219"/>
                  </a:moveTo>
                  <a:lnTo>
                    <a:pt x="16364" y="14761"/>
                  </a:lnTo>
                  <a:cubicBezTo>
                    <a:pt x="16260" y="15304"/>
                    <a:pt x="15847" y="15718"/>
                    <a:pt x="15304" y="15821"/>
                  </a:cubicBezTo>
                  <a:cubicBezTo>
                    <a:pt x="14864" y="16054"/>
                    <a:pt x="14425" y="16054"/>
                    <a:pt x="14115" y="16364"/>
                  </a:cubicBezTo>
                  <a:lnTo>
                    <a:pt x="14011" y="16468"/>
                  </a:lnTo>
                  <a:cubicBezTo>
                    <a:pt x="15847" y="16261"/>
                    <a:pt x="17553" y="15614"/>
                    <a:pt x="19078" y="14658"/>
                  </a:cubicBezTo>
                  <a:cubicBezTo>
                    <a:pt x="18095" y="14529"/>
                    <a:pt x="17242" y="14425"/>
                    <a:pt x="16364" y="14219"/>
                  </a:cubicBezTo>
                  <a:close/>
                  <a:moveTo>
                    <a:pt x="750" y="1"/>
                  </a:moveTo>
                  <a:cubicBezTo>
                    <a:pt x="543" y="544"/>
                    <a:pt x="440" y="957"/>
                    <a:pt x="336" y="1500"/>
                  </a:cubicBezTo>
                  <a:cubicBezTo>
                    <a:pt x="207" y="1836"/>
                    <a:pt x="207" y="2043"/>
                    <a:pt x="104" y="2379"/>
                  </a:cubicBezTo>
                  <a:cubicBezTo>
                    <a:pt x="0" y="3025"/>
                    <a:pt x="0" y="3672"/>
                    <a:pt x="0" y="4318"/>
                  </a:cubicBezTo>
                  <a:cubicBezTo>
                    <a:pt x="0" y="10780"/>
                    <a:pt x="5067" y="16157"/>
                    <a:pt x="11426" y="16597"/>
                  </a:cubicBezTo>
                  <a:lnTo>
                    <a:pt x="12072" y="16597"/>
                  </a:lnTo>
                  <a:cubicBezTo>
                    <a:pt x="11969" y="16364"/>
                    <a:pt x="11736" y="16157"/>
                    <a:pt x="11529" y="16157"/>
                  </a:cubicBezTo>
                  <a:lnTo>
                    <a:pt x="11090" y="16157"/>
                  </a:lnTo>
                  <a:cubicBezTo>
                    <a:pt x="10780" y="16054"/>
                    <a:pt x="10547" y="15718"/>
                    <a:pt x="10340" y="15408"/>
                  </a:cubicBezTo>
                  <a:cubicBezTo>
                    <a:pt x="10237" y="15175"/>
                    <a:pt x="10134" y="14761"/>
                    <a:pt x="9901" y="14529"/>
                  </a:cubicBezTo>
                  <a:cubicBezTo>
                    <a:pt x="9487" y="13883"/>
                    <a:pt x="8505" y="14012"/>
                    <a:pt x="7859" y="13779"/>
                  </a:cubicBezTo>
                  <a:cubicBezTo>
                    <a:pt x="6670" y="13469"/>
                    <a:pt x="6153" y="12073"/>
                    <a:pt x="6463" y="10987"/>
                  </a:cubicBezTo>
                  <a:cubicBezTo>
                    <a:pt x="6670" y="10651"/>
                    <a:pt x="6902" y="10341"/>
                    <a:pt x="7109" y="9902"/>
                  </a:cubicBezTo>
                  <a:lnTo>
                    <a:pt x="7109" y="9798"/>
                  </a:lnTo>
                  <a:cubicBezTo>
                    <a:pt x="6153" y="9049"/>
                    <a:pt x="5170" y="8066"/>
                    <a:pt x="4421" y="7110"/>
                  </a:cubicBezTo>
                  <a:cubicBezTo>
                    <a:pt x="3438" y="5921"/>
                    <a:pt x="2585" y="4628"/>
                    <a:pt x="1939" y="3232"/>
                  </a:cubicBezTo>
                  <a:cubicBezTo>
                    <a:pt x="1629" y="2586"/>
                    <a:pt x="1293" y="1836"/>
                    <a:pt x="983" y="1087"/>
                  </a:cubicBezTo>
                  <a:cubicBezTo>
                    <a:pt x="983" y="854"/>
                    <a:pt x="853" y="440"/>
                    <a:pt x="750" y="1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6586802" y="1072216"/>
              <a:ext cx="339319" cy="225914"/>
            </a:xfrm>
            <a:custGeom>
              <a:avLst/>
              <a:gdLst/>
              <a:ahLst/>
              <a:cxnLst/>
              <a:rect l="l" t="t" r="r" b="b"/>
              <a:pathLst>
                <a:path w="10212" h="6799" extrusionOk="0">
                  <a:moveTo>
                    <a:pt x="957" y="0"/>
                  </a:moveTo>
                  <a:lnTo>
                    <a:pt x="957" y="104"/>
                  </a:lnTo>
                  <a:cubicBezTo>
                    <a:pt x="750" y="543"/>
                    <a:pt x="518" y="853"/>
                    <a:pt x="311" y="1189"/>
                  </a:cubicBezTo>
                  <a:cubicBezTo>
                    <a:pt x="1" y="2275"/>
                    <a:pt x="518" y="3671"/>
                    <a:pt x="1707" y="3981"/>
                  </a:cubicBezTo>
                  <a:cubicBezTo>
                    <a:pt x="2353" y="4214"/>
                    <a:pt x="3335" y="4085"/>
                    <a:pt x="3749" y="4731"/>
                  </a:cubicBezTo>
                  <a:cubicBezTo>
                    <a:pt x="3982" y="4963"/>
                    <a:pt x="4085" y="5377"/>
                    <a:pt x="4188" y="5610"/>
                  </a:cubicBezTo>
                  <a:cubicBezTo>
                    <a:pt x="4395" y="5920"/>
                    <a:pt x="4628" y="6256"/>
                    <a:pt x="4938" y="6359"/>
                  </a:cubicBezTo>
                  <a:lnTo>
                    <a:pt x="5377" y="6359"/>
                  </a:lnTo>
                  <a:cubicBezTo>
                    <a:pt x="5584" y="6359"/>
                    <a:pt x="5817" y="6566"/>
                    <a:pt x="5920" y="6799"/>
                  </a:cubicBezTo>
                  <a:lnTo>
                    <a:pt x="6463" y="6799"/>
                  </a:lnTo>
                  <a:cubicBezTo>
                    <a:pt x="6980" y="6799"/>
                    <a:pt x="7420" y="6799"/>
                    <a:pt x="7859" y="6670"/>
                  </a:cubicBezTo>
                  <a:lnTo>
                    <a:pt x="7963" y="6566"/>
                  </a:lnTo>
                  <a:cubicBezTo>
                    <a:pt x="8273" y="6256"/>
                    <a:pt x="8712" y="6256"/>
                    <a:pt x="9152" y="6023"/>
                  </a:cubicBezTo>
                  <a:cubicBezTo>
                    <a:pt x="9695" y="5920"/>
                    <a:pt x="10108" y="5506"/>
                    <a:pt x="10212" y="4963"/>
                  </a:cubicBezTo>
                  <a:lnTo>
                    <a:pt x="10212" y="4421"/>
                  </a:lnTo>
                  <a:cubicBezTo>
                    <a:pt x="7316" y="3774"/>
                    <a:pt x="4524" y="2585"/>
                    <a:pt x="2043" y="853"/>
                  </a:cubicBezTo>
                  <a:cubicBezTo>
                    <a:pt x="1707" y="646"/>
                    <a:pt x="1293" y="336"/>
                    <a:pt x="957" y="0"/>
                  </a:cubicBezTo>
                  <a:close/>
                </a:path>
              </a:pathLst>
            </a:custGeom>
            <a:solidFill>
              <a:srgbClr val="1C0505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6646946" y="1197621"/>
              <a:ext cx="161519" cy="148228"/>
            </a:xfrm>
            <a:custGeom>
              <a:avLst/>
              <a:gdLst/>
              <a:ahLst/>
              <a:cxnLst/>
              <a:rect l="l" t="t" r="r" b="b"/>
              <a:pathLst>
                <a:path w="4861" h="4461" extrusionOk="0">
                  <a:moveTo>
                    <a:pt x="2172" y="0"/>
                  </a:moveTo>
                  <a:cubicBezTo>
                    <a:pt x="1525" y="0"/>
                    <a:pt x="776" y="207"/>
                    <a:pt x="233" y="440"/>
                  </a:cubicBezTo>
                  <a:cubicBezTo>
                    <a:pt x="0" y="543"/>
                    <a:pt x="0" y="750"/>
                    <a:pt x="0" y="957"/>
                  </a:cubicBezTo>
                  <a:cubicBezTo>
                    <a:pt x="129" y="1189"/>
                    <a:pt x="336" y="1189"/>
                    <a:pt x="543" y="1189"/>
                  </a:cubicBezTo>
                  <a:cubicBezTo>
                    <a:pt x="1086" y="853"/>
                    <a:pt x="1629" y="750"/>
                    <a:pt x="2172" y="750"/>
                  </a:cubicBezTo>
                  <a:lnTo>
                    <a:pt x="2378" y="750"/>
                  </a:lnTo>
                  <a:cubicBezTo>
                    <a:pt x="2921" y="750"/>
                    <a:pt x="3464" y="1086"/>
                    <a:pt x="3774" y="1500"/>
                  </a:cubicBezTo>
                  <a:cubicBezTo>
                    <a:pt x="4007" y="1836"/>
                    <a:pt x="4110" y="2146"/>
                    <a:pt x="4110" y="2585"/>
                  </a:cubicBezTo>
                  <a:lnTo>
                    <a:pt x="4110" y="2689"/>
                  </a:lnTo>
                  <a:cubicBezTo>
                    <a:pt x="4110" y="3128"/>
                    <a:pt x="3878" y="3542"/>
                    <a:pt x="3774" y="3981"/>
                  </a:cubicBezTo>
                  <a:cubicBezTo>
                    <a:pt x="3671" y="4188"/>
                    <a:pt x="3774" y="4421"/>
                    <a:pt x="4007" y="4421"/>
                  </a:cubicBezTo>
                  <a:cubicBezTo>
                    <a:pt x="4061" y="4448"/>
                    <a:pt x="4116" y="4461"/>
                    <a:pt x="4166" y="4461"/>
                  </a:cubicBezTo>
                  <a:cubicBezTo>
                    <a:pt x="4308" y="4461"/>
                    <a:pt x="4421" y="4360"/>
                    <a:pt x="4421" y="4188"/>
                  </a:cubicBezTo>
                  <a:cubicBezTo>
                    <a:pt x="4653" y="3774"/>
                    <a:pt x="4757" y="3232"/>
                    <a:pt x="4860" y="2689"/>
                  </a:cubicBezTo>
                  <a:lnTo>
                    <a:pt x="4860" y="2585"/>
                  </a:lnTo>
                  <a:cubicBezTo>
                    <a:pt x="4860" y="2042"/>
                    <a:pt x="4757" y="1500"/>
                    <a:pt x="4421" y="1086"/>
                  </a:cubicBezTo>
                  <a:cubicBezTo>
                    <a:pt x="4007" y="440"/>
                    <a:pt x="3128" y="104"/>
                    <a:pt x="2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6780059" y="1304982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707" y="1"/>
                  </a:moveTo>
                  <a:cubicBezTo>
                    <a:pt x="957" y="1"/>
                    <a:pt x="311" y="440"/>
                    <a:pt x="1" y="1086"/>
                  </a:cubicBezTo>
                  <a:lnTo>
                    <a:pt x="3336" y="1086"/>
                  </a:lnTo>
                  <a:cubicBezTo>
                    <a:pt x="3000" y="440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6307651" y="959672"/>
              <a:ext cx="196707" cy="236779"/>
            </a:xfrm>
            <a:custGeom>
              <a:avLst/>
              <a:gdLst/>
              <a:ahLst/>
              <a:cxnLst/>
              <a:rect l="l" t="t" r="r" b="b"/>
              <a:pathLst>
                <a:path w="5920" h="7126" extrusionOk="0">
                  <a:moveTo>
                    <a:pt x="5574" y="1"/>
                  </a:moveTo>
                  <a:cubicBezTo>
                    <a:pt x="5481" y="1"/>
                    <a:pt x="5377" y="52"/>
                    <a:pt x="5274" y="156"/>
                  </a:cubicBezTo>
                  <a:cubicBezTo>
                    <a:pt x="3335" y="2095"/>
                    <a:pt x="1603" y="4240"/>
                    <a:pt x="104" y="6515"/>
                  </a:cubicBezTo>
                  <a:cubicBezTo>
                    <a:pt x="0" y="6722"/>
                    <a:pt x="104" y="6955"/>
                    <a:pt x="207" y="7058"/>
                  </a:cubicBezTo>
                  <a:cubicBezTo>
                    <a:pt x="293" y="7101"/>
                    <a:pt x="383" y="7126"/>
                    <a:pt x="466" y="7126"/>
                  </a:cubicBezTo>
                  <a:cubicBezTo>
                    <a:pt x="584" y="7126"/>
                    <a:pt x="689" y="7076"/>
                    <a:pt x="750" y="6955"/>
                  </a:cubicBezTo>
                  <a:cubicBezTo>
                    <a:pt x="2249" y="4680"/>
                    <a:pt x="3981" y="2638"/>
                    <a:pt x="5817" y="699"/>
                  </a:cubicBezTo>
                  <a:cubicBezTo>
                    <a:pt x="5920" y="492"/>
                    <a:pt x="5920" y="259"/>
                    <a:pt x="5817" y="156"/>
                  </a:cubicBezTo>
                  <a:cubicBezTo>
                    <a:pt x="5752" y="52"/>
                    <a:pt x="5668" y="1"/>
                    <a:pt x="5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6250099" y="1169277"/>
              <a:ext cx="132312" cy="81839"/>
            </a:xfrm>
            <a:custGeom>
              <a:avLst/>
              <a:gdLst/>
              <a:ahLst/>
              <a:cxnLst/>
              <a:rect l="l" t="t" r="r" b="b"/>
              <a:pathLst>
                <a:path w="3982" h="2463" extrusionOk="0">
                  <a:moveTo>
                    <a:pt x="2379" y="0"/>
                  </a:moveTo>
                  <a:cubicBezTo>
                    <a:pt x="2379" y="0"/>
                    <a:pt x="0" y="957"/>
                    <a:pt x="0" y="1164"/>
                  </a:cubicBezTo>
                  <a:cubicBezTo>
                    <a:pt x="0" y="1212"/>
                    <a:pt x="52" y="1231"/>
                    <a:pt x="135" y="1231"/>
                  </a:cubicBezTo>
                  <a:cubicBezTo>
                    <a:pt x="446" y="1231"/>
                    <a:pt x="1189" y="957"/>
                    <a:pt x="1189" y="957"/>
                  </a:cubicBezTo>
                  <a:lnTo>
                    <a:pt x="1189" y="957"/>
                  </a:lnTo>
                  <a:cubicBezTo>
                    <a:pt x="1189" y="957"/>
                    <a:pt x="104" y="1939"/>
                    <a:pt x="310" y="2146"/>
                  </a:cubicBezTo>
                  <a:cubicBezTo>
                    <a:pt x="322" y="2164"/>
                    <a:pt x="343" y="2173"/>
                    <a:pt x="371" y="2173"/>
                  </a:cubicBezTo>
                  <a:cubicBezTo>
                    <a:pt x="659" y="2173"/>
                    <a:pt x="1732" y="1293"/>
                    <a:pt x="1732" y="1293"/>
                  </a:cubicBezTo>
                  <a:lnTo>
                    <a:pt x="1732" y="1293"/>
                  </a:lnTo>
                  <a:cubicBezTo>
                    <a:pt x="1732" y="1293"/>
                    <a:pt x="1189" y="2456"/>
                    <a:pt x="1500" y="2456"/>
                  </a:cubicBezTo>
                  <a:cubicBezTo>
                    <a:pt x="1508" y="2461"/>
                    <a:pt x="1517" y="2463"/>
                    <a:pt x="1527" y="2463"/>
                  </a:cubicBezTo>
                  <a:cubicBezTo>
                    <a:pt x="1793" y="2463"/>
                    <a:pt x="2585" y="853"/>
                    <a:pt x="2585" y="853"/>
                  </a:cubicBezTo>
                  <a:cubicBezTo>
                    <a:pt x="2585" y="853"/>
                    <a:pt x="3392" y="1221"/>
                    <a:pt x="3734" y="1221"/>
                  </a:cubicBezTo>
                  <a:cubicBezTo>
                    <a:pt x="3808" y="1221"/>
                    <a:pt x="3860" y="1205"/>
                    <a:pt x="3878" y="1164"/>
                  </a:cubicBezTo>
                  <a:cubicBezTo>
                    <a:pt x="3981" y="1060"/>
                    <a:pt x="2379" y="0"/>
                    <a:pt x="2379" y="0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7219870" y="804196"/>
              <a:ext cx="125434" cy="228539"/>
            </a:xfrm>
            <a:custGeom>
              <a:avLst/>
              <a:gdLst/>
              <a:ahLst/>
              <a:cxnLst/>
              <a:rect l="l" t="t" r="r" b="b"/>
              <a:pathLst>
                <a:path w="3775" h="6878" extrusionOk="0">
                  <a:moveTo>
                    <a:pt x="207" y="1"/>
                  </a:moveTo>
                  <a:cubicBezTo>
                    <a:pt x="207" y="1"/>
                    <a:pt x="104" y="1"/>
                    <a:pt x="0" y="104"/>
                  </a:cubicBezTo>
                  <a:lnTo>
                    <a:pt x="0" y="208"/>
                  </a:lnTo>
                  <a:cubicBezTo>
                    <a:pt x="1189" y="1293"/>
                    <a:pt x="1939" y="2793"/>
                    <a:pt x="2585" y="4292"/>
                  </a:cubicBezTo>
                  <a:cubicBezTo>
                    <a:pt x="2921" y="5171"/>
                    <a:pt x="3232" y="5921"/>
                    <a:pt x="3438" y="6774"/>
                  </a:cubicBezTo>
                  <a:cubicBezTo>
                    <a:pt x="3568" y="6774"/>
                    <a:pt x="3568" y="6877"/>
                    <a:pt x="3671" y="6877"/>
                  </a:cubicBezTo>
                  <a:cubicBezTo>
                    <a:pt x="3775" y="6774"/>
                    <a:pt x="3775" y="6774"/>
                    <a:pt x="3775" y="6670"/>
                  </a:cubicBezTo>
                  <a:cubicBezTo>
                    <a:pt x="3438" y="5817"/>
                    <a:pt x="3128" y="5042"/>
                    <a:pt x="2792" y="4189"/>
                  </a:cubicBezTo>
                  <a:cubicBezTo>
                    <a:pt x="2146" y="2689"/>
                    <a:pt x="1500" y="1164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280844" y="799909"/>
              <a:ext cx="53297" cy="90213"/>
            </a:xfrm>
            <a:custGeom>
              <a:avLst/>
              <a:gdLst/>
              <a:ahLst/>
              <a:cxnLst/>
              <a:rect l="l" t="t" r="r" b="b"/>
              <a:pathLst>
                <a:path w="1604" h="2715" extrusionOk="0">
                  <a:moveTo>
                    <a:pt x="1397" y="1"/>
                  </a:moveTo>
                  <a:lnTo>
                    <a:pt x="1397" y="1"/>
                  </a:lnTo>
                  <a:cubicBezTo>
                    <a:pt x="957" y="233"/>
                    <a:pt x="544" y="647"/>
                    <a:pt x="311" y="1190"/>
                  </a:cubicBezTo>
                  <a:cubicBezTo>
                    <a:pt x="104" y="1629"/>
                    <a:pt x="1" y="2172"/>
                    <a:pt x="104" y="2715"/>
                  </a:cubicBezTo>
                  <a:cubicBezTo>
                    <a:pt x="647" y="2482"/>
                    <a:pt x="1086" y="1939"/>
                    <a:pt x="1293" y="1526"/>
                  </a:cubicBezTo>
                  <a:cubicBezTo>
                    <a:pt x="1500" y="983"/>
                    <a:pt x="1603" y="543"/>
                    <a:pt x="1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280844" y="796487"/>
              <a:ext cx="49874" cy="97091"/>
            </a:xfrm>
            <a:custGeom>
              <a:avLst/>
              <a:gdLst/>
              <a:ahLst/>
              <a:cxnLst/>
              <a:rect l="l" t="t" r="r" b="b"/>
              <a:pathLst>
                <a:path w="1501" h="2922" extrusionOk="0">
                  <a:moveTo>
                    <a:pt x="1500" y="0"/>
                  </a:moveTo>
                  <a:cubicBezTo>
                    <a:pt x="1397" y="0"/>
                    <a:pt x="1397" y="0"/>
                    <a:pt x="1293" y="104"/>
                  </a:cubicBezTo>
                  <a:cubicBezTo>
                    <a:pt x="750" y="879"/>
                    <a:pt x="208" y="1836"/>
                    <a:pt x="1" y="2818"/>
                  </a:cubicBezTo>
                  <a:cubicBezTo>
                    <a:pt x="1" y="2921"/>
                    <a:pt x="104" y="2921"/>
                    <a:pt x="104" y="2921"/>
                  </a:cubicBezTo>
                  <a:lnTo>
                    <a:pt x="208" y="2921"/>
                  </a:lnTo>
                  <a:cubicBezTo>
                    <a:pt x="440" y="1939"/>
                    <a:pt x="854" y="983"/>
                    <a:pt x="1500" y="233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7145139" y="750100"/>
              <a:ext cx="157199" cy="114269"/>
            </a:xfrm>
            <a:custGeom>
              <a:avLst/>
              <a:gdLst/>
              <a:ahLst/>
              <a:cxnLst/>
              <a:rect l="l" t="t" r="r" b="b"/>
              <a:pathLst>
                <a:path w="4731" h="3439" extrusionOk="0">
                  <a:moveTo>
                    <a:pt x="3438" y="0"/>
                  </a:moveTo>
                  <a:lnTo>
                    <a:pt x="2896" y="543"/>
                  </a:lnTo>
                  <a:lnTo>
                    <a:pt x="3232" y="0"/>
                  </a:lnTo>
                  <a:lnTo>
                    <a:pt x="3232" y="0"/>
                  </a:lnTo>
                  <a:cubicBezTo>
                    <a:pt x="2896" y="104"/>
                    <a:pt x="2456" y="207"/>
                    <a:pt x="2043" y="440"/>
                  </a:cubicBezTo>
                  <a:lnTo>
                    <a:pt x="2146" y="1189"/>
                  </a:lnTo>
                  <a:lnTo>
                    <a:pt x="1810" y="543"/>
                  </a:lnTo>
                  <a:cubicBezTo>
                    <a:pt x="1500" y="750"/>
                    <a:pt x="1164" y="983"/>
                    <a:pt x="957" y="1189"/>
                  </a:cubicBezTo>
                  <a:lnTo>
                    <a:pt x="1500" y="1396"/>
                  </a:lnTo>
                  <a:lnTo>
                    <a:pt x="750" y="1396"/>
                  </a:lnTo>
                  <a:cubicBezTo>
                    <a:pt x="207" y="1939"/>
                    <a:pt x="0" y="2482"/>
                    <a:pt x="104" y="2921"/>
                  </a:cubicBezTo>
                  <a:cubicBezTo>
                    <a:pt x="517" y="2585"/>
                    <a:pt x="1163" y="2146"/>
                    <a:pt x="1164" y="2146"/>
                  </a:cubicBezTo>
                  <a:lnTo>
                    <a:pt x="1164" y="2146"/>
                  </a:lnTo>
                  <a:lnTo>
                    <a:pt x="207" y="3128"/>
                  </a:lnTo>
                  <a:cubicBezTo>
                    <a:pt x="414" y="3335"/>
                    <a:pt x="750" y="3438"/>
                    <a:pt x="1164" y="3438"/>
                  </a:cubicBezTo>
                  <a:lnTo>
                    <a:pt x="1706" y="2585"/>
                  </a:lnTo>
                  <a:lnTo>
                    <a:pt x="1500" y="3438"/>
                  </a:lnTo>
                  <a:cubicBezTo>
                    <a:pt x="1939" y="3335"/>
                    <a:pt x="2353" y="3232"/>
                    <a:pt x="2792" y="3025"/>
                  </a:cubicBezTo>
                  <a:cubicBezTo>
                    <a:pt x="3232" y="2689"/>
                    <a:pt x="3645" y="2379"/>
                    <a:pt x="3981" y="2042"/>
                  </a:cubicBezTo>
                  <a:lnTo>
                    <a:pt x="3335" y="1732"/>
                  </a:lnTo>
                  <a:lnTo>
                    <a:pt x="4188" y="1836"/>
                  </a:lnTo>
                  <a:cubicBezTo>
                    <a:pt x="4524" y="1293"/>
                    <a:pt x="4731" y="853"/>
                    <a:pt x="4524" y="543"/>
                  </a:cubicBezTo>
                  <a:lnTo>
                    <a:pt x="4524" y="440"/>
                  </a:lnTo>
                  <a:lnTo>
                    <a:pt x="3438" y="853"/>
                  </a:lnTo>
                  <a:lnTo>
                    <a:pt x="4292" y="207"/>
                  </a:lnTo>
                  <a:cubicBezTo>
                    <a:pt x="4085" y="0"/>
                    <a:pt x="3749" y="0"/>
                    <a:pt x="3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7188070" y="777779"/>
              <a:ext cx="67917" cy="49077"/>
            </a:xfrm>
            <a:custGeom>
              <a:avLst/>
              <a:gdLst/>
              <a:ahLst/>
              <a:cxnLst/>
              <a:rect l="l" t="t" r="r" b="b"/>
              <a:pathLst>
                <a:path w="2044" h="1477" extrusionOk="0">
                  <a:moveTo>
                    <a:pt x="1500" y="1"/>
                  </a:moveTo>
                  <a:cubicBezTo>
                    <a:pt x="1287" y="1"/>
                    <a:pt x="1022" y="85"/>
                    <a:pt x="751" y="253"/>
                  </a:cubicBezTo>
                  <a:cubicBezTo>
                    <a:pt x="311" y="563"/>
                    <a:pt x="1" y="1003"/>
                    <a:pt x="1" y="1209"/>
                  </a:cubicBezTo>
                  <a:cubicBezTo>
                    <a:pt x="57" y="1393"/>
                    <a:pt x="245" y="1476"/>
                    <a:pt x="487" y="1476"/>
                  </a:cubicBezTo>
                  <a:cubicBezTo>
                    <a:pt x="689" y="1476"/>
                    <a:pt x="929" y="1419"/>
                    <a:pt x="1164" y="1313"/>
                  </a:cubicBezTo>
                  <a:cubicBezTo>
                    <a:pt x="1707" y="1003"/>
                    <a:pt x="2043" y="563"/>
                    <a:pt x="1940" y="253"/>
                  </a:cubicBezTo>
                  <a:cubicBezTo>
                    <a:pt x="1875" y="85"/>
                    <a:pt x="1713" y="1"/>
                    <a:pt x="1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6557595" y="660749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04"/>
                    <a:pt x="1" y="440"/>
                    <a:pt x="1" y="751"/>
                  </a:cubicBezTo>
                  <a:cubicBezTo>
                    <a:pt x="1" y="1190"/>
                    <a:pt x="337" y="1397"/>
                    <a:pt x="750" y="1397"/>
                  </a:cubicBezTo>
                  <a:cubicBezTo>
                    <a:pt x="1086" y="1397"/>
                    <a:pt x="1397" y="1087"/>
                    <a:pt x="1397" y="647"/>
                  </a:cubicBezTo>
                  <a:cubicBezTo>
                    <a:pt x="1397" y="311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6489742" y="642706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"/>
                    <a:pt x="1" y="337"/>
                    <a:pt x="1" y="751"/>
                  </a:cubicBezTo>
                  <a:cubicBezTo>
                    <a:pt x="104" y="1087"/>
                    <a:pt x="440" y="1397"/>
                    <a:pt x="750" y="1397"/>
                  </a:cubicBezTo>
                  <a:cubicBezTo>
                    <a:pt x="1190" y="1397"/>
                    <a:pt x="1396" y="1087"/>
                    <a:pt x="1396" y="647"/>
                  </a:cubicBezTo>
                  <a:cubicBezTo>
                    <a:pt x="1396" y="337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6511208" y="699593"/>
              <a:ext cx="46419" cy="43661"/>
            </a:xfrm>
            <a:custGeom>
              <a:avLst/>
              <a:gdLst/>
              <a:ahLst/>
              <a:cxnLst/>
              <a:rect l="l" t="t" r="r" b="b"/>
              <a:pathLst>
                <a:path w="1397" h="1314" extrusionOk="0">
                  <a:moveTo>
                    <a:pt x="777" y="1"/>
                  </a:moveTo>
                  <a:cubicBezTo>
                    <a:pt x="735" y="1"/>
                    <a:pt x="691" y="7"/>
                    <a:pt x="647" y="21"/>
                  </a:cubicBezTo>
                  <a:cubicBezTo>
                    <a:pt x="208" y="21"/>
                    <a:pt x="1" y="331"/>
                    <a:pt x="1" y="667"/>
                  </a:cubicBezTo>
                  <a:cubicBezTo>
                    <a:pt x="1" y="1081"/>
                    <a:pt x="337" y="1313"/>
                    <a:pt x="750" y="1313"/>
                  </a:cubicBezTo>
                  <a:cubicBezTo>
                    <a:pt x="1087" y="1313"/>
                    <a:pt x="1397" y="977"/>
                    <a:pt x="1397" y="667"/>
                  </a:cubicBezTo>
                  <a:cubicBezTo>
                    <a:pt x="1307" y="285"/>
                    <a:pt x="1061" y="1"/>
                    <a:pt x="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6597103" y="659885"/>
              <a:ext cx="85926" cy="65325"/>
            </a:xfrm>
            <a:custGeom>
              <a:avLst/>
              <a:gdLst/>
              <a:ahLst/>
              <a:cxnLst/>
              <a:rect l="l" t="t" r="r" b="b"/>
              <a:pathLst>
                <a:path w="2586" h="1966" extrusionOk="0">
                  <a:moveTo>
                    <a:pt x="2265" y="1"/>
                  </a:moveTo>
                  <a:cubicBezTo>
                    <a:pt x="1758" y="1"/>
                    <a:pt x="1326" y="205"/>
                    <a:pt x="983" y="570"/>
                  </a:cubicBezTo>
                  <a:cubicBezTo>
                    <a:pt x="544" y="880"/>
                    <a:pt x="208" y="1423"/>
                    <a:pt x="1" y="1966"/>
                  </a:cubicBezTo>
                  <a:cubicBezTo>
                    <a:pt x="647" y="1966"/>
                    <a:pt x="1397" y="1862"/>
                    <a:pt x="1836" y="1423"/>
                  </a:cubicBezTo>
                  <a:cubicBezTo>
                    <a:pt x="2276" y="983"/>
                    <a:pt x="2379" y="570"/>
                    <a:pt x="2586" y="27"/>
                  </a:cubicBezTo>
                  <a:cubicBezTo>
                    <a:pt x="2476" y="9"/>
                    <a:pt x="2369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6428768" y="610939"/>
              <a:ext cx="54128" cy="99682"/>
            </a:xfrm>
            <a:custGeom>
              <a:avLst/>
              <a:gdLst/>
              <a:ahLst/>
              <a:cxnLst/>
              <a:rect l="l" t="t" r="r" b="b"/>
              <a:pathLst>
                <a:path w="1629" h="3000" extrusionOk="0">
                  <a:moveTo>
                    <a:pt x="336" y="1"/>
                  </a:moveTo>
                  <a:cubicBezTo>
                    <a:pt x="104" y="647"/>
                    <a:pt x="0" y="1293"/>
                    <a:pt x="233" y="1939"/>
                  </a:cubicBezTo>
                  <a:cubicBezTo>
                    <a:pt x="440" y="2456"/>
                    <a:pt x="982" y="2689"/>
                    <a:pt x="1396" y="2999"/>
                  </a:cubicBezTo>
                  <a:cubicBezTo>
                    <a:pt x="1629" y="2586"/>
                    <a:pt x="1629" y="1939"/>
                    <a:pt x="1396" y="1396"/>
                  </a:cubicBezTo>
                  <a:cubicBezTo>
                    <a:pt x="1189" y="854"/>
                    <a:pt x="750" y="414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6840202" y="652242"/>
              <a:ext cx="47283" cy="46519"/>
            </a:xfrm>
            <a:custGeom>
              <a:avLst/>
              <a:gdLst/>
              <a:ahLst/>
              <a:cxnLst/>
              <a:rect l="l" t="t" r="r" b="b"/>
              <a:pathLst>
                <a:path w="1423" h="1400" extrusionOk="0">
                  <a:moveTo>
                    <a:pt x="654" y="0"/>
                  </a:moveTo>
                  <a:cubicBezTo>
                    <a:pt x="556" y="0"/>
                    <a:pt x="451" y="16"/>
                    <a:pt x="337" y="50"/>
                  </a:cubicBezTo>
                  <a:cubicBezTo>
                    <a:pt x="0" y="153"/>
                    <a:pt x="0" y="696"/>
                    <a:pt x="130" y="1007"/>
                  </a:cubicBezTo>
                  <a:cubicBezTo>
                    <a:pt x="199" y="1302"/>
                    <a:pt x="363" y="1399"/>
                    <a:pt x="565" y="1399"/>
                  </a:cubicBezTo>
                  <a:cubicBezTo>
                    <a:pt x="663" y="1399"/>
                    <a:pt x="770" y="1376"/>
                    <a:pt x="879" y="1343"/>
                  </a:cubicBezTo>
                  <a:cubicBezTo>
                    <a:pt x="1190" y="1110"/>
                    <a:pt x="1422" y="800"/>
                    <a:pt x="1293" y="360"/>
                  </a:cubicBezTo>
                  <a:cubicBezTo>
                    <a:pt x="1140" y="131"/>
                    <a:pt x="930" y="0"/>
                    <a:pt x="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6772350" y="659885"/>
              <a:ext cx="50705" cy="45123"/>
            </a:xfrm>
            <a:custGeom>
              <a:avLst/>
              <a:gdLst/>
              <a:ahLst/>
              <a:cxnLst/>
              <a:rect l="l" t="t" r="r" b="b"/>
              <a:pathLst>
                <a:path w="1526" h="1358" extrusionOk="0">
                  <a:moveTo>
                    <a:pt x="725" y="0"/>
                  </a:moveTo>
                  <a:cubicBezTo>
                    <a:pt x="664" y="0"/>
                    <a:pt x="602" y="9"/>
                    <a:pt x="543" y="27"/>
                  </a:cubicBezTo>
                  <a:cubicBezTo>
                    <a:pt x="104" y="234"/>
                    <a:pt x="0" y="673"/>
                    <a:pt x="104" y="983"/>
                  </a:cubicBezTo>
                  <a:cubicBezTo>
                    <a:pt x="279" y="1237"/>
                    <a:pt x="499" y="1358"/>
                    <a:pt x="784" y="1358"/>
                  </a:cubicBezTo>
                  <a:cubicBezTo>
                    <a:pt x="877" y="1358"/>
                    <a:pt x="978" y="1345"/>
                    <a:pt x="1086" y="1319"/>
                  </a:cubicBezTo>
                  <a:cubicBezTo>
                    <a:pt x="1396" y="1216"/>
                    <a:pt x="1525" y="777"/>
                    <a:pt x="1396" y="466"/>
                  </a:cubicBezTo>
                  <a:cubicBezTo>
                    <a:pt x="1311" y="189"/>
                    <a:pt x="1015" y="0"/>
                    <a:pt x="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01557" y="702417"/>
              <a:ext cx="53264" cy="45488"/>
            </a:xfrm>
            <a:custGeom>
              <a:avLst/>
              <a:gdLst/>
              <a:ahLst/>
              <a:cxnLst/>
              <a:rect l="l" t="t" r="r" b="b"/>
              <a:pathLst>
                <a:path w="1603" h="1369" extrusionOk="0">
                  <a:moveTo>
                    <a:pt x="783" y="1"/>
                  </a:moveTo>
                  <a:cubicBezTo>
                    <a:pt x="692" y="1"/>
                    <a:pt x="601" y="14"/>
                    <a:pt x="517" y="39"/>
                  </a:cubicBezTo>
                  <a:cubicBezTo>
                    <a:pt x="207" y="143"/>
                    <a:pt x="0" y="582"/>
                    <a:pt x="207" y="892"/>
                  </a:cubicBezTo>
                  <a:cubicBezTo>
                    <a:pt x="286" y="1229"/>
                    <a:pt x="563" y="1369"/>
                    <a:pt x="828" y="1369"/>
                  </a:cubicBezTo>
                  <a:cubicBezTo>
                    <a:pt x="908" y="1369"/>
                    <a:pt x="988" y="1356"/>
                    <a:pt x="1060" y="1332"/>
                  </a:cubicBezTo>
                  <a:cubicBezTo>
                    <a:pt x="1396" y="1125"/>
                    <a:pt x="1603" y="789"/>
                    <a:pt x="1500" y="350"/>
                  </a:cubicBezTo>
                  <a:cubicBezTo>
                    <a:pt x="1344" y="117"/>
                    <a:pt x="1058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90875" y="617817"/>
              <a:ext cx="61039" cy="89349"/>
            </a:xfrm>
            <a:custGeom>
              <a:avLst/>
              <a:gdLst/>
              <a:ahLst/>
              <a:cxnLst/>
              <a:rect l="l" t="t" r="r" b="b"/>
              <a:pathLst>
                <a:path w="1837" h="2689" extrusionOk="0">
                  <a:moveTo>
                    <a:pt x="1707" y="0"/>
                  </a:moveTo>
                  <a:lnTo>
                    <a:pt x="1707" y="0"/>
                  </a:lnTo>
                  <a:cubicBezTo>
                    <a:pt x="1190" y="104"/>
                    <a:pt x="750" y="543"/>
                    <a:pt x="414" y="957"/>
                  </a:cubicBezTo>
                  <a:cubicBezTo>
                    <a:pt x="207" y="1500"/>
                    <a:pt x="104" y="2043"/>
                    <a:pt x="1" y="2689"/>
                  </a:cubicBezTo>
                  <a:cubicBezTo>
                    <a:pt x="647" y="2482"/>
                    <a:pt x="1190" y="2146"/>
                    <a:pt x="1500" y="1500"/>
                  </a:cubicBezTo>
                  <a:cubicBezTo>
                    <a:pt x="1836" y="1086"/>
                    <a:pt x="1707" y="543"/>
                    <a:pt x="1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704497" y="653904"/>
              <a:ext cx="67884" cy="81607"/>
            </a:xfrm>
            <a:custGeom>
              <a:avLst/>
              <a:gdLst/>
              <a:ahLst/>
              <a:cxnLst/>
              <a:rect l="l" t="t" r="r" b="b"/>
              <a:pathLst>
                <a:path w="2043" h="2456" extrusionOk="0">
                  <a:moveTo>
                    <a:pt x="0" y="0"/>
                  </a:moveTo>
                  <a:cubicBezTo>
                    <a:pt x="0" y="646"/>
                    <a:pt x="104" y="1293"/>
                    <a:pt x="543" y="1706"/>
                  </a:cubicBezTo>
                  <a:cubicBezTo>
                    <a:pt x="982" y="2146"/>
                    <a:pt x="1499" y="2249"/>
                    <a:pt x="2042" y="2456"/>
                  </a:cubicBezTo>
                  <a:cubicBezTo>
                    <a:pt x="2042" y="1939"/>
                    <a:pt x="1835" y="1293"/>
                    <a:pt x="1396" y="853"/>
                  </a:cubicBezTo>
                  <a:cubicBezTo>
                    <a:pt x="1086" y="414"/>
                    <a:pt x="543" y="20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7094466" y="609743"/>
              <a:ext cx="50705" cy="40405"/>
            </a:xfrm>
            <a:custGeom>
              <a:avLst/>
              <a:gdLst/>
              <a:ahLst/>
              <a:cxnLst/>
              <a:rect l="l" t="t" r="r" b="b"/>
              <a:pathLst>
                <a:path w="1526" h="1216" extrusionOk="0">
                  <a:moveTo>
                    <a:pt x="592" y="0"/>
                  </a:moveTo>
                  <a:cubicBezTo>
                    <a:pt x="532" y="0"/>
                    <a:pt x="480" y="12"/>
                    <a:pt x="440" y="37"/>
                  </a:cubicBezTo>
                  <a:cubicBezTo>
                    <a:pt x="104" y="243"/>
                    <a:pt x="0" y="554"/>
                    <a:pt x="104" y="890"/>
                  </a:cubicBezTo>
                  <a:cubicBezTo>
                    <a:pt x="254" y="1090"/>
                    <a:pt x="437" y="1215"/>
                    <a:pt x="639" y="1215"/>
                  </a:cubicBezTo>
                  <a:cubicBezTo>
                    <a:pt x="749" y="1215"/>
                    <a:pt x="864" y="1178"/>
                    <a:pt x="983" y="1096"/>
                  </a:cubicBezTo>
                  <a:cubicBezTo>
                    <a:pt x="1293" y="993"/>
                    <a:pt x="1525" y="786"/>
                    <a:pt x="1396" y="450"/>
                  </a:cubicBezTo>
                  <a:cubicBezTo>
                    <a:pt x="1229" y="200"/>
                    <a:pt x="844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7026613" y="618515"/>
              <a:ext cx="49841" cy="45854"/>
            </a:xfrm>
            <a:custGeom>
              <a:avLst/>
              <a:gdLst/>
              <a:ahLst/>
              <a:cxnLst/>
              <a:rect l="l" t="t" r="r" b="b"/>
              <a:pathLst>
                <a:path w="1500" h="1380" extrusionOk="0">
                  <a:moveTo>
                    <a:pt x="716" y="0"/>
                  </a:moveTo>
                  <a:cubicBezTo>
                    <a:pt x="621" y="0"/>
                    <a:pt x="525" y="26"/>
                    <a:pt x="439" y="83"/>
                  </a:cubicBezTo>
                  <a:cubicBezTo>
                    <a:pt x="103" y="290"/>
                    <a:pt x="0" y="729"/>
                    <a:pt x="103" y="1065"/>
                  </a:cubicBezTo>
                  <a:cubicBezTo>
                    <a:pt x="254" y="1265"/>
                    <a:pt x="479" y="1379"/>
                    <a:pt x="711" y="1379"/>
                  </a:cubicBezTo>
                  <a:cubicBezTo>
                    <a:pt x="838" y="1379"/>
                    <a:pt x="967" y="1345"/>
                    <a:pt x="1086" y="1272"/>
                  </a:cubicBezTo>
                  <a:cubicBezTo>
                    <a:pt x="1396" y="1168"/>
                    <a:pt x="1499" y="729"/>
                    <a:pt x="1293" y="419"/>
                  </a:cubicBezTo>
                  <a:cubicBezTo>
                    <a:pt x="1218" y="176"/>
                    <a:pt x="967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7072967" y="662842"/>
              <a:ext cx="46419" cy="41003"/>
            </a:xfrm>
            <a:custGeom>
              <a:avLst/>
              <a:gdLst/>
              <a:ahLst/>
              <a:cxnLst/>
              <a:rect l="l" t="t" r="r" b="b"/>
              <a:pathLst>
                <a:path w="1397" h="1234" extrusionOk="0">
                  <a:moveTo>
                    <a:pt x="605" y="1"/>
                  </a:moveTo>
                  <a:cubicBezTo>
                    <a:pt x="513" y="1"/>
                    <a:pt x="420" y="14"/>
                    <a:pt x="337" y="41"/>
                  </a:cubicBezTo>
                  <a:cubicBezTo>
                    <a:pt x="104" y="248"/>
                    <a:pt x="1" y="584"/>
                    <a:pt x="104" y="894"/>
                  </a:cubicBezTo>
                  <a:cubicBezTo>
                    <a:pt x="256" y="1113"/>
                    <a:pt x="440" y="1233"/>
                    <a:pt x="643" y="1233"/>
                  </a:cubicBezTo>
                  <a:cubicBezTo>
                    <a:pt x="752" y="1233"/>
                    <a:pt x="866" y="1199"/>
                    <a:pt x="983" y="1127"/>
                  </a:cubicBezTo>
                  <a:cubicBezTo>
                    <a:pt x="1293" y="1024"/>
                    <a:pt x="1397" y="584"/>
                    <a:pt x="1190" y="248"/>
                  </a:cubicBezTo>
                  <a:cubicBezTo>
                    <a:pt x="1114" y="97"/>
                    <a:pt x="859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6958728" y="617817"/>
              <a:ext cx="71339" cy="79048"/>
            </a:xfrm>
            <a:custGeom>
              <a:avLst/>
              <a:gdLst/>
              <a:ahLst/>
              <a:cxnLst/>
              <a:rect l="l" t="t" r="r" b="b"/>
              <a:pathLst>
                <a:path w="2147" h="2379" extrusionOk="0">
                  <a:moveTo>
                    <a:pt x="1" y="0"/>
                  </a:moveTo>
                  <a:cubicBezTo>
                    <a:pt x="1" y="647"/>
                    <a:pt x="208" y="1293"/>
                    <a:pt x="647" y="1732"/>
                  </a:cubicBezTo>
                  <a:cubicBezTo>
                    <a:pt x="1087" y="2146"/>
                    <a:pt x="1604" y="2146"/>
                    <a:pt x="2146" y="2379"/>
                  </a:cubicBezTo>
                  <a:cubicBezTo>
                    <a:pt x="2146" y="1732"/>
                    <a:pt x="1836" y="1189"/>
                    <a:pt x="1397" y="853"/>
                  </a:cubicBezTo>
                  <a:cubicBezTo>
                    <a:pt x="1087" y="440"/>
                    <a:pt x="544" y="20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6493165" y="1237129"/>
              <a:ext cx="50738" cy="35254"/>
            </a:xfrm>
            <a:custGeom>
              <a:avLst/>
              <a:gdLst/>
              <a:ahLst/>
              <a:cxnLst/>
              <a:rect l="l" t="t" r="r" b="b"/>
              <a:pathLst>
                <a:path w="1527" h="1061" extrusionOk="0">
                  <a:moveTo>
                    <a:pt x="1526" y="0"/>
                  </a:moveTo>
                  <a:cubicBezTo>
                    <a:pt x="1190" y="0"/>
                    <a:pt x="880" y="104"/>
                    <a:pt x="544" y="311"/>
                  </a:cubicBezTo>
                  <a:cubicBezTo>
                    <a:pt x="337" y="543"/>
                    <a:pt x="104" y="750"/>
                    <a:pt x="1" y="1060"/>
                  </a:cubicBezTo>
                  <a:cubicBezTo>
                    <a:pt x="337" y="957"/>
                    <a:pt x="647" y="853"/>
                    <a:pt x="983" y="750"/>
                  </a:cubicBezTo>
                  <a:cubicBezTo>
                    <a:pt x="1190" y="543"/>
                    <a:pt x="1397" y="311"/>
                    <a:pt x="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6475155" y="1176155"/>
              <a:ext cx="25785" cy="150321"/>
            </a:xfrm>
            <a:custGeom>
              <a:avLst/>
              <a:gdLst/>
              <a:ahLst/>
              <a:cxnLst/>
              <a:rect l="l" t="t" r="r" b="b"/>
              <a:pathLst>
                <a:path w="776" h="4524" extrusionOk="0">
                  <a:moveTo>
                    <a:pt x="0" y="0"/>
                  </a:moveTo>
                  <a:lnTo>
                    <a:pt x="0" y="103"/>
                  </a:lnTo>
                  <a:cubicBezTo>
                    <a:pt x="543" y="1499"/>
                    <a:pt x="646" y="3025"/>
                    <a:pt x="440" y="4524"/>
                  </a:cubicBezTo>
                  <a:cubicBezTo>
                    <a:pt x="776" y="3025"/>
                    <a:pt x="543" y="1396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6389260" y="1100560"/>
              <a:ext cx="171819" cy="120815"/>
            </a:xfrm>
            <a:custGeom>
              <a:avLst/>
              <a:gdLst/>
              <a:ahLst/>
              <a:cxnLst/>
              <a:rect l="l" t="t" r="r" b="b"/>
              <a:pathLst>
                <a:path w="5171" h="3636" extrusionOk="0">
                  <a:moveTo>
                    <a:pt x="3231" y="0"/>
                  </a:moveTo>
                  <a:cubicBezTo>
                    <a:pt x="2921" y="0"/>
                    <a:pt x="2482" y="129"/>
                    <a:pt x="2068" y="233"/>
                  </a:cubicBezTo>
                  <a:cubicBezTo>
                    <a:pt x="1629" y="336"/>
                    <a:pt x="1189" y="646"/>
                    <a:pt x="879" y="879"/>
                  </a:cubicBezTo>
                  <a:lnTo>
                    <a:pt x="1422" y="1189"/>
                  </a:lnTo>
                  <a:lnTo>
                    <a:pt x="646" y="1086"/>
                  </a:lnTo>
                  <a:cubicBezTo>
                    <a:pt x="233" y="1629"/>
                    <a:pt x="0" y="2172"/>
                    <a:pt x="129" y="2585"/>
                  </a:cubicBezTo>
                  <a:cubicBezTo>
                    <a:pt x="336" y="3128"/>
                    <a:pt x="646" y="3361"/>
                    <a:pt x="1189" y="3568"/>
                  </a:cubicBezTo>
                  <a:lnTo>
                    <a:pt x="1835" y="2715"/>
                  </a:lnTo>
                  <a:lnTo>
                    <a:pt x="1629" y="3568"/>
                  </a:lnTo>
                  <a:cubicBezTo>
                    <a:pt x="1811" y="3610"/>
                    <a:pt x="2006" y="3635"/>
                    <a:pt x="2211" y="3635"/>
                  </a:cubicBezTo>
                  <a:cubicBezTo>
                    <a:pt x="2501" y="3635"/>
                    <a:pt x="2810" y="3585"/>
                    <a:pt x="3128" y="3464"/>
                  </a:cubicBezTo>
                  <a:cubicBezTo>
                    <a:pt x="3671" y="3232"/>
                    <a:pt x="4007" y="3025"/>
                    <a:pt x="4420" y="2715"/>
                  </a:cubicBezTo>
                  <a:lnTo>
                    <a:pt x="3671" y="2068"/>
                  </a:lnTo>
                  <a:lnTo>
                    <a:pt x="4653" y="2482"/>
                  </a:lnTo>
                  <a:cubicBezTo>
                    <a:pt x="5067" y="2068"/>
                    <a:pt x="5170" y="1525"/>
                    <a:pt x="5067" y="1086"/>
                  </a:cubicBezTo>
                  <a:cubicBezTo>
                    <a:pt x="4860" y="543"/>
                    <a:pt x="4317" y="129"/>
                    <a:pt x="3567" y="0"/>
                  </a:cubicBezTo>
                  <a:lnTo>
                    <a:pt x="3025" y="646"/>
                  </a:lnTo>
                  <a:lnTo>
                    <a:pt x="3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6436477" y="1129768"/>
              <a:ext cx="74762" cy="49808"/>
            </a:xfrm>
            <a:custGeom>
              <a:avLst/>
              <a:gdLst/>
              <a:ahLst/>
              <a:cxnLst/>
              <a:rect l="l" t="t" r="r" b="b"/>
              <a:pathLst>
                <a:path w="2250" h="1499" extrusionOk="0">
                  <a:moveTo>
                    <a:pt x="1484" y="0"/>
                  </a:moveTo>
                  <a:cubicBezTo>
                    <a:pt x="1319" y="0"/>
                    <a:pt x="1138" y="35"/>
                    <a:pt x="957" y="104"/>
                  </a:cubicBezTo>
                  <a:cubicBezTo>
                    <a:pt x="311" y="207"/>
                    <a:pt x="1" y="750"/>
                    <a:pt x="104" y="1060"/>
                  </a:cubicBezTo>
                  <a:cubicBezTo>
                    <a:pt x="174" y="1355"/>
                    <a:pt x="441" y="1499"/>
                    <a:pt x="805" y="1499"/>
                  </a:cubicBezTo>
                  <a:cubicBezTo>
                    <a:pt x="983" y="1499"/>
                    <a:pt x="1184" y="1464"/>
                    <a:pt x="1397" y="1396"/>
                  </a:cubicBezTo>
                  <a:cubicBezTo>
                    <a:pt x="1940" y="1293"/>
                    <a:pt x="2250" y="750"/>
                    <a:pt x="2146" y="414"/>
                  </a:cubicBezTo>
                  <a:cubicBezTo>
                    <a:pt x="2077" y="138"/>
                    <a:pt x="1813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6106652" y="1329903"/>
              <a:ext cx="50705" cy="36085"/>
            </a:xfrm>
            <a:custGeom>
              <a:avLst/>
              <a:gdLst/>
              <a:ahLst/>
              <a:cxnLst/>
              <a:rect l="l" t="t" r="r" b="b"/>
              <a:pathLst>
                <a:path w="1526" h="1086" extrusionOk="0">
                  <a:moveTo>
                    <a:pt x="0" y="0"/>
                  </a:moveTo>
                  <a:cubicBezTo>
                    <a:pt x="104" y="336"/>
                    <a:pt x="336" y="543"/>
                    <a:pt x="543" y="750"/>
                  </a:cubicBezTo>
                  <a:cubicBezTo>
                    <a:pt x="879" y="853"/>
                    <a:pt x="1189" y="983"/>
                    <a:pt x="1525" y="1086"/>
                  </a:cubicBezTo>
                  <a:cubicBezTo>
                    <a:pt x="1396" y="750"/>
                    <a:pt x="1189" y="543"/>
                    <a:pt x="879" y="336"/>
                  </a:cubicBezTo>
                  <a:cubicBezTo>
                    <a:pt x="647" y="104"/>
                    <a:pt x="33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6153039" y="1268896"/>
              <a:ext cx="18076" cy="100546"/>
            </a:xfrm>
            <a:custGeom>
              <a:avLst/>
              <a:gdLst/>
              <a:ahLst/>
              <a:cxnLst/>
              <a:rect l="l" t="t" r="r" b="b"/>
              <a:pathLst>
                <a:path w="544" h="3026" extrusionOk="0">
                  <a:moveTo>
                    <a:pt x="543" y="1"/>
                  </a:moveTo>
                  <a:cubicBezTo>
                    <a:pt x="336" y="440"/>
                    <a:pt x="233" y="880"/>
                    <a:pt x="233" y="1190"/>
                  </a:cubicBezTo>
                  <a:cubicBezTo>
                    <a:pt x="129" y="1733"/>
                    <a:pt x="0" y="2276"/>
                    <a:pt x="0" y="2819"/>
                  </a:cubicBezTo>
                  <a:lnTo>
                    <a:pt x="0" y="2922"/>
                  </a:lnTo>
                  <a:lnTo>
                    <a:pt x="0" y="3025"/>
                  </a:lnTo>
                  <a:lnTo>
                    <a:pt x="129" y="3025"/>
                  </a:lnTo>
                  <a:cubicBezTo>
                    <a:pt x="129" y="2379"/>
                    <a:pt x="233" y="1836"/>
                    <a:pt x="336" y="1293"/>
                  </a:cubicBezTo>
                  <a:cubicBezTo>
                    <a:pt x="336" y="880"/>
                    <a:pt x="440" y="440"/>
                    <a:pt x="543" y="104"/>
                  </a:cubicBez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6085187" y="1194165"/>
              <a:ext cx="175242" cy="121147"/>
            </a:xfrm>
            <a:custGeom>
              <a:avLst/>
              <a:gdLst/>
              <a:ahLst/>
              <a:cxnLst/>
              <a:rect l="l" t="t" r="r" b="b"/>
              <a:pathLst>
                <a:path w="5274" h="3646" extrusionOk="0">
                  <a:moveTo>
                    <a:pt x="1939" y="1"/>
                  </a:moveTo>
                  <a:lnTo>
                    <a:pt x="2275" y="647"/>
                  </a:lnTo>
                  <a:lnTo>
                    <a:pt x="1629" y="104"/>
                  </a:lnTo>
                  <a:cubicBezTo>
                    <a:pt x="982" y="104"/>
                    <a:pt x="439" y="544"/>
                    <a:pt x="233" y="1061"/>
                  </a:cubicBezTo>
                  <a:cubicBezTo>
                    <a:pt x="0" y="1500"/>
                    <a:pt x="233" y="2043"/>
                    <a:pt x="646" y="2483"/>
                  </a:cubicBezTo>
                  <a:lnTo>
                    <a:pt x="1629" y="2043"/>
                  </a:lnTo>
                  <a:lnTo>
                    <a:pt x="879" y="2793"/>
                  </a:lnTo>
                  <a:cubicBezTo>
                    <a:pt x="1189" y="3000"/>
                    <a:pt x="1629" y="3336"/>
                    <a:pt x="2171" y="3439"/>
                  </a:cubicBezTo>
                  <a:cubicBezTo>
                    <a:pt x="2688" y="3646"/>
                    <a:pt x="3128" y="3646"/>
                    <a:pt x="3671" y="3646"/>
                  </a:cubicBezTo>
                  <a:lnTo>
                    <a:pt x="3464" y="2689"/>
                  </a:lnTo>
                  <a:lnTo>
                    <a:pt x="3981" y="3542"/>
                  </a:lnTo>
                  <a:cubicBezTo>
                    <a:pt x="4524" y="3439"/>
                    <a:pt x="4963" y="3129"/>
                    <a:pt x="5067" y="2586"/>
                  </a:cubicBezTo>
                  <a:cubicBezTo>
                    <a:pt x="5273" y="2146"/>
                    <a:pt x="5067" y="1604"/>
                    <a:pt x="4627" y="1061"/>
                  </a:cubicBezTo>
                  <a:lnTo>
                    <a:pt x="3878" y="1190"/>
                  </a:lnTo>
                  <a:lnTo>
                    <a:pt x="4420" y="854"/>
                  </a:lnTo>
                  <a:cubicBezTo>
                    <a:pt x="4110" y="647"/>
                    <a:pt x="3671" y="415"/>
                    <a:pt x="3231" y="208"/>
                  </a:cubicBezTo>
                  <a:cubicBezTo>
                    <a:pt x="2818" y="104"/>
                    <a:pt x="2378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6135860" y="1222542"/>
              <a:ext cx="78184" cy="50207"/>
            </a:xfrm>
            <a:custGeom>
              <a:avLst/>
              <a:gdLst/>
              <a:ahLst/>
              <a:cxnLst/>
              <a:rect l="l" t="t" r="r" b="b"/>
              <a:pathLst>
                <a:path w="2353" h="1511" extrusionOk="0">
                  <a:moveTo>
                    <a:pt x="873" y="1"/>
                  </a:moveTo>
                  <a:cubicBezTo>
                    <a:pt x="533" y="1"/>
                    <a:pt x="242" y="144"/>
                    <a:pt x="104" y="439"/>
                  </a:cubicBezTo>
                  <a:cubicBezTo>
                    <a:pt x="0" y="750"/>
                    <a:pt x="414" y="1292"/>
                    <a:pt x="957" y="1396"/>
                  </a:cubicBezTo>
                  <a:cubicBezTo>
                    <a:pt x="1138" y="1473"/>
                    <a:pt x="1319" y="1511"/>
                    <a:pt x="1487" y="1511"/>
                  </a:cubicBezTo>
                  <a:cubicBezTo>
                    <a:pt x="1824" y="1511"/>
                    <a:pt x="2111" y="1361"/>
                    <a:pt x="2249" y="1086"/>
                  </a:cubicBezTo>
                  <a:cubicBezTo>
                    <a:pt x="2353" y="750"/>
                    <a:pt x="1939" y="207"/>
                    <a:pt x="1396" y="103"/>
                  </a:cubicBezTo>
                  <a:cubicBezTo>
                    <a:pt x="1218" y="35"/>
                    <a:pt x="1039" y="1"/>
                    <a:pt x="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7145139" y="1247430"/>
              <a:ext cx="49841" cy="39541"/>
            </a:xfrm>
            <a:custGeom>
              <a:avLst/>
              <a:gdLst/>
              <a:ahLst/>
              <a:cxnLst/>
              <a:rect l="l" t="t" r="r" b="b"/>
              <a:pathLst>
                <a:path w="1500" h="1190" extrusionOk="0">
                  <a:moveTo>
                    <a:pt x="0" y="1"/>
                  </a:moveTo>
                  <a:cubicBezTo>
                    <a:pt x="104" y="337"/>
                    <a:pt x="311" y="543"/>
                    <a:pt x="517" y="750"/>
                  </a:cubicBezTo>
                  <a:cubicBezTo>
                    <a:pt x="853" y="983"/>
                    <a:pt x="1164" y="1086"/>
                    <a:pt x="1500" y="1190"/>
                  </a:cubicBezTo>
                  <a:cubicBezTo>
                    <a:pt x="1396" y="880"/>
                    <a:pt x="1164" y="543"/>
                    <a:pt x="957" y="337"/>
                  </a:cubicBezTo>
                  <a:cubicBezTo>
                    <a:pt x="647" y="104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7188070" y="1190742"/>
              <a:ext cx="24954" cy="139190"/>
            </a:xfrm>
            <a:custGeom>
              <a:avLst/>
              <a:gdLst/>
              <a:ahLst/>
              <a:cxnLst/>
              <a:rect l="l" t="t" r="r" b="b"/>
              <a:pathLst>
                <a:path w="751" h="4189" extrusionOk="0">
                  <a:moveTo>
                    <a:pt x="647" y="1"/>
                  </a:moveTo>
                  <a:cubicBezTo>
                    <a:pt x="208" y="1293"/>
                    <a:pt x="1" y="2792"/>
                    <a:pt x="208" y="4188"/>
                  </a:cubicBezTo>
                  <a:lnTo>
                    <a:pt x="311" y="4188"/>
                  </a:lnTo>
                  <a:cubicBezTo>
                    <a:pt x="104" y="2792"/>
                    <a:pt x="311" y="1396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7127096" y="1115148"/>
              <a:ext cx="171819" cy="119985"/>
            </a:xfrm>
            <a:custGeom>
              <a:avLst/>
              <a:gdLst/>
              <a:ahLst/>
              <a:cxnLst/>
              <a:rect l="l" t="t" r="r" b="b"/>
              <a:pathLst>
                <a:path w="5171" h="3611" extrusionOk="0">
                  <a:moveTo>
                    <a:pt x="1603" y="1"/>
                  </a:moveTo>
                  <a:cubicBezTo>
                    <a:pt x="854" y="104"/>
                    <a:pt x="311" y="440"/>
                    <a:pt x="104" y="983"/>
                  </a:cubicBezTo>
                  <a:cubicBezTo>
                    <a:pt x="1" y="1397"/>
                    <a:pt x="104" y="1939"/>
                    <a:pt x="543" y="2379"/>
                  </a:cubicBezTo>
                  <a:lnTo>
                    <a:pt x="1500" y="2043"/>
                  </a:lnTo>
                  <a:lnTo>
                    <a:pt x="750" y="2689"/>
                  </a:lnTo>
                  <a:cubicBezTo>
                    <a:pt x="1060" y="3025"/>
                    <a:pt x="1500" y="3232"/>
                    <a:pt x="2043" y="3439"/>
                  </a:cubicBezTo>
                  <a:cubicBezTo>
                    <a:pt x="2430" y="3531"/>
                    <a:pt x="2818" y="3610"/>
                    <a:pt x="3159" y="3610"/>
                  </a:cubicBezTo>
                  <a:cubicBezTo>
                    <a:pt x="3295" y="3610"/>
                    <a:pt x="3424" y="3598"/>
                    <a:pt x="3542" y="3568"/>
                  </a:cubicBezTo>
                  <a:lnTo>
                    <a:pt x="3335" y="2689"/>
                  </a:lnTo>
                  <a:lnTo>
                    <a:pt x="3981" y="3439"/>
                  </a:lnTo>
                  <a:cubicBezTo>
                    <a:pt x="4524" y="3335"/>
                    <a:pt x="4835" y="3025"/>
                    <a:pt x="5067" y="2586"/>
                  </a:cubicBezTo>
                  <a:cubicBezTo>
                    <a:pt x="5171" y="2043"/>
                    <a:pt x="4938" y="1500"/>
                    <a:pt x="4524" y="1086"/>
                  </a:cubicBezTo>
                  <a:lnTo>
                    <a:pt x="3775" y="1190"/>
                  </a:lnTo>
                  <a:lnTo>
                    <a:pt x="4292" y="854"/>
                  </a:lnTo>
                  <a:cubicBezTo>
                    <a:pt x="3981" y="544"/>
                    <a:pt x="3542" y="337"/>
                    <a:pt x="3128" y="207"/>
                  </a:cubicBezTo>
                  <a:cubicBezTo>
                    <a:pt x="2689" y="1"/>
                    <a:pt x="2249" y="1"/>
                    <a:pt x="1939" y="1"/>
                  </a:cubicBezTo>
                  <a:lnTo>
                    <a:pt x="2146" y="6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7176905" y="1142229"/>
              <a:ext cx="75626" cy="51303"/>
            </a:xfrm>
            <a:custGeom>
              <a:avLst/>
              <a:gdLst/>
              <a:ahLst/>
              <a:cxnLst/>
              <a:rect l="l" t="t" r="r" b="b"/>
              <a:pathLst>
                <a:path w="2276" h="1544" extrusionOk="0">
                  <a:moveTo>
                    <a:pt x="899" y="0"/>
                  </a:moveTo>
                  <a:cubicBezTo>
                    <a:pt x="510" y="0"/>
                    <a:pt x="182" y="121"/>
                    <a:pt x="104" y="375"/>
                  </a:cubicBezTo>
                  <a:cubicBezTo>
                    <a:pt x="1" y="814"/>
                    <a:pt x="337" y="1228"/>
                    <a:pt x="854" y="1461"/>
                  </a:cubicBezTo>
                  <a:cubicBezTo>
                    <a:pt x="1004" y="1518"/>
                    <a:pt x="1162" y="1543"/>
                    <a:pt x="1314" y="1543"/>
                  </a:cubicBezTo>
                  <a:cubicBezTo>
                    <a:pt x="1712" y="1543"/>
                    <a:pt x="2072" y="1368"/>
                    <a:pt x="2146" y="1124"/>
                  </a:cubicBezTo>
                  <a:cubicBezTo>
                    <a:pt x="2276" y="685"/>
                    <a:pt x="1940" y="271"/>
                    <a:pt x="1293" y="39"/>
                  </a:cubicBezTo>
                  <a:cubicBezTo>
                    <a:pt x="1160" y="13"/>
                    <a:pt x="102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7398539" y="1311860"/>
              <a:ext cx="18076" cy="57583"/>
            </a:xfrm>
            <a:custGeom>
              <a:avLst/>
              <a:gdLst/>
              <a:ahLst/>
              <a:cxnLst/>
              <a:rect l="l" t="t" r="r" b="b"/>
              <a:pathLst>
                <a:path w="544" h="1733" extrusionOk="0">
                  <a:moveTo>
                    <a:pt x="440" y="0"/>
                  </a:moveTo>
                  <a:cubicBezTo>
                    <a:pt x="233" y="336"/>
                    <a:pt x="233" y="750"/>
                    <a:pt x="129" y="1190"/>
                  </a:cubicBezTo>
                  <a:cubicBezTo>
                    <a:pt x="129" y="1293"/>
                    <a:pt x="0" y="1526"/>
                    <a:pt x="0" y="1732"/>
                  </a:cubicBezTo>
                  <a:lnTo>
                    <a:pt x="129" y="1732"/>
                  </a:lnTo>
                  <a:cubicBezTo>
                    <a:pt x="129" y="1526"/>
                    <a:pt x="129" y="1293"/>
                    <a:pt x="233" y="1190"/>
                  </a:cubicBezTo>
                  <a:cubicBezTo>
                    <a:pt x="233" y="750"/>
                    <a:pt x="336" y="44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7330686" y="1237129"/>
              <a:ext cx="171819" cy="117692"/>
            </a:xfrm>
            <a:custGeom>
              <a:avLst/>
              <a:gdLst/>
              <a:ahLst/>
              <a:cxnLst/>
              <a:rect l="l" t="t" r="r" b="b"/>
              <a:pathLst>
                <a:path w="5171" h="3542" extrusionOk="0">
                  <a:moveTo>
                    <a:pt x="1525" y="0"/>
                  </a:moveTo>
                  <a:cubicBezTo>
                    <a:pt x="879" y="104"/>
                    <a:pt x="336" y="414"/>
                    <a:pt x="103" y="957"/>
                  </a:cubicBezTo>
                  <a:cubicBezTo>
                    <a:pt x="0" y="1396"/>
                    <a:pt x="103" y="1939"/>
                    <a:pt x="543" y="2353"/>
                  </a:cubicBezTo>
                  <a:lnTo>
                    <a:pt x="1525" y="1939"/>
                  </a:lnTo>
                  <a:lnTo>
                    <a:pt x="750" y="2689"/>
                  </a:lnTo>
                  <a:cubicBezTo>
                    <a:pt x="1086" y="2999"/>
                    <a:pt x="1525" y="3232"/>
                    <a:pt x="2042" y="3335"/>
                  </a:cubicBezTo>
                  <a:cubicBezTo>
                    <a:pt x="2585" y="3542"/>
                    <a:pt x="3128" y="3542"/>
                    <a:pt x="3567" y="3542"/>
                  </a:cubicBezTo>
                  <a:lnTo>
                    <a:pt x="3335" y="2585"/>
                  </a:lnTo>
                  <a:lnTo>
                    <a:pt x="3878" y="3439"/>
                  </a:lnTo>
                  <a:cubicBezTo>
                    <a:pt x="4420" y="3335"/>
                    <a:pt x="4860" y="2999"/>
                    <a:pt x="4963" y="2585"/>
                  </a:cubicBezTo>
                  <a:cubicBezTo>
                    <a:pt x="5170" y="2043"/>
                    <a:pt x="4963" y="1500"/>
                    <a:pt x="4524" y="1060"/>
                  </a:cubicBezTo>
                  <a:lnTo>
                    <a:pt x="3774" y="1190"/>
                  </a:lnTo>
                  <a:lnTo>
                    <a:pt x="4317" y="853"/>
                  </a:lnTo>
                  <a:cubicBezTo>
                    <a:pt x="3981" y="543"/>
                    <a:pt x="3567" y="311"/>
                    <a:pt x="3128" y="104"/>
                  </a:cubicBezTo>
                  <a:cubicBezTo>
                    <a:pt x="2688" y="0"/>
                    <a:pt x="2275" y="0"/>
                    <a:pt x="1835" y="0"/>
                  </a:cubicBezTo>
                  <a:lnTo>
                    <a:pt x="2171" y="647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7377040" y="1262715"/>
              <a:ext cx="79081" cy="50406"/>
            </a:xfrm>
            <a:custGeom>
              <a:avLst/>
              <a:gdLst/>
              <a:ahLst/>
              <a:cxnLst/>
              <a:rect l="l" t="t" r="r" b="b"/>
              <a:pathLst>
                <a:path w="2380" h="1517" extrusionOk="0">
                  <a:moveTo>
                    <a:pt x="982" y="1"/>
                  </a:moveTo>
                  <a:cubicBezTo>
                    <a:pt x="614" y="1"/>
                    <a:pt x="308" y="176"/>
                    <a:pt x="234" y="420"/>
                  </a:cubicBezTo>
                  <a:cubicBezTo>
                    <a:pt x="1" y="833"/>
                    <a:pt x="440" y="1273"/>
                    <a:pt x="983" y="1479"/>
                  </a:cubicBezTo>
                  <a:cubicBezTo>
                    <a:pt x="1111" y="1504"/>
                    <a:pt x="1240" y="1517"/>
                    <a:pt x="1363" y="1517"/>
                  </a:cubicBezTo>
                  <a:cubicBezTo>
                    <a:pt x="1764" y="1517"/>
                    <a:pt x="2118" y="1382"/>
                    <a:pt x="2276" y="1066"/>
                  </a:cubicBezTo>
                  <a:cubicBezTo>
                    <a:pt x="2379" y="730"/>
                    <a:pt x="1940" y="290"/>
                    <a:pt x="1423" y="83"/>
                  </a:cubicBezTo>
                  <a:cubicBezTo>
                    <a:pt x="1273" y="26"/>
                    <a:pt x="1123" y="1"/>
                    <a:pt x="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1"/>
          <p:cNvGrpSpPr/>
          <p:nvPr/>
        </p:nvGrpSpPr>
        <p:grpSpPr>
          <a:xfrm>
            <a:off x="184431" y="2783625"/>
            <a:ext cx="394887" cy="871122"/>
            <a:chOff x="184431" y="2783625"/>
            <a:chExt cx="394887" cy="871122"/>
          </a:xfrm>
        </p:grpSpPr>
        <p:sp>
          <p:nvSpPr>
            <p:cNvPr id="1049" name="Google Shape;1049;p41"/>
            <p:cNvSpPr/>
            <p:nvPr/>
          </p:nvSpPr>
          <p:spPr>
            <a:xfrm rot="-1284429" flipH="1">
              <a:off x="276334" y="2822969"/>
              <a:ext cx="264697" cy="259824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 rot="-1189910" flipH="1">
              <a:off x="220655" y="3357735"/>
              <a:ext cx="264691" cy="259818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41"/>
          <p:cNvGrpSpPr/>
          <p:nvPr/>
        </p:nvGrpSpPr>
        <p:grpSpPr>
          <a:xfrm>
            <a:off x="3695146" y="2965220"/>
            <a:ext cx="1169552" cy="1090736"/>
            <a:chOff x="3695146" y="2965220"/>
            <a:chExt cx="1169552" cy="1090736"/>
          </a:xfrm>
        </p:grpSpPr>
        <p:sp>
          <p:nvSpPr>
            <p:cNvPr id="1052" name="Google Shape;1052;p41"/>
            <p:cNvSpPr/>
            <p:nvPr/>
          </p:nvSpPr>
          <p:spPr>
            <a:xfrm flipH="1">
              <a:off x="4439651" y="3528531"/>
              <a:ext cx="264687" cy="259813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 rot="-1422621" flipH="1">
              <a:off x="3736214" y="3753878"/>
              <a:ext cx="264698" cy="259824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 rot="-1405207" flipH="1">
              <a:off x="4559258" y="3007123"/>
              <a:ext cx="264706" cy="259832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 rot="-1168396" flipH="1">
              <a:off x="3928198" y="3125496"/>
              <a:ext cx="264695" cy="259821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6" name="Google Shape;1056;p41"/>
          <p:cNvSpPr/>
          <p:nvPr/>
        </p:nvSpPr>
        <p:spPr>
          <a:xfrm>
            <a:off x="1322963" y="3765965"/>
            <a:ext cx="1594660" cy="948863"/>
          </a:xfrm>
          <a:custGeom>
            <a:avLst/>
            <a:gdLst/>
            <a:ahLst/>
            <a:cxnLst/>
            <a:rect l="l" t="t" r="r" b="b"/>
            <a:pathLst>
              <a:path w="18639" h="11091" extrusionOk="0">
                <a:moveTo>
                  <a:pt x="8066" y="1"/>
                </a:moveTo>
                <a:cubicBezTo>
                  <a:pt x="5377" y="1"/>
                  <a:pt x="2895" y="957"/>
                  <a:pt x="1293" y="3232"/>
                </a:cubicBezTo>
                <a:cubicBezTo>
                  <a:pt x="646" y="4292"/>
                  <a:pt x="104" y="5817"/>
                  <a:pt x="0" y="7213"/>
                </a:cubicBezTo>
                <a:cubicBezTo>
                  <a:pt x="0" y="8299"/>
                  <a:pt x="310" y="9255"/>
                  <a:pt x="957" y="10005"/>
                </a:cubicBezTo>
                <a:cubicBezTo>
                  <a:pt x="1732" y="10755"/>
                  <a:pt x="2792" y="11091"/>
                  <a:pt x="3774" y="11091"/>
                </a:cubicBezTo>
                <a:cubicBezTo>
                  <a:pt x="4834" y="11091"/>
                  <a:pt x="5817" y="10884"/>
                  <a:pt x="6773" y="10548"/>
                </a:cubicBezTo>
                <a:cubicBezTo>
                  <a:pt x="8094" y="10134"/>
                  <a:pt x="9415" y="9795"/>
                  <a:pt x="10724" y="9795"/>
                </a:cubicBezTo>
                <a:cubicBezTo>
                  <a:pt x="11131" y="9795"/>
                  <a:pt x="11538" y="9828"/>
                  <a:pt x="11943" y="9902"/>
                </a:cubicBezTo>
                <a:cubicBezTo>
                  <a:pt x="12822" y="10108"/>
                  <a:pt x="13675" y="10444"/>
                  <a:pt x="14528" y="10548"/>
                </a:cubicBezTo>
                <a:cubicBezTo>
                  <a:pt x="14907" y="10669"/>
                  <a:pt x="15285" y="10719"/>
                  <a:pt x="15664" y="10719"/>
                </a:cubicBezTo>
                <a:cubicBezTo>
                  <a:pt x="15932" y="10719"/>
                  <a:pt x="16199" y="10694"/>
                  <a:pt x="16467" y="10651"/>
                </a:cubicBezTo>
                <a:cubicBezTo>
                  <a:pt x="17113" y="10444"/>
                  <a:pt x="17656" y="9902"/>
                  <a:pt x="17992" y="9255"/>
                </a:cubicBezTo>
                <a:cubicBezTo>
                  <a:pt x="18638" y="8066"/>
                  <a:pt x="18535" y="6567"/>
                  <a:pt x="17992" y="5378"/>
                </a:cubicBezTo>
                <a:cubicBezTo>
                  <a:pt x="17449" y="4189"/>
                  <a:pt x="16596" y="3232"/>
                  <a:pt x="15510" y="2483"/>
                </a:cubicBezTo>
                <a:cubicBezTo>
                  <a:pt x="13365" y="957"/>
                  <a:pt x="10780" y="104"/>
                  <a:pt x="80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3rd Grade</a:t>
            </a:r>
            <a:endParaRPr sz="2100">
              <a:solidFill>
                <a:schemeClr val="accent2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057" name="Google Shape;1057;p41"/>
          <p:cNvSpPr/>
          <p:nvPr/>
        </p:nvSpPr>
        <p:spPr>
          <a:xfrm>
            <a:off x="7823481" y="362269"/>
            <a:ext cx="322127" cy="373607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Tiêu đề 1">
            <a:extLst>
              <a:ext uri="{FF2B5EF4-FFF2-40B4-BE49-F238E27FC236}">
                <a16:creationId xmlns:a16="http://schemas.microsoft.com/office/drawing/2014/main" id="{F9F39C99-4D0F-A796-2592-D54D192B7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2" y="229787"/>
            <a:ext cx="8399206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charset="0"/>
              </a:rPr>
              <a:t>CHÀO MỪNG CÁC EM ĐẾN VỚI TIẾT HỌC</a:t>
            </a:r>
          </a:p>
        </p:txBody>
      </p:sp>
      <p:pic>
        <p:nvPicPr>
          <p:cNvPr id="85" name="Picture 4">
            <a:extLst>
              <a:ext uri="{FF2B5EF4-FFF2-40B4-BE49-F238E27FC236}">
                <a16:creationId xmlns:a16="http://schemas.microsoft.com/office/drawing/2014/main" id="{575FF6B1-2E16-2D8A-F97C-ADBD581BA8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6228" y="1868441"/>
            <a:ext cx="1392041" cy="974429"/>
          </a:xfrm>
          <a:prstGeom prst="rect">
            <a:avLst/>
          </a:prstGeom>
        </p:spPr>
      </p:pic>
      <p:grpSp>
        <p:nvGrpSpPr>
          <p:cNvPr id="86" name="Google Shape;2004;p61">
            <a:extLst>
              <a:ext uri="{FF2B5EF4-FFF2-40B4-BE49-F238E27FC236}">
                <a16:creationId xmlns:a16="http://schemas.microsoft.com/office/drawing/2014/main" id="{965ED657-C74E-3F74-2799-35EC235C95D5}"/>
              </a:ext>
            </a:extLst>
          </p:cNvPr>
          <p:cNvGrpSpPr/>
          <p:nvPr/>
        </p:nvGrpSpPr>
        <p:grpSpPr>
          <a:xfrm rot="4273014">
            <a:off x="320797" y="3434064"/>
            <a:ext cx="514438" cy="520449"/>
            <a:chOff x="4052860" y="1366510"/>
            <a:chExt cx="218208" cy="220767"/>
          </a:xfrm>
        </p:grpSpPr>
        <p:sp>
          <p:nvSpPr>
            <p:cNvPr id="87" name="Google Shape;2005;p61">
              <a:extLst>
                <a:ext uri="{FF2B5EF4-FFF2-40B4-BE49-F238E27FC236}">
                  <a16:creationId xmlns:a16="http://schemas.microsoft.com/office/drawing/2014/main" id="{9F6F1DF4-28EE-689E-73B9-3D2BF98CE65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06;p61">
              <a:extLst>
                <a:ext uri="{FF2B5EF4-FFF2-40B4-BE49-F238E27FC236}">
                  <a16:creationId xmlns:a16="http://schemas.microsoft.com/office/drawing/2014/main" id="{BA7BC2DA-03EB-1E47-B543-A4CE2E43DC43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07;p61">
              <a:extLst>
                <a:ext uri="{FF2B5EF4-FFF2-40B4-BE49-F238E27FC236}">
                  <a16:creationId xmlns:a16="http://schemas.microsoft.com/office/drawing/2014/main" id="{F926DD83-A32E-F78B-B801-2628D722BC9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08;p61">
              <a:extLst>
                <a:ext uri="{FF2B5EF4-FFF2-40B4-BE49-F238E27FC236}">
                  <a16:creationId xmlns:a16="http://schemas.microsoft.com/office/drawing/2014/main" id="{C8CD99D6-C543-8C9D-6BD2-ABB8F4795835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09;p61">
              <a:extLst>
                <a:ext uri="{FF2B5EF4-FFF2-40B4-BE49-F238E27FC236}">
                  <a16:creationId xmlns:a16="http://schemas.microsoft.com/office/drawing/2014/main" id="{67C7C2F6-CE87-7E6E-765C-6534199DB4AE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10;p61">
              <a:extLst>
                <a:ext uri="{FF2B5EF4-FFF2-40B4-BE49-F238E27FC236}">
                  <a16:creationId xmlns:a16="http://schemas.microsoft.com/office/drawing/2014/main" id="{81156114-45B6-670E-582A-41385FDBC895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11;p61">
              <a:extLst>
                <a:ext uri="{FF2B5EF4-FFF2-40B4-BE49-F238E27FC236}">
                  <a16:creationId xmlns:a16="http://schemas.microsoft.com/office/drawing/2014/main" id="{E7800CF5-1453-29F3-E26E-EBA8FE90C3AA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12;p61">
              <a:extLst>
                <a:ext uri="{FF2B5EF4-FFF2-40B4-BE49-F238E27FC236}">
                  <a16:creationId xmlns:a16="http://schemas.microsoft.com/office/drawing/2014/main" id="{0F1C3D94-5110-6DAA-4396-0F00E14FD47B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13;p61">
              <a:extLst>
                <a:ext uri="{FF2B5EF4-FFF2-40B4-BE49-F238E27FC236}">
                  <a16:creationId xmlns:a16="http://schemas.microsoft.com/office/drawing/2014/main" id="{993FAA22-279F-BC35-187D-46A867846093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14;p61">
              <a:extLst>
                <a:ext uri="{FF2B5EF4-FFF2-40B4-BE49-F238E27FC236}">
                  <a16:creationId xmlns:a16="http://schemas.microsoft.com/office/drawing/2014/main" id="{6FAD9EC9-5859-DB39-53D8-975ADD26721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15;p61">
              <a:extLst>
                <a:ext uri="{FF2B5EF4-FFF2-40B4-BE49-F238E27FC236}">
                  <a16:creationId xmlns:a16="http://schemas.microsoft.com/office/drawing/2014/main" id="{17450D3B-6DFD-2E4B-556A-EA5CAECEF6C5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16;p61">
              <a:extLst>
                <a:ext uri="{FF2B5EF4-FFF2-40B4-BE49-F238E27FC236}">
                  <a16:creationId xmlns:a16="http://schemas.microsoft.com/office/drawing/2014/main" id="{8C86C3F5-76B7-F6FD-C1F9-E4D005EDF037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17;p61">
              <a:extLst>
                <a:ext uri="{FF2B5EF4-FFF2-40B4-BE49-F238E27FC236}">
                  <a16:creationId xmlns:a16="http://schemas.microsoft.com/office/drawing/2014/main" id="{47622A8E-EBE9-A166-EE71-74E33E983450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18;p61">
              <a:extLst>
                <a:ext uri="{FF2B5EF4-FFF2-40B4-BE49-F238E27FC236}">
                  <a16:creationId xmlns:a16="http://schemas.microsoft.com/office/drawing/2014/main" id="{8FE07F3F-C15A-A228-8A88-3BC1954EC1B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19;p61">
              <a:extLst>
                <a:ext uri="{FF2B5EF4-FFF2-40B4-BE49-F238E27FC236}">
                  <a16:creationId xmlns:a16="http://schemas.microsoft.com/office/drawing/2014/main" id="{757E6C11-72B1-6E86-538F-44677F355CC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20;p61">
              <a:extLst>
                <a:ext uri="{FF2B5EF4-FFF2-40B4-BE49-F238E27FC236}">
                  <a16:creationId xmlns:a16="http://schemas.microsoft.com/office/drawing/2014/main" id="{22A63B1E-40CD-77BA-2E5A-ADB9B37434CB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21;p61">
              <a:extLst>
                <a:ext uri="{FF2B5EF4-FFF2-40B4-BE49-F238E27FC236}">
                  <a16:creationId xmlns:a16="http://schemas.microsoft.com/office/drawing/2014/main" id="{3C3A8E6E-D2C9-C544-5672-CE8B6F5666C8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22;p61">
              <a:extLst>
                <a:ext uri="{FF2B5EF4-FFF2-40B4-BE49-F238E27FC236}">
                  <a16:creationId xmlns:a16="http://schemas.microsoft.com/office/drawing/2014/main" id="{51F14511-3C01-E195-2736-4AB595CA132B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23;p61">
              <a:extLst>
                <a:ext uri="{FF2B5EF4-FFF2-40B4-BE49-F238E27FC236}">
                  <a16:creationId xmlns:a16="http://schemas.microsoft.com/office/drawing/2014/main" id="{1C0EEFF6-26A9-3CCE-ABF4-FB6C4F141156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24;p61">
              <a:extLst>
                <a:ext uri="{FF2B5EF4-FFF2-40B4-BE49-F238E27FC236}">
                  <a16:creationId xmlns:a16="http://schemas.microsoft.com/office/drawing/2014/main" id="{A24D8B7F-C22B-AFD5-B526-08ECFEF97828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" name="Google Shape;1423;p50"/>
          <p:cNvGrpSpPr/>
          <p:nvPr/>
        </p:nvGrpSpPr>
        <p:grpSpPr>
          <a:xfrm>
            <a:off x="2201051" y="4200310"/>
            <a:ext cx="501254" cy="504017"/>
            <a:chOff x="1449314" y="3189400"/>
            <a:chExt cx="501254" cy="504017"/>
          </a:xfrm>
        </p:grpSpPr>
        <p:sp>
          <p:nvSpPr>
            <p:cNvPr id="1424" name="Google Shape;1424;p50"/>
            <p:cNvSpPr/>
            <p:nvPr/>
          </p:nvSpPr>
          <p:spPr>
            <a:xfrm>
              <a:off x="1492871" y="3312161"/>
              <a:ext cx="143835" cy="124765"/>
            </a:xfrm>
            <a:custGeom>
              <a:avLst/>
              <a:gdLst/>
              <a:ahLst/>
              <a:cxnLst/>
              <a:rect l="l" t="t" r="r" b="b"/>
              <a:pathLst>
                <a:path w="5310" h="4606" extrusionOk="0">
                  <a:moveTo>
                    <a:pt x="1882" y="1"/>
                  </a:moveTo>
                  <a:cubicBezTo>
                    <a:pt x="1298" y="1"/>
                    <a:pt x="850" y="138"/>
                    <a:pt x="537" y="471"/>
                  </a:cubicBezTo>
                  <a:cubicBezTo>
                    <a:pt x="103" y="1007"/>
                    <a:pt x="1" y="1747"/>
                    <a:pt x="205" y="2589"/>
                  </a:cubicBezTo>
                  <a:cubicBezTo>
                    <a:pt x="435" y="3125"/>
                    <a:pt x="639" y="3661"/>
                    <a:pt x="1073" y="4299"/>
                  </a:cubicBezTo>
                  <a:cubicBezTo>
                    <a:pt x="1583" y="4197"/>
                    <a:pt x="2221" y="4095"/>
                    <a:pt x="2987" y="4095"/>
                  </a:cubicBezTo>
                  <a:cubicBezTo>
                    <a:pt x="3829" y="4095"/>
                    <a:pt x="4569" y="4299"/>
                    <a:pt x="5309" y="4606"/>
                  </a:cubicBezTo>
                  <a:cubicBezTo>
                    <a:pt x="4467" y="3330"/>
                    <a:pt x="4033" y="1951"/>
                    <a:pt x="4033" y="675"/>
                  </a:cubicBezTo>
                  <a:cubicBezTo>
                    <a:pt x="3497" y="369"/>
                    <a:pt x="2987" y="139"/>
                    <a:pt x="2451" y="37"/>
                  </a:cubicBezTo>
                  <a:cubicBezTo>
                    <a:pt x="2249" y="13"/>
                    <a:pt x="2059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1760414" y="3312567"/>
              <a:ext cx="150065" cy="124359"/>
            </a:xfrm>
            <a:custGeom>
              <a:avLst/>
              <a:gdLst/>
              <a:ahLst/>
              <a:cxnLst/>
              <a:rect l="l" t="t" r="r" b="b"/>
              <a:pathLst>
                <a:path w="5540" h="4591" extrusionOk="0">
                  <a:moveTo>
                    <a:pt x="3489" y="0"/>
                  </a:moveTo>
                  <a:cubicBezTo>
                    <a:pt x="2851" y="0"/>
                    <a:pt x="2082" y="210"/>
                    <a:pt x="1277" y="660"/>
                  </a:cubicBezTo>
                  <a:cubicBezTo>
                    <a:pt x="1277" y="1936"/>
                    <a:pt x="869" y="3315"/>
                    <a:pt x="1" y="4591"/>
                  </a:cubicBezTo>
                  <a:cubicBezTo>
                    <a:pt x="869" y="4284"/>
                    <a:pt x="1711" y="4080"/>
                    <a:pt x="2553" y="4080"/>
                  </a:cubicBezTo>
                  <a:cubicBezTo>
                    <a:pt x="3089" y="4080"/>
                    <a:pt x="3727" y="4080"/>
                    <a:pt x="4365" y="4182"/>
                  </a:cubicBezTo>
                  <a:cubicBezTo>
                    <a:pt x="5335" y="2677"/>
                    <a:pt x="5539" y="1298"/>
                    <a:pt x="4799" y="456"/>
                  </a:cubicBezTo>
                  <a:cubicBezTo>
                    <a:pt x="4502" y="159"/>
                    <a:pt x="4045" y="0"/>
                    <a:pt x="3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1449314" y="3451417"/>
              <a:ext cx="228185" cy="118264"/>
            </a:xfrm>
            <a:custGeom>
              <a:avLst/>
              <a:gdLst/>
              <a:ahLst/>
              <a:cxnLst/>
              <a:rect l="l" t="t" r="r" b="b"/>
              <a:pathLst>
                <a:path w="8424" h="4366" extrusionOk="0">
                  <a:moveTo>
                    <a:pt x="4595" y="1"/>
                  </a:moveTo>
                  <a:cubicBezTo>
                    <a:pt x="3319" y="1"/>
                    <a:pt x="2145" y="230"/>
                    <a:pt x="1277" y="639"/>
                  </a:cubicBezTo>
                  <a:cubicBezTo>
                    <a:pt x="435" y="1073"/>
                    <a:pt x="1" y="1609"/>
                    <a:pt x="1" y="2247"/>
                  </a:cubicBezTo>
                  <a:cubicBezTo>
                    <a:pt x="1" y="2783"/>
                    <a:pt x="435" y="3293"/>
                    <a:pt x="1277" y="3727"/>
                  </a:cubicBezTo>
                  <a:cubicBezTo>
                    <a:pt x="2145" y="4161"/>
                    <a:pt x="3319" y="4365"/>
                    <a:pt x="4595" y="4365"/>
                  </a:cubicBezTo>
                  <a:cubicBezTo>
                    <a:pt x="6177" y="4365"/>
                    <a:pt x="7658" y="3421"/>
                    <a:pt x="8423" y="2783"/>
                  </a:cubicBezTo>
                  <a:lnTo>
                    <a:pt x="5233" y="2783"/>
                  </a:lnTo>
                  <a:lnTo>
                    <a:pt x="5233" y="1609"/>
                  </a:lnTo>
                  <a:lnTo>
                    <a:pt x="8423" y="1609"/>
                  </a:lnTo>
                  <a:cubicBezTo>
                    <a:pt x="7658" y="971"/>
                    <a:pt x="6177" y="1"/>
                    <a:pt x="4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723088" y="3451417"/>
              <a:ext cx="227481" cy="118264"/>
            </a:xfrm>
            <a:custGeom>
              <a:avLst/>
              <a:gdLst/>
              <a:ahLst/>
              <a:cxnLst/>
              <a:rect l="l" t="t" r="r" b="b"/>
              <a:pathLst>
                <a:path w="8398" h="4366" extrusionOk="0">
                  <a:moveTo>
                    <a:pt x="3931" y="1"/>
                  </a:moveTo>
                  <a:cubicBezTo>
                    <a:pt x="2247" y="1"/>
                    <a:pt x="868" y="971"/>
                    <a:pt x="1" y="1609"/>
                  </a:cubicBezTo>
                  <a:lnTo>
                    <a:pt x="3191" y="1609"/>
                  </a:lnTo>
                  <a:lnTo>
                    <a:pt x="3191" y="2783"/>
                  </a:lnTo>
                  <a:lnTo>
                    <a:pt x="1" y="2783"/>
                  </a:lnTo>
                  <a:cubicBezTo>
                    <a:pt x="868" y="3421"/>
                    <a:pt x="2247" y="4365"/>
                    <a:pt x="3931" y="4365"/>
                  </a:cubicBezTo>
                  <a:cubicBezTo>
                    <a:pt x="5105" y="4365"/>
                    <a:pt x="6279" y="4161"/>
                    <a:pt x="7122" y="3727"/>
                  </a:cubicBezTo>
                  <a:cubicBezTo>
                    <a:pt x="7989" y="3293"/>
                    <a:pt x="8398" y="2783"/>
                    <a:pt x="8398" y="2247"/>
                  </a:cubicBezTo>
                  <a:cubicBezTo>
                    <a:pt x="8398" y="1609"/>
                    <a:pt x="7989" y="1073"/>
                    <a:pt x="7122" y="639"/>
                  </a:cubicBezTo>
                  <a:cubicBezTo>
                    <a:pt x="6279" y="230"/>
                    <a:pt x="5105" y="1"/>
                    <a:pt x="3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633916" y="3189400"/>
              <a:ext cx="132756" cy="262044"/>
            </a:xfrm>
            <a:custGeom>
              <a:avLst/>
              <a:gdLst/>
              <a:ahLst/>
              <a:cxnLst/>
              <a:rect l="l" t="t" r="r" b="b"/>
              <a:pathLst>
                <a:path w="4901" h="9674" extrusionOk="0">
                  <a:moveTo>
                    <a:pt x="2450" y="1"/>
                  </a:moveTo>
                  <a:cubicBezTo>
                    <a:pt x="1608" y="1"/>
                    <a:pt x="1072" y="843"/>
                    <a:pt x="740" y="1379"/>
                  </a:cubicBezTo>
                  <a:cubicBezTo>
                    <a:pt x="205" y="2349"/>
                    <a:pt x="0" y="3727"/>
                    <a:pt x="0" y="5207"/>
                  </a:cubicBezTo>
                  <a:cubicBezTo>
                    <a:pt x="0" y="6381"/>
                    <a:pt x="434" y="7657"/>
                    <a:pt x="1276" y="8831"/>
                  </a:cubicBezTo>
                  <a:cubicBezTo>
                    <a:pt x="1481" y="9138"/>
                    <a:pt x="1710" y="9470"/>
                    <a:pt x="1812" y="9674"/>
                  </a:cubicBezTo>
                  <a:lnTo>
                    <a:pt x="1812" y="6075"/>
                  </a:lnTo>
                  <a:lnTo>
                    <a:pt x="2986" y="6075"/>
                  </a:lnTo>
                  <a:lnTo>
                    <a:pt x="2986" y="9674"/>
                  </a:lnTo>
                  <a:cubicBezTo>
                    <a:pt x="3191" y="9470"/>
                    <a:pt x="3395" y="9138"/>
                    <a:pt x="3625" y="8831"/>
                  </a:cubicBezTo>
                  <a:cubicBezTo>
                    <a:pt x="4365" y="7657"/>
                    <a:pt x="4901" y="6381"/>
                    <a:pt x="4901" y="5207"/>
                  </a:cubicBezTo>
                  <a:cubicBezTo>
                    <a:pt x="4901" y="3727"/>
                    <a:pt x="4569" y="2349"/>
                    <a:pt x="4033" y="1379"/>
                  </a:cubicBezTo>
                  <a:cubicBezTo>
                    <a:pt x="3829" y="843"/>
                    <a:pt x="3191" y="1"/>
                    <a:pt x="2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651198" y="3526775"/>
              <a:ext cx="98192" cy="166642"/>
            </a:xfrm>
            <a:custGeom>
              <a:avLst/>
              <a:gdLst/>
              <a:ahLst/>
              <a:cxnLst/>
              <a:rect l="l" t="t" r="r" b="b"/>
              <a:pathLst>
                <a:path w="3625" h="6152" extrusionOk="0">
                  <a:moveTo>
                    <a:pt x="1277" y="1"/>
                  </a:moveTo>
                  <a:lnTo>
                    <a:pt x="1277" y="1685"/>
                  </a:lnTo>
                  <a:lnTo>
                    <a:pt x="0" y="1685"/>
                  </a:lnTo>
                  <a:lnTo>
                    <a:pt x="0" y="2757"/>
                  </a:lnTo>
                  <a:lnTo>
                    <a:pt x="1277" y="2757"/>
                  </a:lnTo>
                  <a:lnTo>
                    <a:pt x="1277" y="3931"/>
                  </a:lnTo>
                  <a:lnTo>
                    <a:pt x="0" y="3931"/>
                  </a:lnTo>
                  <a:lnTo>
                    <a:pt x="0" y="4978"/>
                  </a:lnTo>
                  <a:lnTo>
                    <a:pt x="1277" y="4978"/>
                  </a:lnTo>
                  <a:lnTo>
                    <a:pt x="1277" y="6152"/>
                  </a:lnTo>
                  <a:lnTo>
                    <a:pt x="2348" y="6152"/>
                  </a:lnTo>
                  <a:lnTo>
                    <a:pt x="2348" y="3931"/>
                  </a:lnTo>
                  <a:lnTo>
                    <a:pt x="3625" y="3931"/>
                  </a:lnTo>
                  <a:lnTo>
                    <a:pt x="3625" y="2859"/>
                  </a:lnTo>
                  <a:lnTo>
                    <a:pt x="2348" y="2859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50"/>
          <p:cNvGrpSpPr/>
          <p:nvPr/>
        </p:nvGrpSpPr>
        <p:grpSpPr>
          <a:xfrm>
            <a:off x="2862154" y="4525672"/>
            <a:ext cx="299398" cy="504017"/>
            <a:chOff x="8129742" y="1539175"/>
            <a:chExt cx="299398" cy="504017"/>
          </a:xfrm>
        </p:grpSpPr>
        <p:sp>
          <p:nvSpPr>
            <p:cNvPr id="1434" name="Google Shape;1434;p50"/>
            <p:cNvSpPr/>
            <p:nvPr/>
          </p:nvSpPr>
          <p:spPr>
            <a:xfrm>
              <a:off x="8339914" y="1593784"/>
              <a:ext cx="66391" cy="181161"/>
            </a:xfrm>
            <a:custGeom>
              <a:avLst/>
              <a:gdLst/>
              <a:ahLst/>
              <a:cxnLst/>
              <a:rect l="l" t="t" r="r" b="b"/>
              <a:pathLst>
                <a:path w="2451" h="6688" extrusionOk="0">
                  <a:moveTo>
                    <a:pt x="2247" y="1"/>
                  </a:moveTo>
                  <a:cubicBezTo>
                    <a:pt x="971" y="1"/>
                    <a:pt x="1" y="945"/>
                    <a:pt x="1" y="2221"/>
                  </a:cubicBezTo>
                  <a:lnTo>
                    <a:pt x="1" y="6688"/>
                  </a:lnTo>
                  <a:cubicBezTo>
                    <a:pt x="1379" y="6279"/>
                    <a:pt x="2451" y="5003"/>
                    <a:pt x="2451" y="3497"/>
                  </a:cubicBezTo>
                  <a:lnTo>
                    <a:pt x="24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8213415" y="1539175"/>
              <a:ext cx="132052" cy="238533"/>
            </a:xfrm>
            <a:custGeom>
              <a:avLst/>
              <a:gdLst/>
              <a:ahLst/>
              <a:cxnLst/>
              <a:rect l="l" t="t" r="r" b="b"/>
              <a:pathLst>
                <a:path w="4875" h="8806" extrusionOk="0">
                  <a:moveTo>
                    <a:pt x="2450" y="1"/>
                  </a:moveTo>
                  <a:lnTo>
                    <a:pt x="740" y="843"/>
                  </a:lnTo>
                  <a:cubicBezTo>
                    <a:pt x="408" y="1047"/>
                    <a:pt x="204" y="1277"/>
                    <a:pt x="0" y="1583"/>
                  </a:cubicBezTo>
                  <a:cubicBezTo>
                    <a:pt x="842" y="2119"/>
                    <a:pt x="1378" y="3063"/>
                    <a:pt x="1378" y="4237"/>
                  </a:cubicBezTo>
                  <a:lnTo>
                    <a:pt x="1378" y="8806"/>
                  </a:lnTo>
                  <a:lnTo>
                    <a:pt x="3599" y="8806"/>
                  </a:lnTo>
                  <a:lnTo>
                    <a:pt x="3599" y="4237"/>
                  </a:lnTo>
                  <a:cubicBezTo>
                    <a:pt x="3599" y="3063"/>
                    <a:pt x="4033" y="2119"/>
                    <a:pt x="4875" y="1583"/>
                  </a:cubicBezTo>
                  <a:cubicBezTo>
                    <a:pt x="4671" y="1277"/>
                    <a:pt x="4466" y="1047"/>
                    <a:pt x="4135" y="843"/>
                  </a:cubicBezTo>
                  <a:lnTo>
                    <a:pt x="24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8155340" y="1593784"/>
              <a:ext cx="63629" cy="181161"/>
            </a:xfrm>
            <a:custGeom>
              <a:avLst/>
              <a:gdLst/>
              <a:ahLst/>
              <a:cxnLst/>
              <a:rect l="l" t="t" r="r" b="b"/>
              <a:pathLst>
                <a:path w="2349" h="6688" extrusionOk="0">
                  <a:moveTo>
                    <a:pt x="0" y="1"/>
                  </a:moveTo>
                  <a:lnTo>
                    <a:pt x="0" y="3497"/>
                  </a:lnTo>
                  <a:cubicBezTo>
                    <a:pt x="0" y="5003"/>
                    <a:pt x="970" y="6279"/>
                    <a:pt x="2348" y="6688"/>
                  </a:cubicBezTo>
                  <a:lnTo>
                    <a:pt x="2348" y="2221"/>
                  </a:lnTo>
                  <a:cubicBezTo>
                    <a:pt x="2348" y="945"/>
                    <a:pt x="1404" y="1"/>
                    <a:pt x="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8250742" y="1806719"/>
              <a:ext cx="60161" cy="236474"/>
            </a:xfrm>
            <a:custGeom>
              <a:avLst/>
              <a:gdLst/>
              <a:ahLst/>
              <a:cxnLst/>
              <a:rect l="l" t="t" r="r" b="b"/>
              <a:pathLst>
                <a:path w="2221" h="8730" extrusionOk="0">
                  <a:moveTo>
                    <a:pt x="0" y="1"/>
                  </a:moveTo>
                  <a:lnTo>
                    <a:pt x="0" y="8729"/>
                  </a:lnTo>
                  <a:lnTo>
                    <a:pt x="2221" y="8729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8129742" y="1824000"/>
              <a:ext cx="89226" cy="121027"/>
            </a:xfrm>
            <a:custGeom>
              <a:avLst/>
              <a:gdLst/>
              <a:ahLst/>
              <a:cxnLst/>
              <a:rect l="l" t="t" r="r" b="b"/>
              <a:pathLst>
                <a:path w="3294" h="4468" extrusionOk="0">
                  <a:moveTo>
                    <a:pt x="1" y="1"/>
                  </a:moveTo>
                  <a:lnTo>
                    <a:pt x="1" y="1175"/>
                  </a:lnTo>
                  <a:cubicBezTo>
                    <a:pt x="1" y="2987"/>
                    <a:pt x="1481" y="4467"/>
                    <a:pt x="3293" y="4467"/>
                  </a:cubicBezTo>
                  <a:lnTo>
                    <a:pt x="3293" y="971"/>
                  </a:lnTo>
                  <a:cubicBezTo>
                    <a:pt x="2757" y="435"/>
                    <a:pt x="1915" y="1"/>
                    <a:pt x="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8339914" y="1824000"/>
              <a:ext cx="89226" cy="121027"/>
            </a:xfrm>
            <a:custGeom>
              <a:avLst/>
              <a:gdLst/>
              <a:ahLst/>
              <a:cxnLst/>
              <a:rect l="l" t="t" r="r" b="b"/>
              <a:pathLst>
                <a:path w="3294" h="4468" extrusionOk="0">
                  <a:moveTo>
                    <a:pt x="2247" y="1"/>
                  </a:moveTo>
                  <a:cubicBezTo>
                    <a:pt x="1379" y="1"/>
                    <a:pt x="537" y="435"/>
                    <a:pt x="1" y="971"/>
                  </a:cubicBezTo>
                  <a:lnTo>
                    <a:pt x="1" y="4467"/>
                  </a:lnTo>
                  <a:cubicBezTo>
                    <a:pt x="1915" y="4467"/>
                    <a:pt x="3293" y="2987"/>
                    <a:pt x="3293" y="1175"/>
                  </a:cubicBezTo>
                  <a:lnTo>
                    <a:pt x="32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50"/>
          <p:cNvGrpSpPr/>
          <p:nvPr/>
        </p:nvGrpSpPr>
        <p:grpSpPr>
          <a:xfrm>
            <a:off x="1694386" y="4501223"/>
            <a:ext cx="363000" cy="504017"/>
            <a:chOff x="5577314" y="766938"/>
            <a:chExt cx="363000" cy="504017"/>
          </a:xfrm>
        </p:grpSpPr>
        <p:sp>
          <p:nvSpPr>
            <p:cNvPr id="1441" name="Google Shape;1441;p50"/>
            <p:cNvSpPr/>
            <p:nvPr/>
          </p:nvSpPr>
          <p:spPr>
            <a:xfrm>
              <a:off x="5712833" y="1141666"/>
              <a:ext cx="91962" cy="129289"/>
            </a:xfrm>
            <a:custGeom>
              <a:avLst/>
              <a:gdLst/>
              <a:ahLst/>
              <a:cxnLst/>
              <a:rect l="l" t="t" r="r" b="b"/>
              <a:pathLst>
                <a:path w="3395" h="4773" extrusionOk="0">
                  <a:moveTo>
                    <a:pt x="0" y="0"/>
                  </a:moveTo>
                  <a:lnTo>
                    <a:pt x="0" y="4773"/>
                  </a:lnTo>
                  <a:lnTo>
                    <a:pt x="3395" y="4773"/>
                  </a:lnTo>
                  <a:lnTo>
                    <a:pt x="3395" y="0"/>
                  </a:lnTo>
                  <a:cubicBezTo>
                    <a:pt x="2986" y="638"/>
                    <a:pt x="2552" y="1047"/>
                    <a:pt x="2450" y="1149"/>
                  </a:cubicBezTo>
                  <a:lnTo>
                    <a:pt x="1710" y="1787"/>
                  </a:lnTo>
                  <a:lnTo>
                    <a:pt x="970" y="1149"/>
                  </a:lnTo>
                  <a:cubicBezTo>
                    <a:pt x="970" y="1047"/>
                    <a:pt x="434" y="63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5836568" y="1164474"/>
              <a:ext cx="75385" cy="42880"/>
            </a:xfrm>
            <a:custGeom>
              <a:avLst/>
              <a:gdLst/>
              <a:ahLst/>
              <a:cxnLst/>
              <a:rect l="l" t="t" r="r" b="b"/>
              <a:pathLst>
                <a:path w="2783" h="1583" extrusionOk="0">
                  <a:moveTo>
                    <a:pt x="1379" y="0"/>
                  </a:moveTo>
                  <a:cubicBezTo>
                    <a:pt x="868" y="0"/>
                    <a:pt x="435" y="102"/>
                    <a:pt x="1" y="307"/>
                  </a:cubicBezTo>
                  <a:lnTo>
                    <a:pt x="1" y="1583"/>
                  </a:lnTo>
                  <a:cubicBezTo>
                    <a:pt x="332" y="1276"/>
                    <a:pt x="868" y="1072"/>
                    <a:pt x="1379" y="1072"/>
                  </a:cubicBezTo>
                  <a:lnTo>
                    <a:pt x="2783" y="1072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5609115" y="1164474"/>
              <a:ext cx="74707" cy="42880"/>
            </a:xfrm>
            <a:custGeom>
              <a:avLst/>
              <a:gdLst/>
              <a:ahLst/>
              <a:cxnLst/>
              <a:rect l="l" t="t" r="r" b="b"/>
              <a:pathLst>
                <a:path w="2758" h="1583" extrusionOk="0">
                  <a:moveTo>
                    <a:pt x="1" y="0"/>
                  </a:moveTo>
                  <a:lnTo>
                    <a:pt x="1" y="1072"/>
                  </a:lnTo>
                  <a:lnTo>
                    <a:pt x="1379" y="1072"/>
                  </a:lnTo>
                  <a:cubicBezTo>
                    <a:pt x="1915" y="1072"/>
                    <a:pt x="2451" y="1276"/>
                    <a:pt x="2757" y="1583"/>
                  </a:cubicBezTo>
                  <a:lnTo>
                    <a:pt x="2757" y="307"/>
                  </a:lnTo>
                  <a:cubicBezTo>
                    <a:pt x="2349" y="102"/>
                    <a:pt x="1915" y="0"/>
                    <a:pt x="1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5577314" y="766938"/>
              <a:ext cx="363000" cy="383044"/>
            </a:xfrm>
            <a:custGeom>
              <a:avLst/>
              <a:gdLst/>
              <a:ahLst/>
              <a:cxnLst/>
              <a:rect l="l" t="t" r="r" b="b"/>
              <a:pathLst>
                <a:path w="13401" h="14141" extrusionOk="0">
                  <a:moveTo>
                    <a:pt x="6713" y="4774"/>
                  </a:moveTo>
                  <a:cubicBezTo>
                    <a:pt x="8193" y="4774"/>
                    <a:pt x="9470" y="5948"/>
                    <a:pt x="9470" y="7453"/>
                  </a:cubicBezTo>
                  <a:cubicBezTo>
                    <a:pt x="9470" y="8934"/>
                    <a:pt x="8193" y="10210"/>
                    <a:pt x="6713" y="10210"/>
                  </a:cubicBezTo>
                  <a:cubicBezTo>
                    <a:pt x="5207" y="10210"/>
                    <a:pt x="4059" y="8934"/>
                    <a:pt x="4059" y="7453"/>
                  </a:cubicBezTo>
                  <a:cubicBezTo>
                    <a:pt x="4059" y="5948"/>
                    <a:pt x="5207" y="4774"/>
                    <a:pt x="6713" y="4774"/>
                  </a:cubicBezTo>
                  <a:close/>
                  <a:moveTo>
                    <a:pt x="6713" y="1"/>
                  </a:moveTo>
                  <a:lnTo>
                    <a:pt x="6713" y="103"/>
                  </a:lnTo>
                  <a:lnTo>
                    <a:pt x="6381" y="435"/>
                  </a:lnTo>
                  <a:cubicBezTo>
                    <a:pt x="6381" y="435"/>
                    <a:pt x="5437" y="1277"/>
                    <a:pt x="5207" y="2349"/>
                  </a:cubicBezTo>
                  <a:cubicBezTo>
                    <a:pt x="4365" y="1583"/>
                    <a:pt x="3089" y="1481"/>
                    <a:pt x="3089" y="1481"/>
                  </a:cubicBezTo>
                  <a:lnTo>
                    <a:pt x="2655" y="1379"/>
                  </a:lnTo>
                  <a:lnTo>
                    <a:pt x="2553" y="1379"/>
                  </a:lnTo>
                  <a:lnTo>
                    <a:pt x="2553" y="1915"/>
                  </a:lnTo>
                  <a:cubicBezTo>
                    <a:pt x="2553" y="1915"/>
                    <a:pt x="2247" y="3089"/>
                    <a:pt x="2783" y="4136"/>
                  </a:cubicBezTo>
                  <a:cubicBezTo>
                    <a:pt x="2696" y="4128"/>
                    <a:pt x="2609" y="4124"/>
                    <a:pt x="2524" y="4124"/>
                  </a:cubicBezTo>
                  <a:cubicBezTo>
                    <a:pt x="1455" y="4124"/>
                    <a:pt x="529" y="4672"/>
                    <a:pt x="435" y="4672"/>
                  </a:cubicBezTo>
                  <a:lnTo>
                    <a:pt x="1" y="4901"/>
                  </a:lnTo>
                  <a:lnTo>
                    <a:pt x="230" y="5310"/>
                  </a:lnTo>
                  <a:cubicBezTo>
                    <a:pt x="333" y="5412"/>
                    <a:pt x="741" y="6484"/>
                    <a:pt x="1813" y="7122"/>
                  </a:cubicBezTo>
                  <a:cubicBezTo>
                    <a:pt x="741" y="7658"/>
                    <a:pt x="333" y="8832"/>
                    <a:pt x="230" y="8832"/>
                  </a:cubicBezTo>
                  <a:lnTo>
                    <a:pt x="1" y="9240"/>
                  </a:lnTo>
                  <a:lnTo>
                    <a:pt x="435" y="9470"/>
                  </a:lnTo>
                  <a:cubicBezTo>
                    <a:pt x="537" y="9572"/>
                    <a:pt x="1379" y="10006"/>
                    <a:pt x="2451" y="10006"/>
                  </a:cubicBezTo>
                  <a:lnTo>
                    <a:pt x="2783" y="10006"/>
                  </a:lnTo>
                  <a:cubicBezTo>
                    <a:pt x="2247" y="11052"/>
                    <a:pt x="2553" y="12226"/>
                    <a:pt x="2553" y="12328"/>
                  </a:cubicBezTo>
                  <a:lnTo>
                    <a:pt x="2553" y="12762"/>
                  </a:lnTo>
                  <a:lnTo>
                    <a:pt x="3089" y="12762"/>
                  </a:lnTo>
                  <a:cubicBezTo>
                    <a:pt x="3089" y="12762"/>
                    <a:pt x="4365" y="12558"/>
                    <a:pt x="5207" y="11792"/>
                  </a:cubicBezTo>
                  <a:cubicBezTo>
                    <a:pt x="5437" y="12966"/>
                    <a:pt x="6381" y="13834"/>
                    <a:pt x="6381" y="13834"/>
                  </a:cubicBezTo>
                  <a:lnTo>
                    <a:pt x="6713" y="14140"/>
                  </a:lnTo>
                  <a:lnTo>
                    <a:pt x="6815" y="14140"/>
                  </a:lnTo>
                  <a:lnTo>
                    <a:pt x="7121" y="13834"/>
                  </a:lnTo>
                  <a:cubicBezTo>
                    <a:pt x="7121" y="13834"/>
                    <a:pt x="8091" y="12966"/>
                    <a:pt x="8296" y="11792"/>
                  </a:cubicBezTo>
                  <a:cubicBezTo>
                    <a:pt x="9163" y="12558"/>
                    <a:pt x="10312" y="12762"/>
                    <a:pt x="10439" y="12762"/>
                  </a:cubicBezTo>
                  <a:lnTo>
                    <a:pt x="10848" y="12762"/>
                  </a:lnTo>
                  <a:lnTo>
                    <a:pt x="10950" y="12328"/>
                  </a:lnTo>
                  <a:cubicBezTo>
                    <a:pt x="10950" y="12226"/>
                    <a:pt x="11282" y="11052"/>
                    <a:pt x="10746" y="10006"/>
                  </a:cubicBezTo>
                  <a:lnTo>
                    <a:pt x="11077" y="10006"/>
                  </a:lnTo>
                  <a:cubicBezTo>
                    <a:pt x="12124" y="10006"/>
                    <a:pt x="12992" y="9572"/>
                    <a:pt x="12992" y="9470"/>
                  </a:cubicBezTo>
                  <a:lnTo>
                    <a:pt x="13400" y="9240"/>
                  </a:lnTo>
                  <a:lnTo>
                    <a:pt x="13196" y="8832"/>
                  </a:lnTo>
                  <a:cubicBezTo>
                    <a:pt x="13196" y="8832"/>
                    <a:pt x="12660" y="7658"/>
                    <a:pt x="11716" y="7122"/>
                  </a:cubicBezTo>
                  <a:cubicBezTo>
                    <a:pt x="12660" y="6484"/>
                    <a:pt x="13196" y="5412"/>
                    <a:pt x="13196" y="5310"/>
                  </a:cubicBezTo>
                  <a:lnTo>
                    <a:pt x="13400" y="4901"/>
                  </a:lnTo>
                  <a:lnTo>
                    <a:pt x="12992" y="4672"/>
                  </a:lnTo>
                  <a:cubicBezTo>
                    <a:pt x="12992" y="4672"/>
                    <a:pt x="12073" y="4124"/>
                    <a:pt x="11005" y="4124"/>
                  </a:cubicBezTo>
                  <a:cubicBezTo>
                    <a:pt x="10919" y="4124"/>
                    <a:pt x="10833" y="4128"/>
                    <a:pt x="10746" y="4136"/>
                  </a:cubicBezTo>
                  <a:cubicBezTo>
                    <a:pt x="11282" y="3089"/>
                    <a:pt x="10950" y="1915"/>
                    <a:pt x="10950" y="1915"/>
                  </a:cubicBezTo>
                  <a:lnTo>
                    <a:pt x="10848" y="1379"/>
                  </a:lnTo>
                  <a:lnTo>
                    <a:pt x="10439" y="1481"/>
                  </a:lnTo>
                  <a:cubicBezTo>
                    <a:pt x="10312" y="1481"/>
                    <a:pt x="9163" y="1583"/>
                    <a:pt x="8296" y="2349"/>
                  </a:cubicBezTo>
                  <a:cubicBezTo>
                    <a:pt x="8091" y="1277"/>
                    <a:pt x="7121" y="435"/>
                    <a:pt x="7121" y="435"/>
                  </a:cubicBezTo>
                  <a:lnTo>
                    <a:pt x="6815" y="103"/>
                  </a:lnTo>
                  <a:lnTo>
                    <a:pt x="67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5712833" y="924235"/>
              <a:ext cx="95429" cy="88684"/>
            </a:xfrm>
            <a:custGeom>
              <a:avLst/>
              <a:gdLst/>
              <a:ahLst/>
              <a:cxnLst/>
              <a:rect l="l" t="t" r="r" b="b"/>
              <a:pathLst>
                <a:path w="3523" h="3274" extrusionOk="0">
                  <a:moveTo>
                    <a:pt x="1707" y="0"/>
                  </a:moveTo>
                  <a:cubicBezTo>
                    <a:pt x="1599" y="0"/>
                    <a:pt x="1489" y="13"/>
                    <a:pt x="1378" y="39"/>
                  </a:cubicBezTo>
                  <a:cubicBezTo>
                    <a:pt x="536" y="243"/>
                    <a:pt x="0" y="1111"/>
                    <a:pt x="204" y="2055"/>
                  </a:cubicBezTo>
                  <a:cubicBezTo>
                    <a:pt x="400" y="2794"/>
                    <a:pt x="1040" y="3274"/>
                    <a:pt x="1746" y="3274"/>
                  </a:cubicBezTo>
                  <a:cubicBezTo>
                    <a:pt x="1869" y="3274"/>
                    <a:pt x="1994" y="3259"/>
                    <a:pt x="2118" y="3229"/>
                  </a:cubicBezTo>
                  <a:cubicBezTo>
                    <a:pt x="2986" y="3025"/>
                    <a:pt x="3522" y="2157"/>
                    <a:pt x="3293" y="1315"/>
                  </a:cubicBezTo>
                  <a:cubicBezTo>
                    <a:pt x="3114" y="580"/>
                    <a:pt x="2450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3C480C8-A457-65DA-C27A-FF9677EE3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45" y="837014"/>
            <a:ext cx="8808483" cy="308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oogle Shape;1915;p60">
            <a:extLst>
              <a:ext uri="{FF2B5EF4-FFF2-40B4-BE49-F238E27FC236}">
                <a16:creationId xmlns:a16="http://schemas.microsoft.com/office/drawing/2014/main" id="{46EE28B1-F073-E5A2-E32B-7FF6C461BF19}"/>
              </a:ext>
            </a:extLst>
          </p:cNvPr>
          <p:cNvGrpSpPr/>
          <p:nvPr/>
        </p:nvGrpSpPr>
        <p:grpSpPr>
          <a:xfrm rot="19665767">
            <a:off x="7671200" y="167147"/>
            <a:ext cx="1088118" cy="960505"/>
            <a:chOff x="8261886" y="2672187"/>
            <a:chExt cx="419207" cy="505702"/>
          </a:xfrm>
        </p:grpSpPr>
        <p:grpSp>
          <p:nvGrpSpPr>
            <p:cNvPr id="40" name="Google Shape;1916;p60">
              <a:extLst>
                <a:ext uri="{FF2B5EF4-FFF2-40B4-BE49-F238E27FC236}">
                  <a16:creationId xmlns:a16="http://schemas.microsoft.com/office/drawing/2014/main" id="{1D63C1F5-D9B9-1195-A925-0ED7DB1FAA30}"/>
                </a:ext>
              </a:extLst>
            </p:cNvPr>
            <p:cNvGrpSpPr/>
            <p:nvPr/>
          </p:nvGrpSpPr>
          <p:grpSpPr>
            <a:xfrm>
              <a:off x="8276473" y="2686774"/>
              <a:ext cx="357362" cy="414912"/>
              <a:chOff x="8276473" y="2686774"/>
              <a:chExt cx="357362" cy="414912"/>
            </a:xfrm>
          </p:grpSpPr>
          <p:sp>
            <p:nvSpPr>
              <p:cNvPr id="74" name="Google Shape;1917;p60">
                <a:extLst>
                  <a:ext uri="{FF2B5EF4-FFF2-40B4-BE49-F238E27FC236}">
                    <a16:creationId xmlns:a16="http://schemas.microsoft.com/office/drawing/2014/main" id="{E4F34320-8B9E-6749-9694-798FD5CC7ECB}"/>
                  </a:ext>
                </a:extLst>
              </p:cNvPr>
              <p:cNvSpPr/>
              <p:nvPr/>
            </p:nvSpPr>
            <p:spPr>
              <a:xfrm>
                <a:off x="8279896" y="2690230"/>
                <a:ext cx="353939" cy="408034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12280" extrusionOk="0">
                    <a:moveTo>
                      <a:pt x="1" y="0"/>
                    </a:moveTo>
                    <a:lnTo>
                      <a:pt x="1" y="12279"/>
                    </a:lnTo>
                    <a:lnTo>
                      <a:pt x="10651" y="12279"/>
                    </a:lnTo>
                    <a:lnTo>
                      <a:pt x="106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18;p60">
                <a:extLst>
                  <a:ext uri="{FF2B5EF4-FFF2-40B4-BE49-F238E27FC236}">
                    <a16:creationId xmlns:a16="http://schemas.microsoft.com/office/drawing/2014/main" id="{A8349A13-356A-53E7-6742-8DCCA6CDF167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47061" cy="404611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2177" extrusionOk="0">
                    <a:moveTo>
                      <a:pt x="10444" y="1"/>
                    </a:moveTo>
                    <a:lnTo>
                      <a:pt x="10341" y="104"/>
                    </a:lnTo>
                    <a:lnTo>
                      <a:pt x="10341" y="11944"/>
                    </a:lnTo>
                    <a:lnTo>
                      <a:pt x="104" y="11944"/>
                    </a:lnTo>
                    <a:lnTo>
                      <a:pt x="1" y="12047"/>
                    </a:lnTo>
                    <a:lnTo>
                      <a:pt x="104" y="12176"/>
                    </a:lnTo>
                    <a:lnTo>
                      <a:pt x="10444" y="12176"/>
                    </a:lnTo>
                    <a:lnTo>
                      <a:pt x="10444" y="12047"/>
                    </a:lnTo>
                    <a:lnTo>
                      <a:pt x="10444" y="104"/>
                    </a:lnTo>
                    <a:lnTo>
                      <a:pt x="104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19;p60">
                <a:extLst>
                  <a:ext uri="{FF2B5EF4-FFF2-40B4-BE49-F238E27FC236}">
                    <a16:creationId xmlns:a16="http://schemas.microsoft.com/office/drawing/2014/main" id="{3DD7A426-4069-245C-CB2E-481191344723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50484" cy="408034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2280" extrusionOk="0">
                    <a:moveTo>
                      <a:pt x="10547" y="1"/>
                    </a:moveTo>
                    <a:lnTo>
                      <a:pt x="10444" y="104"/>
                    </a:lnTo>
                    <a:lnTo>
                      <a:pt x="10444" y="12047"/>
                    </a:lnTo>
                    <a:lnTo>
                      <a:pt x="104" y="12047"/>
                    </a:lnTo>
                    <a:lnTo>
                      <a:pt x="1" y="12176"/>
                    </a:lnTo>
                    <a:lnTo>
                      <a:pt x="104" y="12280"/>
                    </a:lnTo>
                    <a:lnTo>
                      <a:pt x="10547" y="12280"/>
                    </a:lnTo>
                    <a:lnTo>
                      <a:pt x="10547" y="12176"/>
                    </a:lnTo>
                    <a:lnTo>
                      <a:pt x="10547" y="104"/>
                    </a:lnTo>
                    <a:lnTo>
                      <a:pt x="105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920;p60">
                <a:extLst>
                  <a:ext uri="{FF2B5EF4-FFF2-40B4-BE49-F238E27FC236}">
                    <a16:creationId xmlns:a16="http://schemas.microsoft.com/office/drawing/2014/main" id="{2EE1F941-D975-BD70-8720-1F5342A497E4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53906" cy="411489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2384" extrusionOk="0">
                    <a:moveTo>
                      <a:pt x="10651" y="1"/>
                    </a:moveTo>
                    <a:lnTo>
                      <a:pt x="10547" y="104"/>
                    </a:lnTo>
                    <a:lnTo>
                      <a:pt x="10547" y="12280"/>
                    </a:lnTo>
                    <a:lnTo>
                      <a:pt x="1" y="12280"/>
                    </a:lnTo>
                    <a:lnTo>
                      <a:pt x="104" y="12383"/>
                    </a:lnTo>
                    <a:lnTo>
                      <a:pt x="10651" y="12383"/>
                    </a:lnTo>
                    <a:lnTo>
                      <a:pt x="10651" y="12280"/>
                    </a:lnTo>
                    <a:lnTo>
                      <a:pt x="10651" y="104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921;p60">
                <a:extLst>
                  <a:ext uri="{FF2B5EF4-FFF2-40B4-BE49-F238E27FC236}">
                    <a16:creationId xmlns:a16="http://schemas.microsoft.com/office/drawing/2014/main" id="{824E2CF0-05C7-CDCD-75B9-865BE457E31C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57362" cy="414912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12487" extrusionOk="0">
                    <a:moveTo>
                      <a:pt x="10754" y="1"/>
                    </a:moveTo>
                    <a:lnTo>
                      <a:pt x="10651" y="104"/>
                    </a:lnTo>
                    <a:lnTo>
                      <a:pt x="10651" y="12383"/>
                    </a:lnTo>
                    <a:lnTo>
                      <a:pt x="1" y="12383"/>
                    </a:lnTo>
                    <a:lnTo>
                      <a:pt x="104" y="12487"/>
                    </a:lnTo>
                    <a:lnTo>
                      <a:pt x="10754" y="12487"/>
                    </a:lnTo>
                    <a:lnTo>
                      <a:pt x="10754" y="12383"/>
                    </a:lnTo>
                    <a:lnTo>
                      <a:pt x="10754" y="104"/>
                    </a:lnTo>
                    <a:lnTo>
                      <a:pt x="107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1922;p60">
              <a:extLst>
                <a:ext uri="{FF2B5EF4-FFF2-40B4-BE49-F238E27FC236}">
                  <a16:creationId xmlns:a16="http://schemas.microsoft.com/office/drawing/2014/main" id="{BAE20FAE-7082-7699-E944-D49AFE3D8935}"/>
                </a:ext>
              </a:extLst>
            </p:cNvPr>
            <p:cNvSpPr/>
            <p:nvPr/>
          </p:nvSpPr>
          <p:spPr>
            <a:xfrm>
              <a:off x="8276473" y="2672187"/>
              <a:ext cx="343606" cy="411456"/>
            </a:xfrm>
            <a:custGeom>
              <a:avLst/>
              <a:gdLst/>
              <a:ahLst/>
              <a:cxnLst/>
              <a:rect l="l" t="t" r="r" b="b"/>
              <a:pathLst>
                <a:path w="10341" h="12383" extrusionOk="0">
                  <a:moveTo>
                    <a:pt x="1" y="0"/>
                  </a:moveTo>
                  <a:lnTo>
                    <a:pt x="1" y="12383"/>
                  </a:lnTo>
                  <a:lnTo>
                    <a:pt x="10341" y="12383"/>
                  </a:lnTo>
                  <a:lnTo>
                    <a:pt x="103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23;p60">
              <a:extLst>
                <a:ext uri="{FF2B5EF4-FFF2-40B4-BE49-F238E27FC236}">
                  <a16:creationId xmlns:a16="http://schemas.microsoft.com/office/drawing/2014/main" id="{C6418CE6-255E-5A0F-0CB4-E251DFC83C06}"/>
                </a:ext>
              </a:extLst>
            </p:cNvPr>
            <p:cNvSpPr/>
            <p:nvPr/>
          </p:nvSpPr>
          <p:spPr>
            <a:xfrm>
              <a:off x="8290230" y="2697108"/>
              <a:ext cx="32663" cy="32663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543" y="0"/>
                  </a:moveTo>
                  <a:cubicBezTo>
                    <a:pt x="233" y="0"/>
                    <a:pt x="0" y="233"/>
                    <a:pt x="0" y="543"/>
                  </a:cubicBezTo>
                  <a:cubicBezTo>
                    <a:pt x="0" y="750"/>
                    <a:pt x="233" y="982"/>
                    <a:pt x="543" y="982"/>
                  </a:cubicBezTo>
                  <a:cubicBezTo>
                    <a:pt x="776" y="982"/>
                    <a:pt x="982" y="750"/>
                    <a:pt x="982" y="543"/>
                  </a:cubicBezTo>
                  <a:cubicBezTo>
                    <a:pt x="982" y="233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24;p60">
              <a:extLst>
                <a:ext uri="{FF2B5EF4-FFF2-40B4-BE49-F238E27FC236}">
                  <a16:creationId xmlns:a16="http://schemas.microsoft.com/office/drawing/2014/main" id="{52002AA7-DC23-DA64-5EDF-1BAB3210148C}"/>
                </a:ext>
              </a:extLst>
            </p:cNvPr>
            <p:cNvSpPr/>
            <p:nvPr/>
          </p:nvSpPr>
          <p:spPr>
            <a:xfrm>
              <a:off x="8290230" y="2764961"/>
              <a:ext cx="32663" cy="32663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543" y="0"/>
                  </a:moveTo>
                  <a:cubicBezTo>
                    <a:pt x="233" y="0"/>
                    <a:pt x="0" y="233"/>
                    <a:pt x="0" y="543"/>
                  </a:cubicBezTo>
                  <a:cubicBezTo>
                    <a:pt x="0" y="776"/>
                    <a:pt x="233" y="983"/>
                    <a:pt x="543" y="983"/>
                  </a:cubicBezTo>
                  <a:cubicBezTo>
                    <a:pt x="776" y="983"/>
                    <a:pt x="982" y="776"/>
                    <a:pt x="982" y="543"/>
                  </a:cubicBezTo>
                  <a:cubicBezTo>
                    <a:pt x="982" y="233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25;p60">
              <a:extLst>
                <a:ext uri="{FF2B5EF4-FFF2-40B4-BE49-F238E27FC236}">
                  <a16:creationId xmlns:a16="http://schemas.microsoft.com/office/drawing/2014/main" id="{A3C10A6C-CFEF-6361-956A-F7785A4EBC73}"/>
                </a:ext>
              </a:extLst>
            </p:cNvPr>
            <p:cNvSpPr/>
            <p:nvPr/>
          </p:nvSpPr>
          <p:spPr>
            <a:xfrm>
              <a:off x="8290230" y="2833677"/>
              <a:ext cx="32663" cy="31799"/>
            </a:xfrm>
            <a:custGeom>
              <a:avLst/>
              <a:gdLst/>
              <a:ahLst/>
              <a:cxnLst/>
              <a:rect l="l" t="t" r="r" b="b"/>
              <a:pathLst>
                <a:path w="983" h="957" extrusionOk="0">
                  <a:moveTo>
                    <a:pt x="543" y="0"/>
                  </a:moveTo>
                  <a:cubicBezTo>
                    <a:pt x="233" y="0"/>
                    <a:pt x="0" y="207"/>
                    <a:pt x="0" y="414"/>
                  </a:cubicBezTo>
                  <a:cubicBezTo>
                    <a:pt x="0" y="750"/>
                    <a:pt x="233" y="957"/>
                    <a:pt x="543" y="957"/>
                  </a:cubicBezTo>
                  <a:cubicBezTo>
                    <a:pt x="776" y="957"/>
                    <a:pt x="982" y="750"/>
                    <a:pt x="982" y="414"/>
                  </a:cubicBezTo>
                  <a:cubicBezTo>
                    <a:pt x="982" y="207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26;p60">
              <a:extLst>
                <a:ext uri="{FF2B5EF4-FFF2-40B4-BE49-F238E27FC236}">
                  <a16:creationId xmlns:a16="http://schemas.microsoft.com/office/drawing/2014/main" id="{4A4EFC89-99F3-6ABD-24DF-1C7CF93D1F57}"/>
                </a:ext>
              </a:extLst>
            </p:cNvPr>
            <p:cNvSpPr/>
            <p:nvPr/>
          </p:nvSpPr>
          <p:spPr>
            <a:xfrm>
              <a:off x="8290230" y="2898107"/>
              <a:ext cx="32663" cy="35221"/>
            </a:xfrm>
            <a:custGeom>
              <a:avLst/>
              <a:gdLst/>
              <a:ahLst/>
              <a:cxnLst/>
              <a:rect l="l" t="t" r="r" b="b"/>
              <a:pathLst>
                <a:path w="983" h="1060" extrusionOk="0">
                  <a:moveTo>
                    <a:pt x="543" y="0"/>
                  </a:moveTo>
                  <a:cubicBezTo>
                    <a:pt x="233" y="0"/>
                    <a:pt x="0" y="207"/>
                    <a:pt x="0" y="517"/>
                  </a:cubicBezTo>
                  <a:cubicBezTo>
                    <a:pt x="0" y="853"/>
                    <a:pt x="233" y="1060"/>
                    <a:pt x="543" y="1060"/>
                  </a:cubicBezTo>
                  <a:cubicBezTo>
                    <a:pt x="776" y="1060"/>
                    <a:pt x="982" y="853"/>
                    <a:pt x="982" y="517"/>
                  </a:cubicBezTo>
                  <a:cubicBezTo>
                    <a:pt x="982" y="207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27;p60">
              <a:extLst>
                <a:ext uri="{FF2B5EF4-FFF2-40B4-BE49-F238E27FC236}">
                  <a16:creationId xmlns:a16="http://schemas.microsoft.com/office/drawing/2014/main" id="{54F6E99D-75C8-2AE9-BD5A-18C143D0F7AA}"/>
                </a:ext>
              </a:extLst>
            </p:cNvPr>
            <p:cNvSpPr/>
            <p:nvPr/>
          </p:nvSpPr>
          <p:spPr>
            <a:xfrm>
              <a:off x="8290230" y="2965960"/>
              <a:ext cx="32663" cy="31799"/>
            </a:xfrm>
            <a:custGeom>
              <a:avLst/>
              <a:gdLst/>
              <a:ahLst/>
              <a:cxnLst/>
              <a:rect l="l" t="t" r="r" b="b"/>
              <a:pathLst>
                <a:path w="983" h="957" extrusionOk="0">
                  <a:moveTo>
                    <a:pt x="543" y="0"/>
                  </a:moveTo>
                  <a:cubicBezTo>
                    <a:pt x="233" y="0"/>
                    <a:pt x="0" y="207"/>
                    <a:pt x="0" y="543"/>
                  </a:cubicBezTo>
                  <a:cubicBezTo>
                    <a:pt x="0" y="750"/>
                    <a:pt x="233" y="957"/>
                    <a:pt x="543" y="957"/>
                  </a:cubicBezTo>
                  <a:cubicBezTo>
                    <a:pt x="776" y="957"/>
                    <a:pt x="982" y="750"/>
                    <a:pt x="982" y="543"/>
                  </a:cubicBezTo>
                  <a:cubicBezTo>
                    <a:pt x="982" y="207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28;p60">
              <a:extLst>
                <a:ext uri="{FF2B5EF4-FFF2-40B4-BE49-F238E27FC236}">
                  <a16:creationId xmlns:a16="http://schemas.microsoft.com/office/drawing/2014/main" id="{A9775886-B9F2-EE5A-24D2-FDE84C9CEB47}"/>
                </a:ext>
              </a:extLst>
            </p:cNvPr>
            <p:cNvSpPr/>
            <p:nvPr/>
          </p:nvSpPr>
          <p:spPr>
            <a:xfrm>
              <a:off x="8290230" y="3026934"/>
              <a:ext cx="32663" cy="35254"/>
            </a:xfrm>
            <a:custGeom>
              <a:avLst/>
              <a:gdLst/>
              <a:ahLst/>
              <a:cxnLst/>
              <a:rect l="l" t="t" r="r" b="b"/>
              <a:pathLst>
                <a:path w="983" h="1061" extrusionOk="0">
                  <a:moveTo>
                    <a:pt x="543" y="1"/>
                  </a:moveTo>
                  <a:cubicBezTo>
                    <a:pt x="233" y="1"/>
                    <a:pt x="0" y="207"/>
                    <a:pt x="0" y="518"/>
                  </a:cubicBezTo>
                  <a:cubicBezTo>
                    <a:pt x="0" y="854"/>
                    <a:pt x="233" y="1060"/>
                    <a:pt x="543" y="1060"/>
                  </a:cubicBezTo>
                  <a:cubicBezTo>
                    <a:pt x="776" y="1060"/>
                    <a:pt x="982" y="854"/>
                    <a:pt x="982" y="518"/>
                  </a:cubicBezTo>
                  <a:cubicBezTo>
                    <a:pt x="982" y="207"/>
                    <a:pt x="776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29;p60">
              <a:extLst>
                <a:ext uri="{FF2B5EF4-FFF2-40B4-BE49-F238E27FC236}">
                  <a16:creationId xmlns:a16="http://schemas.microsoft.com/office/drawing/2014/main" id="{BF06E95A-AF17-1E5F-45D1-DA8256D78EBF}"/>
                </a:ext>
              </a:extLst>
            </p:cNvPr>
            <p:cNvSpPr/>
            <p:nvPr/>
          </p:nvSpPr>
          <p:spPr>
            <a:xfrm>
              <a:off x="8333161" y="2700531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30"/>
                    <a:pt x="1" y="233"/>
                  </a:cubicBezTo>
                  <a:cubicBezTo>
                    <a:pt x="1" y="337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7"/>
                    <a:pt x="8092" y="233"/>
                  </a:cubicBezTo>
                  <a:cubicBezTo>
                    <a:pt x="8092" y="130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30;p60">
              <a:extLst>
                <a:ext uri="{FF2B5EF4-FFF2-40B4-BE49-F238E27FC236}">
                  <a16:creationId xmlns:a16="http://schemas.microsoft.com/office/drawing/2014/main" id="{8BF29FF0-AB1E-A0DA-DA00-E2A5BA6BF79C}"/>
                </a:ext>
              </a:extLst>
            </p:cNvPr>
            <p:cNvSpPr/>
            <p:nvPr/>
          </p:nvSpPr>
          <p:spPr>
            <a:xfrm>
              <a:off x="8333161" y="2729739"/>
              <a:ext cx="268877" cy="18076"/>
            </a:xfrm>
            <a:custGeom>
              <a:avLst/>
              <a:gdLst/>
              <a:ahLst/>
              <a:cxnLst/>
              <a:rect l="l" t="t" r="r" b="b"/>
              <a:pathLst>
                <a:path w="8092" h="544" extrusionOk="0">
                  <a:moveTo>
                    <a:pt x="233" y="0"/>
                  </a:moveTo>
                  <a:cubicBezTo>
                    <a:pt x="130" y="0"/>
                    <a:pt x="1" y="104"/>
                    <a:pt x="1" y="311"/>
                  </a:cubicBezTo>
                  <a:cubicBezTo>
                    <a:pt x="1" y="414"/>
                    <a:pt x="130" y="543"/>
                    <a:pt x="233" y="543"/>
                  </a:cubicBezTo>
                  <a:lnTo>
                    <a:pt x="7885" y="543"/>
                  </a:lnTo>
                  <a:cubicBezTo>
                    <a:pt x="7988" y="543"/>
                    <a:pt x="8092" y="414"/>
                    <a:pt x="8092" y="311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31;p60">
              <a:extLst>
                <a:ext uri="{FF2B5EF4-FFF2-40B4-BE49-F238E27FC236}">
                  <a16:creationId xmlns:a16="http://schemas.microsoft.com/office/drawing/2014/main" id="{945F6D10-E631-2ABF-0CB4-53FD55980EB4}"/>
                </a:ext>
              </a:extLst>
            </p:cNvPr>
            <p:cNvSpPr/>
            <p:nvPr/>
          </p:nvSpPr>
          <p:spPr>
            <a:xfrm>
              <a:off x="8333161" y="2761505"/>
              <a:ext cx="268877" cy="14653"/>
            </a:xfrm>
            <a:custGeom>
              <a:avLst/>
              <a:gdLst/>
              <a:ahLst/>
              <a:cxnLst/>
              <a:rect l="l" t="t" r="r" b="b"/>
              <a:pathLst>
                <a:path w="8092" h="441" extrusionOk="0">
                  <a:moveTo>
                    <a:pt x="233" y="1"/>
                  </a:moveTo>
                  <a:cubicBezTo>
                    <a:pt x="130" y="1"/>
                    <a:pt x="1" y="104"/>
                    <a:pt x="1" y="234"/>
                  </a:cubicBezTo>
                  <a:cubicBezTo>
                    <a:pt x="1" y="337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7"/>
                    <a:pt x="8092" y="234"/>
                  </a:cubicBezTo>
                  <a:cubicBezTo>
                    <a:pt x="8092" y="104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32;p60">
              <a:extLst>
                <a:ext uri="{FF2B5EF4-FFF2-40B4-BE49-F238E27FC236}">
                  <a16:creationId xmlns:a16="http://schemas.microsoft.com/office/drawing/2014/main" id="{BA0F6D10-24D3-D6BD-0BC7-1FE416AAD61F}"/>
                </a:ext>
              </a:extLst>
            </p:cNvPr>
            <p:cNvSpPr/>
            <p:nvPr/>
          </p:nvSpPr>
          <p:spPr>
            <a:xfrm>
              <a:off x="8333161" y="2794169"/>
              <a:ext cx="268877" cy="13756"/>
            </a:xfrm>
            <a:custGeom>
              <a:avLst/>
              <a:gdLst/>
              <a:ahLst/>
              <a:cxnLst/>
              <a:rect l="l" t="t" r="r" b="b"/>
              <a:pathLst>
                <a:path w="8092" h="414" extrusionOk="0">
                  <a:moveTo>
                    <a:pt x="233" y="0"/>
                  </a:moveTo>
                  <a:cubicBezTo>
                    <a:pt x="130" y="0"/>
                    <a:pt x="1" y="104"/>
                    <a:pt x="1" y="207"/>
                  </a:cubicBezTo>
                  <a:cubicBezTo>
                    <a:pt x="1" y="310"/>
                    <a:pt x="130" y="414"/>
                    <a:pt x="233" y="414"/>
                  </a:cubicBezTo>
                  <a:lnTo>
                    <a:pt x="7885" y="414"/>
                  </a:lnTo>
                  <a:cubicBezTo>
                    <a:pt x="7988" y="414"/>
                    <a:pt x="8092" y="310"/>
                    <a:pt x="8092" y="207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33;p60">
              <a:extLst>
                <a:ext uri="{FF2B5EF4-FFF2-40B4-BE49-F238E27FC236}">
                  <a16:creationId xmlns:a16="http://schemas.microsoft.com/office/drawing/2014/main" id="{8935EFAE-4F66-270F-EE00-71D80342F7ED}"/>
                </a:ext>
              </a:extLst>
            </p:cNvPr>
            <p:cNvSpPr/>
            <p:nvPr/>
          </p:nvSpPr>
          <p:spPr>
            <a:xfrm>
              <a:off x="8333161" y="2822512"/>
              <a:ext cx="268877" cy="18076"/>
            </a:xfrm>
            <a:custGeom>
              <a:avLst/>
              <a:gdLst/>
              <a:ahLst/>
              <a:cxnLst/>
              <a:rect l="l" t="t" r="r" b="b"/>
              <a:pathLst>
                <a:path w="8092" h="544" extrusionOk="0">
                  <a:moveTo>
                    <a:pt x="233" y="0"/>
                  </a:moveTo>
                  <a:cubicBezTo>
                    <a:pt x="130" y="0"/>
                    <a:pt x="1" y="104"/>
                    <a:pt x="1" y="336"/>
                  </a:cubicBezTo>
                  <a:cubicBezTo>
                    <a:pt x="1" y="440"/>
                    <a:pt x="130" y="543"/>
                    <a:pt x="233" y="543"/>
                  </a:cubicBezTo>
                  <a:lnTo>
                    <a:pt x="7885" y="543"/>
                  </a:lnTo>
                  <a:cubicBezTo>
                    <a:pt x="7988" y="543"/>
                    <a:pt x="8092" y="440"/>
                    <a:pt x="8092" y="336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34;p60">
              <a:extLst>
                <a:ext uri="{FF2B5EF4-FFF2-40B4-BE49-F238E27FC236}">
                  <a16:creationId xmlns:a16="http://schemas.microsoft.com/office/drawing/2014/main" id="{78A842EE-7791-19F4-DC05-E1A1817029F0}"/>
                </a:ext>
              </a:extLst>
            </p:cNvPr>
            <p:cNvSpPr/>
            <p:nvPr/>
          </p:nvSpPr>
          <p:spPr>
            <a:xfrm>
              <a:off x="8333161" y="2855143"/>
              <a:ext cx="268877" cy="13789"/>
            </a:xfrm>
            <a:custGeom>
              <a:avLst/>
              <a:gdLst/>
              <a:ahLst/>
              <a:cxnLst/>
              <a:rect l="l" t="t" r="r" b="b"/>
              <a:pathLst>
                <a:path w="8092" h="415" extrusionOk="0">
                  <a:moveTo>
                    <a:pt x="233" y="1"/>
                  </a:moveTo>
                  <a:cubicBezTo>
                    <a:pt x="130" y="1"/>
                    <a:pt x="1" y="104"/>
                    <a:pt x="1" y="207"/>
                  </a:cubicBezTo>
                  <a:cubicBezTo>
                    <a:pt x="1" y="311"/>
                    <a:pt x="130" y="414"/>
                    <a:pt x="233" y="414"/>
                  </a:cubicBezTo>
                  <a:lnTo>
                    <a:pt x="7885" y="414"/>
                  </a:lnTo>
                  <a:cubicBezTo>
                    <a:pt x="7988" y="414"/>
                    <a:pt x="8092" y="311"/>
                    <a:pt x="8092" y="207"/>
                  </a:cubicBezTo>
                  <a:cubicBezTo>
                    <a:pt x="8092" y="104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35;p60">
              <a:extLst>
                <a:ext uri="{FF2B5EF4-FFF2-40B4-BE49-F238E27FC236}">
                  <a16:creationId xmlns:a16="http://schemas.microsoft.com/office/drawing/2014/main" id="{852E71E3-DCBB-3436-7180-D21D74226AB3}"/>
                </a:ext>
              </a:extLst>
            </p:cNvPr>
            <p:cNvSpPr/>
            <p:nvPr/>
          </p:nvSpPr>
          <p:spPr>
            <a:xfrm>
              <a:off x="8333161" y="2886942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03"/>
                    <a:pt x="1" y="207"/>
                  </a:cubicBezTo>
                  <a:cubicBezTo>
                    <a:pt x="1" y="336"/>
                    <a:pt x="130" y="439"/>
                    <a:pt x="233" y="439"/>
                  </a:cubicBezTo>
                  <a:lnTo>
                    <a:pt x="7885" y="439"/>
                  </a:lnTo>
                  <a:cubicBezTo>
                    <a:pt x="7988" y="439"/>
                    <a:pt x="8092" y="336"/>
                    <a:pt x="8092" y="207"/>
                  </a:cubicBezTo>
                  <a:cubicBezTo>
                    <a:pt x="8092" y="103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36;p60">
              <a:extLst>
                <a:ext uri="{FF2B5EF4-FFF2-40B4-BE49-F238E27FC236}">
                  <a16:creationId xmlns:a16="http://schemas.microsoft.com/office/drawing/2014/main" id="{36BEF183-D34D-A217-7508-8937120659C2}"/>
                </a:ext>
              </a:extLst>
            </p:cNvPr>
            <p:cNvSpPr/>
            <p:nvPr/>
          </p:nvSpPr>
          <p:spPr>
            <a:xfrm>
              <a:off x="8333161" y="2915286"/>
              <a:ext cx="268877" cy="18043"/>
            </a:xfrm>
            <a:custGeom>
              <a:avLst/>
              <a:gdLst/>
              <a:ahLst/>
              <a:cxnLst/>
              <a:rect l="l" t="t" r="r" b="b"/>
              <a:pathLst>
                <a:path w="8092" h="543" extrusionOk="0">
                  <a:moveTo>
                    <a:pt x="233" y="0"/>
                  </a:moveTo>
                  <a:cubicBezTo>
                    <a:pt x="130" y="0"/>
                    <a:pt x="1" y="129"/>
                    <a:pt x="1" y="336"/>
                  </a:cubicBezTo>
                  <a:cubicBezTo>
                    <a:pt x="1" y="440"/>
                    <a:pt x="130" y="543"/>
                    <a:pt x="233" y="543"/>
                  </a:cubicBezTo>
                  <a:lnTo>
                    <a:pt x="7885" y="543"/>
                  </a:lnTo>
                  <a:cubicBezTo>
                    <a:pt x="7988" y="543"/>
                    <a:pt x="8092" y="440"/>
                    <a:pt x="8092" y="336"/>
                  </a:cubicBezTo>
                  <a:cubicBezTo>
                    <a:pt x="8092" y="129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37;p60">
              <a:extLst>
                <a:ext uri="{FF2B5EF4-FFF2-40B4-BE49-F238E27FC236}">
                  <a16:creationId xmlns:a16="http://schemas.microsoft.com/office/drawing/2014/main" id="{43735965-81D6-4228-5192-79EA9D556559}"/>
                </a:ext>
              </a:extLst>
            </p:cNvPr>
            <p:cNvSpPr/>
            <p:nvPr/>
          </p:nvSpPr>
          <p:spPr>
            <a:xfrm>
              <a:off x="8333161" y="2947917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04"/>
                    <a:pt x="1" y="207"/>
                  </a:cubicBezTo>
                  <a:cubicBezTo>
                    <a:pt x="1" y="311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11"/>
                    <a:pt x="8092" y="207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38;p60">
              <a:extLst>
                <a:ext uri="{FF2B5EF4-FFF2-40B4-BE49-F238E27FC236}">
                  <a16:creationId xmlns:a16="http://schemas.microsoft.com/office/drawing/2014/main" id="{C64B92C8-B9F9-BE90-4B00-F558EA47055C}"/>
                </a:ext>
              </a:extLst>
            </p:cNvPr>
            <p:cNvSpPr/>
            <p:nvPr/>
          </p:nvSpPr>
          <p:spPr>
            <a:xfrm>
              <a:off x="8333161" y="2979683"/>
              <a:ext cx="268877" cy="14653"/>
            </a:xfrm>
            <a:custGeom>
              <a:avLst/>
              <a:gdLst/>
              <a:ahLst/>
              <a:cxnLst/>
              <a:rect l="l" t="t" r="r" b="b"/>
              <a:pathLst>
                <a:path w="8092" h="441" extrusionOk="0">
                  <a:moveTo>
                    <a:pt x="233" y="1"/>
                  </a:moveTo>
                  <a:cubicBezTo>
                    <a:pt x="130" y="1"/>
                    <a:pt x="1" y="130"/>
                    <a:pt x="1" y="233"/>
                  </a:cubicBezTo>
                  <a:cubicBezTo>
                    <a:pt x="1" y="337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7"/>
                    <a:pt x="8092" y="233"/>
                  </a:cubicBezTo>
                  <a:cubicBezTo>
                    <a:pt x="8092" y="130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39;p60">
              <a:extLst>
                <a:ext uri="{FF2B5EF4-FFF2-40B4-BE49-F238E27FC236}">
                  <a16:creationId xmlns:a16="http://schemas.microsoft.com/office/drawing/2014/main" id="{B2899A81-AEEA-A978-091F-FF1E8ED229A4}"/>
                </a:ext>
              </a:extLst>
            </p:cNvPr>
            <p:cNvSpPr/>
            <p:nvPr/>
          </p:nvSpPr>
          <p:spPr>
            <a:xfrm>
              <a:off x="8333161" y="3008891"/>
              <a:ext cx="268877" cy="18076"/>
            </a:xfrm>
            <a:custGeom>
              <a:avLst/>
              <a:gdLst/>
              <a:ahLst/>
              <a:cxnLst/>
              <a:rect l="l" t="t" r="r" b="b"/>
              <a:pathLst>
                <a:path w="8092" h="544" extrusionOk="0">
                  <a:moveTo>
                    <a:pt x="233" y="1"/>
                  </a:moveTo>
                  <a:cubicBezTo>
                    <a:pt x="130" y="1"/>
                    <a:pt x="1" y="104"/>
                    <a:pt x="1" y="311"/>
                  </a:cubicBezTo>
                  <a:cubicBezTo>
                    <a:pt x="1" y="414"/>
                    <a:pt x="130" y="544"/>
                    <a:pt x="233" y="544"/>
                  </a:cubicBezTo>
                  <a:lnTo>
                    <a:pt x="7885" y="544"/>
                  </a:lnTo>
                  <a:cubicBezTo>
                    <a:pt x="7988" y="544"/>
                    <a:pt x="8092" y="414"/>
                    <a:pt x="8092" y="311"/>
                  </a:cubicBezTo>
                  <a:cubicBezTo>
                    <a:pt x="8092" y="104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0;p60">
              <a:extLst>
                <a:ext uri="{FF2B5EF4-FFF2-40B4-BE49-F238E27FC236}">
                  <a16:creationId xmlns:a16="http://schemas.microsoft.com/office/drawing/2014/main" id="{8D912193-C804-20ED-93BE-8E5C8162B4ED}"/>
                </a:ext>
              </a:extLst>
            </p:cNvPr>
            <p:cNvSpPr/>
            <p:nvPr/>
          </p:nvSpPr>
          <p:spPr>
            <a:xfrm>
              <a:off x="8333161" y="3040690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04"/>
                    <a:pt x="1" y="233"/>
                  </a:cubicBezTo>
                  <a:cubicBezTo>
                    <a:pt x="1" y="336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6"/>
                    <a:pt x="8092" y="233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1;p60">
              <a:extLst>
                <a:ext uri="{FF2B5EF4-FFF2-40B4-BE49-F238E27FC236}">
                  <a16:creationId xmlns:a16="http://schemas.microsoft.com/office/drawing/2014/main" id="{D75D5C17-FA2F-F7D4-DE32-8E5907D256C7}"/>
                </a:ext>
              </a:extLst>
            </p:cNvPr>
            <p:cNvSpPr/>
            <p:nvPr/>
          </p:nvSpPr>
          <p:spPr>
            <a:xfrm>
              <a:off x="8261886" y="2704817"/>
              <a:ext cx="49841" cy="46419"/>
            </a:xfrm>
            <a:custGeom>
              <a:avLst/>
              <a:gdLst/>
              <a:ahLst/>
              <a:cxnLst/>
              <a:rect l="l" t="t" r="r" b="b"/>
              <a:pathLst>
                <a:path w="1500" h="1397" extrusionOk="0">
                  <a:moveTo>
                    <a:pt x="750" y="1"/>
                  </a:moveTo>
                  <a:cubicBezTo>
                    <a:pt x="336" y="1"/>
                    <a:pt x="0" y="311"/>
                    <a:pt x="0" y="750"/>
                  </a:cubicBezTo>
                  <a:cubicBezTo>
                    <a:pt x="0" y="1061"/>
                    <a:pt x="207" y="1293"/>
                    <a:pt x="440" y="1397"/>
                  </a:cubicBezTo>
                  <a:lnTo>
                    <a:pt x="440" y="1293"/>
                  </a:lnTo>
                  <a:cubicBezTo>
                    <a:pt x="207" y="1164"/>
                    <a:pt x="103" y="957"/>
                    <a:pt x="103" y="750"/>
                  </a:cubicBezTo>
                  <a:cubicBezTo>
                    <a:pt x="103" y="414"/>
                    <a:pt x="440" y="104"/>
                    <a:pt x="750" y="104"/>
                  </a:cubicBezTo>
                  <a:cubicBezTo>
                    <a:pt x="1086" y="104"/>
                    <a:pt x="1396" y="414"/>
                    <a:pt x="1396" y="750"/>
                  </a:cubicBezTo>
                  <a:lnTo>
                    <a:pt x="1499" y="750"/>
                  </a:lnTo>
                  <a:cubicBezTo>
                    <a:pt x="1499" y="311"/>
                    <a:pt x="1189" y="1"/>
                    <a:pt x="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42;p60">
              <a:extLst>
                <a:ext uri="{FF2B5EF4-FFF2-40B4-BE49-F238E27FC236}">
                  <a16:creationId xmlns:a16="http://schemas.microsoft.com/office/drawing/2014/main" id="{B97077B9-2809-36C9-BE5E-C7F518E269BD}"/>
                </a:ext>
              </a:extLst>
            </p:cNvPr>
            <p:cNvSpPr/>
            <p:nvPr/>
          </p:nvSpPr>
          <p:spPr>
            <a:xfrm>
              <a:off x="8261886" y="2772670"/>
              <a:ext cx="49841" cy="46419"/>
            </a:xfrm>
            <a:custGeom>
              <a:avLst/>
              <a:gdLst/>
              <a:ahLst/>
              <a:cxnLst/>
              <a:rect l="l" t="t" r="r" b="b"/>
              <a:pathLst>
                <a:path w="1500" h="1397" extrusionOk="0">
                  <a:moveTo>
                    <a:pt x="750" y="1"/>
                  </a:moveTo>
                  <a:cubicBezTo>
                    <a:pt x="336" y="1"/>
                    <a:pt x="0" y="311"/>
                    <a:pt x="0" y="751"/>
                  </a:cubicBezTo>
                  <a:cubicBezTo>
                    <a:pt x="0" y="957"/>
                    <a:pt x="207" y="1293"/>
                    <a:pt x="440" y="1397"/>
                  </a:cubicBezTo>
                  <a:lnTo>
                    <a:pt x="440" y="1293"/>
                  </a:lnTo>
                  <a:cubicBezTo>
                    <a:pt x="207" y="1190"/>
                    <a:pt x="103" y="957"/>
                    <a:pt x="103" y="751"/>
                  </a:cubicBezTo>
                  <a:cubicBezTo>
                    <a:pt x="103" y="415"/>
                    <a:pt x="440" y="104"/>
                    <a:pt x="750" y="104"/>
                  </a:cubicBezTo>
                  <a:cubicBezTo>
                    <a:pt x="1086" y="104"/>
                    <a:pt x="1396" y="415"/>
                    <a:pt x="1396" y="751"/>
                  </a:cubicBezTo>
                  <a:lnTo>
                    <a:pt x="1499" y="751"/>
                  </a:lnTo>
                  <a:cubicBezTo>
                    <a:pt x="1499" y="311"/>
                    <a:pt x="1189" y="1"/>
                    <a:pt x="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3;p60">
              <a:extLst>
                <a:ext uri="{FF2B5EF4-FFF2-40B4-BE49-F238E27FC236}">
                  <a16:creationId xmlns:a16="http://schemas.microsoft.com/office/drawing/2014/main" id="{1CED192C-094C-43F2-A6D8-5D310EFE7949}"/>
                </a:ext>
              </a:extLst>
            </p:cNvPr>
            <p:cNvSpPr/>
            <p:nvPr/>
          </p:nvSpPr>
          <p:spPr>
            <a:xfrm>
              <a:off x="8261886" y="2840555"/>
              <a:ext cx="49841" cy="42963"/>
            </a:xfrm>
            <a:custGeom>
              <a:avLst/>
              <a:gdLst/>
              <a:ahLst/>
              <a:cxnLst/>
              <a:rect l="l" t="t" r="r" b="b"/>
              <a:pathLst>
                <a:path w="1500" h="1293" extrusionOk="0">
                  <a:moveTo>
                    <a:pt x="750" y="0"/>
                  </a:moveTo>
                  <a:cubicBezTo>
                    <a:pt x="336" y="0"/>
                    <a:pt x="0" y="310"/>
                    <a:pt x="0" y="750"/>
                  </a:cubicBezTo>
                  <a:cubicBezTo>
                    <a:pt x="0" y="957"/>
                    <a:pt x="207" y="1189"/>
                    <a:pt x="440" y="1293"/>
                  </a:cubicBezTo>
                  <a:cubicBezTo>
                    <a:pt x="207" y="1086"/>
                    <a:pt x="103" y="957"/>
                    <a:pt x="103" y="750"/>
                  </a:cubicBezTo>
                  <a:cubicBezTo>
                    <a:pt x="103" y="310"/>
                    <a:pt x="440" y="103"/>
                    <a:pt x="750" y="103"/>
                  </a:cubicBezTo>
                  <a:cubicBezTo>
                    <a:pt x="1086" y="103"/>
                    <a:pt x="1396" y="310"/>
                    <a:pt x="1396" y="750"/>
                  </a:cubicBezTo>
                  <a:lnTo>
                    <a:pt x="1499" y="750"/>
                  </a:lnTo>
                  <a:cubicBezTo>
                    <a:pt x="1499" y="310"/>
                    <a:pt x="1189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4;p60">
              <a:extLst>
                <a:ext uri="{FF2B5EF4-FFF2-40B4-BE49-F238E27FC236}">
                  <a16:creationId xmlns:a16="http://schemas.microsoft.com/office/drawing/2014/main" id="{B09120E5-9DBE-8947-8C71-ED71138E15EF}"/>
                </a:ext>
              </a:extLst>
            </p:cNvPr>
            <p:cNvSpPr/>
            <p:nvPr/>
          </p:nvSpPr>
          <p:spPr>
            <a:xfrm>
              <a:off x="8261886" y="2908408"/>
              <a:ext cx="49841" cy="42963"/>
            </a:xfrm>
            <a:custGeom>
              <a:avLst/>
              <a:gdLst/>
              <a:ahLst/>
              <a:cxnLst/>
              <a:rect l="l" t="t" r="r" b="b"/>
              <a:pathLst>
                <a:path w="1500" h="1293" extrusionOk="0">
                  <a:moveTo>
                    <a:pt x="750" y="0"/>
                  </a:moveTo>
                  <a:cubicBezTo>
                    <a:pt x="1086" y="0"/>
                    <a:pt x="1396" y="336"/>
                    <a:pt x="1396" y="647"/>
                  </a:cubicBezTo>
                  <a:lnTo>
                    <a:pt x="1396" y="750"/>
                  </a:lnTo>
                  <a:lnTo>
                    <a:pt x="1499" y="750"/>
                  </a:lnTo>
                  <a:lnTo>
                    <a:pt x="1499" y="647"/>
                  </a:lnTo>
                  <a:cubicBezTo>
                    <a:pt x="1499" y="336"/>
                    <a:pt x="1189" y="0"/>
                    <a:pt x="750" y="0"/>
                  </a:cubicBezTo>
                  <a:close/>
                  <a:moveTo>
                    <a:pt x="750" y="0"/>
                  </a:moveTo>
                  <a:cubicBezTo>
                    <a:pt x="336" y="0"/>
                    <a:pt x="0" y="336"/>
                    <a:pt x="0" y="647"/>
                  </a:cubicBezTo>
                  <a:cubicBezTo>
                    <a:pt x="0" y="983"/>
                    <a:pt x="207" y="1189"/>
                    <a:pt x="440" y="1293"/>
                  </a:cubicBezTo>
                  <a:lnTo>
                    <a:pt x="440" y="1189"/>
                  </a:lnTo>
                  <a:cubicBezTo>
                    <a:pt x="207" y="1086"/>
                    <a:pt x="103" y="853"/>
                    <a:pt x="103" y="647"/>
                  </a:cubicBezTo>
                  <a:cubicBezTo>
                    <a:pt x="103" y="336"/>
                    <a:pt x="440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45;p60">
              <a:extLst>
                <a:ext uri="{FF2B5EF4-FFF2-40B4-BE49-F238E27FC236}">
                  <a16:creationId xmlns:a16="http://schemas.microsoft.com/office/drawing/2014/main" id="{04C25FD9-CD38-EC39-6396-9A122796F3EC}"/>
                </a:ext>
              </a:extLst>
            </p:cNvPr>
            <p:cNvSpPr/>
            <p:nvPr/>
          </p:nvSpPr>
          <p:spPr>
            <a:xfrm>
              <a:off x="8261886" y="2972838"/>
              <a:ext cx="49841" cy="46386"/>
            </a:xfrm>
            <a:custGeom>
              <a:avLst/>
              <a:gdLst/>
              <a:ahLst/>
              <a:cxnLst/>
              <a:rect l="l" t="t" r="r" b="b"/>
              <a:pathLst>
                <a:path w="1500" h="1396" extrusionOk="0">
                  <a:moveTo>
                    <a:pt x="750" y="0"/>
                  </a:moveTo>
                  <a:cubicBezTo>
                    <a:pt x="336" y="0"/>
                    <a:pt x="0" y="336"/>
                    <a:pt x="0" y="750"/>
                  </a:cubicBezTo>
                  <a:cubicBezTo>
                    <a:pt x="0" y="1086"/>
                    <a:pt x="207" y="1293"/>
                    <a:pt x="440" y="1396"/>
                  </a:cubicBezTo>
                  <a:lnTo>
                    <a:pt x="440" y="1293"/>
                  </a:lnTo>
                  <a:cubicBezTo>
                    <a:pt x="207" y="1189"/>
                    <a:pt x="103" y="982"/>
                    <a:pt x="103" y="750"/>
                  </a:cubicBezTo>
                  <a:cubicBezTo>
                    <a:pt x="103" y="439"/>
                    <a:pt x="440" y="103"/>
                    <a:pt x="750" y="103"/>
                  </a:cubicBezTo>
                  <a:cubicBezTo>
                    <a:pt x="1086" y="103"/>
                    <a:pt x="1396" y="439"/>
                    <a:pt x="1396" y="750"/>
                  </a:cubicBezTo>
                  <a:lnTo>
                    <a:pt x="1499" y="750"/>
                  </a:lnTo>
                  <a:cubicBezTo>
                    <a:pt x="1499" y="336"/>
                    <a:pt x="1189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46;p60">
              <a:extLst>
                <a:ext uri="{FF2B5EF4-FFF2-40B4-BE49-F238E27FC236}">
                  <a16:creationId xmlns:a16="http://schemas.microsoft.com/office/drawing/2014/main" id="{BD2DD9F1-EEEE-29ED-5554-335EEB293A4D}"/>
                </a:ext>
              </a:extLst>
            </p:cNvPr>
            <p:cNvSpPr/>
            <p:nvPr/>
          </p:nvSpPr>
          <p:spPr>
            <a:xfrm>
              <a:off x="8261886" y="3037235"/>
              <a:ext cx="49841" cy="42996"/>
            </a:xfrm>
            <a:custGeom>
              <a:avLst/>
              <a:gdLst/>
              <a:ahLst/>
              <a:cxnLst/>
              <a:rect l="l" t="t" r="r" b="b"/>
              <a:pathLst>
                <a:path w="1500" h="1294" extrusionOk="0">
                  <a:moveTo>
                    <a:pt x="750" y="1"/>
                  </a:moveTo>
                  <a:cubicBezTo>
                    <a:pt x="1086" y="1"/>
                    <a:pt x="1396" y="337"/>
                    <a:pt x="1396" y="647"/>
                  </a:cubicBezTo>
                  <a:lnTo>
                    <a:pt x="1396" y="750"/>
                  </a:lnTo>
                  <a:lnTo>
                    <a:pt x="1499" y="750"/>
                  </a:lnTo>
                  <a:lnTo>
                    <a:pt x="1499" y="647"/>
                  </a:lnTo>
                  <a:cubicBezTo>
                    <a:pt x="1499" y="337"/>
                    <a:pt x="1189" y="1"/>
                    <a:pt x="750" y="1"/>
                  </a:cubicBezTo>
                  <a:close/>
                  <a:moveTo>
                    <a:pt x="750" y="1"/>
                  </a:moveTo>
                  <a:cubicBezTo>
                    <a:pt x="336" y="1"/>
                    <a:pt x="0" y="337"/>
                    <a:pt x="0" y="647"/>
                  </a:cubicBezTo>
                  <a:cubicBezTo>
                    <a:pt x="0" y="983"/>
                    <a:pt x="207" y="1190"/>
                    <a:pt x="440" y="1293"/>
                  </a:cubicBezTo>
                  <a:lnTo>
                    <a:pt x="440" y="1190"/>
                  </a:lnTo>
                  <a:cubicBezTo>
                    <a:pt x="207" y="1087"/>
                    <a:pt x="103" y="854"/>
                    <a:pt x="103" y="647"/>
                  </a:cubicBezTo>
                  <a:cubicBezTo>
                    <a:pt x="103" y="337"/>
                    <a:pt x="440" y="1"/>
                    <a:pt x="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47;p60">
              <a:extLst>
                <a:ext uri="{FF2B5EF4-FFF2-40B4-BE49-F238E27FC236}">
                  <a16:creationId xmlns:a16="http://schemas.microsoft.com/office/drawing/2014/main" id="{AC2A0E26-0D9D-6B9F-EA0E-5EF8DDDCCD21}"/>
                </a:ext>
              </a:extLst>
            </p:cNvPr>
            <p:cNvSpPr/>
            <p:nvPr/>
          </p:nvSpPr>
          <p:spPr>
            <a:xfrm>
              <a:off x="8444841" y="2726283"/>
              <a:ext cx="236248" cy="451595"/>
            </a:xfrm>
            <a:custGeom>
              <a:avLst/>
              <a:gdLst/>
              <a:ahLst/>
              <a:cxnLst/>
              <a:rect l="l" t="t" r="r" b="b"/>
              <a:pathLst>
                <a:path w="7110" h="13591" extrusionOk="0">
                  <a:moveTo>
                    <a:pt x="0" y="1"/>
                  </a:moveTo>
                  <a:lnTo>
                    <a:pt x="0" y="3439"/>
                  </a:lnTo>
                  <a:lnTo>
                    <a:pt x="4731" y="13443"/>
                  </a:lnTo>
                  <a:lnTo>
                    <a:pt x="4731" y="13572"/>
                  </a:lnTo>
                  <a:cubicBezTo>
                    <a:pt x="4731" y="13572"/>
                    <a:pt x="4863" y="13591"/>
                    <a:pt x="5065" y="13591"/>
                  </a:cubicBezTo>
                  <a:cubicBezTo>
                    <a:pt x="5697" y="13591"/>
                    <a:pt x="7011" y="13413"/>
                    <a:pt x="7109" y="11944"/>
                  </a:cubicBezTo>
                  <a:lnTo>
                    <a:pt x="2456" y="20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48;p60">
              <a:extLst>
                <a:ext uri="{FF2B5EF4-FFF2-40B4-BE49-F238E27FC236}">
                  <a16:creationId xmlns:a16="http://schemas.microsoft.com/office/drawing/2014/main" id="{B325A839-FF7C-C3A0-AA45-E2493299B627}"/>
                </a:ext>
              </a:extLst>
            </p:cNvPr>
            <p:cNvSpPr/>
            <p:nvPr/>
          </p:nvSpPr>
          <p:spPr>
            <a:xfrm>
              <a:off x="8444841" y="2726283"/>
              <a:ext cx="81607" cy="114303"/>
            </a:xfrm>
            <a:custGeom>
              <a:avLst/>
              <a:gdLst/>
              <a:ahLst/>
              <a:cxnLst/>
              <a:rect l="l" t="t" r="r" b="b"/>
              <a:pathLst>
                <a:path w="2456" h="3440" extrusionOk="0">
                  <a:moveTo>
                    <a:pt x="0" y="1"/>
                  </a:moveTo>
                  <a:lnTo>
                    <a:pt x="0" y="1500"/>
                  </a:lnTo>
                  <a:lnTo>
                    <a:pt x="0" y="3439"/>
                  </a:lnTo>
                  <a:lnTo>
                    <a:pt x="310" y="2793"/>
                  </a:lnTo>
                  <a:lnTo>
                    <a:pt x="1396" y="3000"/>
                  </a:lnTo>
                  <a:lnTo>
                    <a:pt x="1810" y="1940"/>
                  </a:lnTo>
                  <a:lnTo>
                    <a:pt x="2456" y="2043"/>
                  </a:lnTo>
                  <a:lnTo>
                    <a:pt x="2456" y="2043"/>
                  </a:lnTo>
                  <a:lnTo>
                    <a:pt x="1060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49;p60">
              <a:extLst>
                <a:ext uri="{FF2B5EF4-FFF2-40B4-BE49-F238E27FC236}">
                  <a16:creationId xmlns:a16="http://schemas.microsoft.com/office/drawing/2014/main" id="{73E4EF58-A585-90DE-A2A1-F647C94BF92B}"/>
                </a:ext>
              </a:extLst>
            </p:cNvPr>
            <p:cNvSpPr/>
            <p:nvPr/>
          </p:nvSpPr>
          <p:spPr>
            <a:xfrm>
              <a:off x="8444841" y="2726283"/>
              <a:ext cx="35254" cy="49874"/>
            </a:xfrm>
            <a:custGeom>
              <a:avLst/>
              <a:gdLst/>
              <a:ahLst/>
              <a:cxnLst/>
              <a:rect l="l" t="t" r="r" b="b"/>
              <a:pathLst>
                <a:path w="1061" h="1501" extrusionOk="0">
                  <a:moveTo>
                    <a:pt x="0" y="1"/>
                  </a:moveTo>
                  <a:lnTo>
                    <a:pt x="0" y="1500"/>
                  </a:lnTo>
                  <a:cubicBezTo>
                    <a:pt x="310" y="1500"/>
                    <a:pt x="750" y="1294"/>
                    <a:pt x="957" y="957"/>
                  </a:cubicBezTo>
                  <a:lnTo>
                    <a:pt x="1060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50;p60">
              <a:extLst>
                <a:ext uri="{FF2B5EF4-FFF2-40B4-BE49-F238E27FC236}">
                  <a16:creationId xmlns:a16="http://schemas.microsoft.com/office/drawing/2014/main" id="{EFBDB2BE-3B78-04F9-51CB-53A84D725EC6}"/>
                </a:ext>
              </a:extLst>
            </p:cNvPr>
            <p:cNvSpPr/>
            <p:nvPr/>
          </p:nvSpPr>
          <p:spPr>
            <a:xfrm>
              <a:off x="8451686" y="2814106"/>
              <a:ext cx="164975" cy="345134"/>
            </a:xfrm>
            <a:custGeom>
              <a:avLst/>
              <a:gdLst/>
              <a:ahLst/>
              <a:cxnLst/>
              <a:rect l="l" t="t" r="r" b="b"/>
              <a:pathLst>
                <a:path w="4965" h="10387" extrusionOk="0">
                  <a:moveTo>
                    <a:pt x="131" y="0"/>
                  </a:moveTo>
                  <a:cubicBezTo>
                    <a:pt x="116" y="0"/>
                    <a:pt x="104" y="12"/>
                    <a:pt x="104" y="46"/>
                  </a:cubicBezTo>
                  <a:cubicBezTo>
                    <a:pt x="1" y="46"/>
                    <a:pt x="1" y="150"/>
                    <a:pt x="1" y="150"/>
                  </a:cubicBezTo>
                  <a:lnTo>
                    <a:pt x="4732" y="10283"/>
                  </a:lnTo>
                  <a:cubicBezTo>
                    <a:pt x="4732" y="10387"/>
                    <a:pt x="4835" y="10387"/>
                    <a:pt x="4835" y="10387"/>
                  </a:cubicBezTo>
                  <a:cubicBezTo>
                    <a:pt x="4964" y="10387"/>
                    <a:pt x="4964" y="10283"/>
                    <a:pt x="4964" y="10154"/>
                  </a:cubicBezTo>
                  <a:lnTo>
                    <a:pt x="208" y="46"/>
                  </a:lnTo>
                  <a:cubicBezTo>
                    <a:pt x="208" y="46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51;p60">
              <a:extLst>
                <a:ext uri="{FF2B5EF4-FFF2-40B4-BE49-F238E27FC236}">
                  <a16:creationId xmlns:a16="http://schemas.microsoft.com/office/drawing/2014/main" id="{414C3F86-7E52-246F-AD29-A25DD6B0E26B}"/>
                </a:ext>
              </a:extLst>
            </p:cNvPr>
            <p:cNvSpPr/>
            <p:nvPr/>
          </p:nvSpPr>
          <p:spPr>
            <a:xfrm>
              <a:off x="8487772" y="2820984"/>
              <a:ext cx="150354" cy="320213"/>
            </a:xfrm>
            <a:custGeom>
              <a:avLst/>
              <a:gdLst/>
              <a:ahLst/>
              <a:cxnLst/>
              <a:rect l="l" t="t" r="r" b="b"/>
              <a:pathLst>
                <a:path w="4525" h="9637" extrusionOk="0">
                  <a:moveTo>
                    <a:pt x="77" y="0"/>
                  </a:moveTo>
                  <a:cubicBezTo>
                    <a:pt x="58" y="0"/>
                    <a:pt x="35" y="12"/>
                    <a:pt x="1" y="46"/>
                  </a:cubicBezTo>
                  <a:lnTo>
                    <a:pt x="1" y="150"/>
                  </a:lnTo>
                  <a:lnTo>
                    <a:pt x="4292" y="9533"/>
                  </a:lnTo>
                  <a:cubicBezTo>
                    <a:pt x="4395" y="9637"/>
                    <a:pt x="4395" y="9637"/>
                    <a:pt x="4525" y="9637"/>
                  </a:cubicBezTo>
                  <a:lnTo>
                    <a:pt x="4525" y="9430"/>
                  </a:lnTo>
                  <a:lnTo>
                    <a:pt x="208" y="46"/>
                  </a:lnTo>
                  <a:cubicBezTo>
                    <a:pt x="139" y="46"/>
                    <a:pt x="11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52;p60">
              <a:extLst>
                <a:ext uri="{FF2B5EF4-FFF2-40B4-BE49-F238E27FC236}">
                  <a16:creationId xmlns:a16="http://schemas.microsoft.com/office/drawing/2014/main" id="{7D0E5BAA-748F-9615-A52B-D6C325366B71}"/>
                </a:ext>
              </a:extLst>
            </p:cNvPr>
            <p:cNvSpPr/>
            <p:nvPr/>
          </p:nvSpPr>
          <p:spPr>
            <a:xfrm>
              <a:off x="8501529" y="2786426"/>
              <a:ext cx="164941" cy="343606"/>
            </a:xfrm>
            <a:custGeom>
              <a:avLst/>
              <a:gdLst/>
              <a:ahLst/>
              <a:cxnLst/>
              <a:rect l="l" t="t" r="r" b="b"/>
              <a:pathLst>
                <a:path w="4964" h="10341" extrusionOk="0">
                  <a:moveTo>
                    <a:pt x="104" y="1"/>
                  </a:moveTo>
                  <a:cubicBezTo>
                    <a:pt x="0" y="1"/>
                    <a:pt x="0" y="130"/>
                    <a:pt x="0" y="130"/>
                  </a:cubicBezTo>
                  <a:lnTo>
                    <a:pt x="4757" y="10237"/>
                  </a:lnTo>
                  <a:cubicBezTo>
                    <a:pt x="4757" y="10341"/>
                    <a:pt x="4860" y="10341"/>
                    <a:pt x="4860" y="10341"/>
                  </a:cubicBezTo>
                  <a:cubicBezTo>
                    <a:pt x="4964" y="10237"/>
                    <a:pt x="4964" y="10237"/>
                    <a:pt x="4964" y="10134"/>
                  </a:cubicBezTo>
                  <a:lnTo>
                    <a:pt x="233" y="130"/>
                  </a:lnTo>
                  <a:cubicBezTo>
                    <a:pt x="233" y="1"/>
                    <a:pt x="104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53;p60">
              <a:extLst>
                <a:ext uri="{FF2B5EF4-FFF2-40B4-BE49-F238E27FC236}">
                  <a16:creationId xmlns:a16="http://schemas.microsoft.com/office/drawing/2014/main" id="{67E395B2-7B44-76AC-727E-8B13CB83E826}"/>
                </a:ext>
              </a:extLst>
            </p:cNvPr>
            <p:cNvSpPr/>
            <p:nvPr/>
          </p:nvSpPr>
          <p:spPr>
            <a:xfrm>
              <a:off x="8602012" y="3123130"/>
              <a:ext cx="79081" cy="54759"/>
            </a:xfrm>
            <a:custGeom>
              <a:avLst/>
              <a:gdLst/>
              <a:ahLst/>
              <a:cxnLst/>
              <a:rect l="l" t="t" r="r" b="b"/>
              <a:pathLst>
                <a:path w="2380" h="1648" extrusionOk="0">
                  <a:moveTo>
                    <a:pt x="2146" y="1"/>
                  </a:moveTo>
                  <a:cubicBezTo>
                    <a:pt x="1733" y="104"/>
                    <a:pt x="1293" y="208"/>
                    <a:pt x="854" y="544"/>
                  </a:cubicBezTo>
                  <a:cubicBezTo>
                    <a:pt x="440" y="751"/>
                    <a:pt x="104" y="1087"/>
                    <a:pt x="1" y="1500"/>
                  </a:cubicBezTo>
                  <a:lnTo>
                    <a:pt x="1" y="1629"/>
                  </a:lnTo>
                  <a:cubicBezTo>
                    <a:pt x="1" y="1629"/>
                    <a:pt x="133" y="1648"/>
                    <a:pt x="335" y="1648"/>
                  </a:cubicBezTo>
                  <a:cubicBezTo>
                    <a:pt x="967" y="1648"/>
                    <a:pt x="2281" y="1470"/>
                    <a:pt x="2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4;p60">
              <a:extLst>
                <a:ext uri="{FF2B5EF4-FFF2-40B4-BE49-F238E27FC236}">
                  <a16:creationId xmlns:a16="http://schemas.microsoft.com/office/drawing/2014/main" id="{2C46BA1B-F225-8DB0-1537-8165A55DE318}"/>
                </a:ext>
              </a:extLst>
            </p:cNvPr>
            <p:cNvSpPr/>
            <p:nvPr/>
          </p:nvSpPr>
          <p:spPr>
            <a:xfrm>
              <a:off x="8623510" y="3141173"/>
              <a:ext cx="39541" cy="28376"/>
            </a:xfrm>
            <a:custGeom>
              <a:avLst/>
              <a:gdLst/>
              <a:ahLst/>
              <a:cxnLst/>
              <a:rect l="l" t="t" r="r" b="b"/>
              <a:pathLst>
                <a:path w="1190" h="854" extrusionOk="0">
                  <a:moveTo>
                    <a:pt x="1086" y="1"/>
                  </a:moveTo>
                  <a:cubicBezTo>
                    <a:pt x="853" y="104"/>
                    <a:pt x="646" y="104"/>
                    <a:pt x="440" y="208"/>
                  </a:cubicBezTo>
                  <a:cubicBezTo>
                    <a:pt x="310" y="440"/>
                    <a:pt x="103" y="544"/>
                    <a:pt x="0" y="750"/>
                  </a:cubicBezTo>
                  <a:lnTo>
                    <a:pt x="0" y="854"/>
                  </a:lnTo>
                  <a:cubicBezTo>
                    <a:pt x="0" y="854"/>
                    <a:pt x="853" y="854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9" name="Picture 3">
            <a:extLst>
              <a:ext uri="{FF2B5EF4-FFF2-40B4-BE49-F238E27FC236}">
                <a16:creationId xmlns:a16="http://schemas.microsoft.com/office/drawing/2014/main" id="{1C61A6C8-BA22-C4FE-AD89-4337E1071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45827" y="235789"/>
            <a:ext cx="745999" cy="708021"/>
          </a:xfrm>
          <a:prstGeom prst="rect">
            <a:avLst/>
          </a:prstGeom>
        </p:spPr>
      </p:pic>
      <p:pic>
        <p:nvPicPr>
          <p:cNvPr id="80" name="Picture 3">
            <a:extLst>
              <a:ext uri="{FF2B5EF4-FFF2-40B4-BE49-F238E27FC236}">
                <a16:creationId xmlns:a16="http://schemas.microsoft.com/office/drawing/2014/main" id="{631649EF-44BF-D154-AD8D-1A335346E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84295" y="404461"/>
            <a:ext cx="535102" cy="507861"/>
          </a:xfrm>
          <a:prstGeom prst="rect">
            <a:avLst/>
          </a:prstGeom>
        </p:spPr>
      </p:pic>
      <p:pic>
        <p:nvPicPr>
          <p:cNvPr id="81" name="Picture 3">
            <a:extLst>
              <a:ext uri="{FF2B5EF4-FFF2-40B4-BE49-F238E27FC236}">
                <a16:creationId xmlns:a16="http://schemas.microsoft.com/office/drawing/2014/main" id="{C64FD111-4850-6DE9-519A-ED5282424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67098" y="584851"/>
            <a:ext cx="267286" cy="341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DD7EA8D-08B4-834C-324C-8116716B642E}"/>
              </a:ext>
            </a:extLst>
          </p:cNvPr>
          <p:cNvSpPr txBox="1"/>
          <p:nvPr/>
        </p:nvSpPr>
        <p:spPr>
          <a:xfrm>
            <a:off x="721705" y="751748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BD96F60-18B3-982E-1A6F-2081EBE930D0}"/>
                  </a:ext>
                </a:extLst>
              </p:cNvPr>
              <p:cNvSpPr txBox="1"/>
              <p:nvPr/>
            </p:nvSpPr>
            <p:spPr>
              <a:xfrm>
                <a:off x="667655" y="1670014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BD96F60-18B3-982E-1A6F-2081EBE93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5" y="1670014"/>
                <a:ext cx="1095941" cy="369332"/>
              </a:xfrm>
              <a:prstGeom prst="rect">
                <a:avLst/>
              </a:prstGeom>
              <a:blipFill>
                <a:blip r:embed="rId3"/>
                <a:stretch>
                  <a:fillRect l="-5587" r="-223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FF57A538-2F00-1594-ADC1-6F9C9BA4FC17}"/>
                  </a:ext>
                </a:extLst>
              </p:cNvPr>
              <p:cNvSpPr txBox="1"/>
              <p:nvPr/>
            </p:nvSpPr>
            <p:spPr>
              <a:xfrm>
                <a:off x="667654" y="2426620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FF57A538-2F00-1594-ADC1-6F9C9BA4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4" y="2426620"/>
                <a:ext cx="1095941" cy="369332"/>
              </a:xfrm>
              <a:prstGeom prst="rect">
                <a:avLst/>
              </a:prstGeom>
              <a:blipFill>
                <a:blip r:embed="rId4"/>
                <a:stretch>
                  <a:fillRect l="-5587" r="-223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11773B0-8652-13BA-F001-0AE75EA12361}"/>
                  </a:ext>
                </a:extLst>
              </p:cNvPr>
              <p:cNvSpPr txBox="1"/>
              <p:nvPr/>
            </p:nvSpPr>
            <p:spPr>
              <a:xfrm>
                <a:off x="667653" y="3183226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11773B0-8652-13BA-F001-0AE75EA12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3" y="3183226"/>
                <a:ext cx="1095941" cy="369332"/>
              </a:xfrm>
              <a:prstGeom prst="rect">
                <a:avLst/>
              </a:prstGeom>
              <a:blipFill>
                <a:blip r:embed="rId5"/>
                <a:stretch>
                  <a:fillRect l="-5587" r="-223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9B5E127-3859-EDB9-5213-B0A7B38913FD}"/>
                  </a:ext>
                </a:extLst>
              </p:cNvPr>
              <p:cNvSpPr txBox="1"/>
              <p:nvPr/>
            </p:nvSpPr>
            <p:spPr>
              <a:xfrm>
                <a:off x="2865600" y="1670014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9B5E127-3859-EDB9-5213-B0A7B3891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600" y="1670014"/>
                <a:ext cx="1095941" cy="369332"/>
              </a:xfrm>
              <a:prstGeom prst="rect">
                <a:avLst/>
              </a:prstGeom>
              <a:blipFill>
                <a:blip r:embed="rId6"/>
                <a:stretch>
                  <a:fillRect l="-5000" r="-1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A8A37FD-ABF7-12C6-FB84-F34EF9BF451C}"/>
                  </a:ext>
                </a:extLst>
              </p:cNvPr>
              <p:cNvSpPr txBox="1"/>
              <p:nvPr/>
            </p:nvSpPr>
            <p:spPr>
              <a:xfrm>
                <a:off x="2865599" y="2428457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A8A37FD-ABF7-12C6-FB84-F34EF9BF4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599" y="2428457"/>
                <a:ext cx="1095941" cy="369332"/>
              </a:xfrm>
              <a:prstGeom prst="rect">
                <a:avLst/>
              </a:prstGeom>
              <a:blipFill>
                <a:blip r:embed="rId7"/>
                <a:stretch>
                  <a:fillRect l="-5000" r="-166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A2D8B40-15C7-3863-8059-E028977A73D4}"/>
                  </a:ext>
                </a:extLst>
              </p:cNvPr>
              <p:cNvSpPr txBox="1"/>
              <p:nvPr/>
            </p:nvSpPr>
            <p:spPr>
              <a:xfrm>
                <a:off x="2865599" y="3183226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A2D8B40-15C7-3863-8059-E028977A7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599" y="3183226"/>
                <a:ext cx="1095941" cy="369332"/>
              </a:xfrm>
              <a:prstGeom prst="rect">
                <a:avLst/>
              </a:prstGeom>
              <a:blipFill>
                <a:blip r:embed="rId8"/>
                <a:stretch>
                  <a:fillRect l="-5000" r="-166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51190FD-1AB6-8AC1-D035-C6162F92F37C}"/>
                  </a:ext>
                </a:extLst>
              </p:cNvPr>
              <p:cNvSpPr txBox="1"/>
              <p:nvPr/>
            </p:nvSpPr>
            <p:spPr>
              <a:xfrm>
                <a:off x="5063545" y="1670014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51190FD-1AB6-8AC1-D035-C6162F92F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45" y="1670014"/>
                <a:ext cx="1095941" cy="369332"/>
              </a:xfrm>
              <a:prstGeom prst="rect">
                <a:avLst/>
              </a:prstGeom>
              <a:blipFill>
                <a:blip r:embed="rId9"/>
                <a:stretch>
                  <a:fillRect l="-5587" r="-223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6D4F0D4-1E32-D2FD-7ACB-D01ABA078C0F}"/>
                  </a:ext>
                </a:extLst>
              </p:cNvPr>
              <p:cNvSpPr txBox="1"/>
              <p:nvPr/>
            </p:nvSpPr>
            <p:spPr>
              <a:xfrm>
                <a:off x="5063544" y="2426620"/>
                <a:ext cx="12658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6D4F0D4-1E32-D2FD-7ACB-D01ABA078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44" y="2426620"/>
                <a:ext cx="1265859" cy="369332"/>
              </a:xfrm>
              <a:prstGeom prst="rect">
                <a:avLst/>
              </a:prstGeom>
              <a:blipFill>
                <a:blip r:embed="rId10"/>
                <a:stretch>
                  <a:fillRect l="-4831" r="-14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AFE33E4-19D0-3944-8E48-E7ECDDD255E2}"/>
                  </a:ext>
                </a:extLst>
              </p:cNvPr>
              <p:cNvSpPr txBox="1"/>
              <p:nvPr/>
            </p:nvSpPr>
            <p:spPr>
              <a:xfrm>
                <a:off x="5063543" y="3183226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AFE33E4-19D0-3944-8E48-E7ECDDD25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43" y="3183226"/>
                <a:ext cx="1095941" cy="369332"/>
              </a:xfrm>
              <a:prstGeom prst="rect">
                <a:avLst/>
              </a:prstGeom>
              <a:blipFill>
                <a:blip r:embed="rId11"/>
                <a:stretch>
                  <a:fillRect l="-5587" r="-223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40EA960-059D-1E17-A682-E3F762D893EC}"/>
                  </a:ext>
                </a:extLst>
              </p:cNvPr>
              <p:cNvSpPr txBox="1"/>
              <p:nvPr/>
            </p:nvSpPr>
            <p:spPr>
              <a:xfrm>
                <a:off x="7188731" y="1670014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40EA960-059D-1E17-A682-E3F762D8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731" y="1670014"/>
                <a:ext cx="1095941" cy="369332"/>
              </a:xfrm>
              <a:prstGeom prst="rect">
                <a:avLst/>
              </a:prstGeom>
              <a:blipFill>
                <a:blip r:embed="rId12"/>
                <a:stretch>
                  <a:fillRect l="-5000" r="-1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44B79E0-A169-84CB-20D9-D4BBE6CB7FC0}"/>
                  </a:ext>
                </a:extLst>
              </p:cNvPr>
              <p:cNvSpPr txBox="1"/>
              <p:nvPr/>
            </p:nvSpPr>
            <p:spPr>
              <a:xfrm>
                <a:off x="7188730" y="2426620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44B79E0-A169-84CB-20D9-D4BBE6CB7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730" y="2426620"/>
                <a:ext cx="1095941" cy="369332"/>
              </a:xfrm>
              <a:prstGeom prst="rect">
                <a:avLst/>
              </a:prstGeom>
              <a:blipFill>
                <a:blip r:embed="rId13"/>
                <a:stretch>
                  <a:fillRect l="-5000" r="-166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EA3FB9A-9414-AA3B-5B36-AA3916615B2B}"/>
                  </a:ext>
                </a:extLst>
              </p:cNvPr>
              <p:cNvSpPr txBox="1"/>
              <p:nvPr/>
            </p:nvSpPr>
            <p:spPr>
              <a:xfrm>
                <a:off x="7188730" y="3183226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EA3FB9A-9414-AA3B-5B36-AA3916615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730" y="3183226"/>
                <a:ext cx="1095941" cy="369332"/>
              </a:xfrm>
              <a:prstGeom prst="rect">
                <a:avLst/>
              </a:prstGeom>
              <a:blipFill>
                <a:blip r:embed="rId14"/>
                <a:stretch>
                  <a:fillRect l="-5000" r="-166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01A191C-F360-0052-6E76-A59937832827}"/>
                  </a:ext>
                </a:extLst>
              </p:cNvPr>
              <p:cNvSpPr txBox="1"/>
              <p:nvPr/>
            </p:nvSpPr>
            <p:spPr>
              <a:xfrm>
                <a:off x="1772172" y="1670014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01A191C-F360-0052-6E76-A59937832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72" y="1670014"/>
                <a:ext cx="424796" cy="369332"/>
              </a:xfrm>
              <a:prstGeom prst="rect">
                <a:avLst/>
              </a:prstGeom>
              <a:blipFill>
                <a:blip r:embed="rId17"/>
                <a:stretch>
                  <a:fillRect l="-15942" r="-1594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5B8BDDE-D3C2-229B-E880-BE51E5959A2F}"/>
                  </a:ext>
                </a:extLst>
              </p:cNvPr>
              <p:cNvSpPr txBox="1"/>
              <p:nvPr/>
            </p:nvSpPr>
            <p:spPr>
              <a:xfrm>
                <a:off x="1786411" y="242662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5B8BDDE-D3C2-229B-E880-BE51E595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11" y="2426620"/>
                <a:ext cx="424796" cy="369332"/>
              </a:xfrm>
              <a:prstGeom prst="rect">
                <a:avLst/>
              </a:prstGeom>
              <a:blipFill>
                <a:blip r:embed="rId18"/>
                <a:stretch>
                  <a:fillRect l="-14286" r="-1571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EA5BC541-6FA9-0D34-1C7A-D83F2FCEB415}"/>
                  </a:ext>
                </a:extLst>
              </p:cNvPr>
              <p:cNvSpPr txBox="1"/>
              <p:nvPr/>
            </p:nvSpPr>
            <p:spPr>
              <a:xfrm>
                <a:off x="1756858" y="318322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EA5BC541-6FA9-0D34-1C7A-D83F2FCEB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58" y="3183226"/>
                <a:ext cx="254878" cy="369332"/>
              </a:xfrm>
              <a:prstGeom prst="rect">
                <a:avLst/>
              </a:prstGeom>
              <a:blipFill>
                <a:blip r:embed="rId19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1FFE205-8B6B-3B0B-56DC-1C72CDFF7181}"/>
                  </a:ext>
                </a:extLst>
              </p:cNvPr>
              <p:cNvSpPr txBox="1"/>
              <p:nvPr/>
            </p:nvSpPr>
            <p:spPr>
              <a:xfrm>
                <a:off x="3893646" y="1670014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1FFE205-8B6B-3B0B-56DC-1C72CDFF7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46" y="1670014"/>
                <a:ext cx="424796" cy="369332"/>
              </a:xfrm>
              <a:prstGeom prst="rect">
                <a:avLst/>
              </a:prstGeom>
              <a:blipFill>
                <a:blip r:embed="rId20"/>
                <a:stretch>
                  <a:fillRect l="-15942" r="-1594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6C89D6C9-3C99-1601-8C7B-643890ADF921}"/>
                  </a:ext>
                </a:extLst>
              </p:cNvPr>
              <p:cNvSpPr txBox="1"/>
              <p:nvPr/>
            </p:nvSpPr>
            <p:spPr>
              <a:xfrm>
                <a:off x="3983802" y="242662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6C89D6C9-3C99-1601-8C7B-643890ADF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02" y="2426620"/>
                <a:ext cx="424796" cy="369332"/>
              </a:xfrm>
              <a:prstGeom prst="rect">
                <a:avLst/>
              </a:prstGeom>
              <a:blipFill>
                <a:blip r:embed="rId21"/>
                <a:stretch>
                  <a:fillRect l="-15942" r="-159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AFE02F38-AC29-B06D-6343-40908DA64391}"/>
                  </a:ext>
                </a:extLst>
              </p:cNvPr>
              <p:cNvSpPr txBox="1"/>
              <p:nvPr/>
            </p:nvSpPr>
            <p:spPr>
              <a:xfrm>
                <a:off x="3983802" y="3183226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AFE02F38-AC29-B06D-6343-40908DA64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02" y="3183226"/>
                <a:ext cx="424796" cy="369332"/>
              </a:xfrm>
              <a:prstGeom prst="rect">
                <a:avLst/>
              </a:prstGeom>
              <a:blipFill>
                <a:blip r:embed="rId22"/>
                <a:stretch>
                  <a:fillRect l="-15942" r="-159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9F32E2A4-D31C-1A53-580E-445F759CCC73}"/>
                  </a:ext>
                </a:extLst>
              </p:cNvPr>
              <p:cNvSpPr txBox="1"/>
              <p:nvPr/>
            </p:nvSpPr>
            <p:spPr>
              <a:xfrm>
                <a:off x="6147167" y="1653088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9F32E2A4-D31C-1A53-580E-445F759CC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67" y="1653088"/>
                <a:ext cx="424796" cy="369332"/>
              </a:xfrm>
              <a:prstGeom prst="rect">
                <a:avLst/>
              </a:prstGeom>
              <a:blipFill>
                <a:blip r:embed="rId23"/>
                <a:stretch>
                  <a:fillRect l="-15714" r="-1714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B8313E9-FC59-2C24-9520-22E550C7025B}"/>
                  </a:ext>
                </a:extLst>
              </p:cNvPr>
              <p:cNvSpPr txBox="1"/>
              <p:nvPr/>
            </p:nvSpPr>
            <p:spPr>
              <a:xfrm>
                <a:off x="6246638" y="242662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B8313E9-FC59-2C24-9520-22E550C70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38" y="2426620"/>
                <a:ext cx="424796" cy="369332"/>
              </a:xfrm>
              <a:prstGeom prst="rect">
                <a:avLst/>
              </a:prstGeom>
              <a:blipFill>
                <a:blip r:embed="rId24"/>
                <a:stretch>
                  <a:fillRect l="-15942" r="-159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3AB799-5A64-6AEA-41C3-FCB8EF7CD531}"/>
                  </a:ext>
                </a:extLst>
              </p:cNvPr>
              <p:cNvSpPr txBox="1"/>
              <p:nvPr/>
            </p:nvSpPr>
            <p:spPr>
              <a:xfrm>
                <a:off x="6164390" y="3183226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3AB799-5A64-6AEA-41C3-FCB8EF7CD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390" y="3183226"/>
                <a:ext cx="424796" cy="369332"/>
              </a:xfrm>
              <a:prstGeom prst="rect">
                <a:avLst/>
              </a:prstGeom>
              <a:blipFill>
                <a:blip r:embed="rId25"/>
                <a:stretch>
                  <a:fillRect l="-14286" r="-1571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7DA365DD-2B6E-E2C9-C0C9-0873E0206721}"/>
                  </a:ext>
                </a:extLst>
              </p:cNvPr>
              <p:cNvSpPr txBox="1"/>
              <p:nvPr/>
            </p:nvSpPr>
            <p:spPr>
              <a:xfrm>
                <a:off x="8268641" y="165704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7DA365DD-2B6E-E2C9-C0C9-0873E0206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641" y="1657040"/>
                <a:ext cx="424796" cy="369332"/>
              </a:xfrm>
              <a:prstGeom prst="rect">
                <a:avLst/>
              </a:prstGeom>
              <a:blipFill>
                <a:blip r:embed="rId26"/>
                <a:stretch>
                  <a:fillRect l="-14286" r="-1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72BD1E1F-5BF7-A3EC-06F1-02593E91EC64}"/>
                  </a:ext>
                </a:extLst>
              </p:cNvPr>
              <p:cNvSpPr txBox="1"/>
              <p:nvPr/>
            </p:nvSpPr>
            <p:spPr>
              <a:xfrm>
                <a:off x="8297554" y="242013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72BD1E1F-5BF7-A3EC-06F1-02593E91E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554" y="2420133"/>
                <a:ext cx="424796" cy="369332"/>
              </a:xfrm>
              <a:prstGeom prst="rect">
                <a:avLst/>
              </a:prstGeom>
              <a:blipFill>
                <a:blip r:embed="rId27"/>
                <a:stretch>
                  <a:fillRect l="-14286" r="-1571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FFB6E08-8614-12CF-AC57-16E978694AB1}"/>
                  </a:ext>
                </a:extLst>
              </p:cNvPr>
              <p:cNvSpPr txBox="1"/>
              <p:nvPr/>
            </p:nvSpPr>
            <p:spPr>
              <a:xfrm>
                <a:off x="8297554" y="3183226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FFB6E08-8614-12CF-AC57-16E978694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554" y="3183226"/>
                <a:ext cx="424796" cy="369332"/>
              </a:xfrm>
              <a:prstGeom prst="rect">
                <a:avLst/>
              </a:prstGeom>
              <a:blipFill>
                <a:blip r:embed="rId28"/>
                <a:stretch>
                  <a:fillRect l="-14286" r="-1571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6">
            <a:extLst>
              <a:ext uri="{FF2B5EF4-FFF2-40B4-BE49-F238E27FC236}">
                <a16:creationId xmlns:a16="http://schemas.microsoft.com/office/drawing/2014/main" id="{2664B3E9-2225-5142-0D73-1B30DE916BB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rot="530569">
            <a:off x="8780413" y="2936749"/>
            <a:ext cx="227705" cy="285931"/>
          </a:xfrm>
          <a:prstGeom prst="rect">
            <a:avLst/>
          </a:prstGeom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D4506BE0-1613-C210-2C1B-14D8CC9AFA8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rot="530569">
            <a:off x="4020170" y="4160191"/>
            <a:ext cx="227705" cy="285931"/>
          </a:xfrm>
          <a:prstGeom prst="rect">
            <a:avLst/>
          </a:prstGeom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E0F8EBE1-7E53-7635-D087-30EFB109604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rot="530569">
            <a:off x="6498092" y="4791888"/>
            <a:ext cx="227705" cy="285931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37B7EAA4-8AFF-765E-3D08-191928B0708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rot="530569">
            <a:off x="4126668" y="339864"/>
            <a:ext cx="227705" cy="285931"/>
          </a:xfrm>
          <a:prstGeom prst="rect">
            <a:avLst/>
          </a:prstGeom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6D247337-D24C-0740-CFCE-95DA0782B7D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rot="530569">
            <a:off x="219975" y="2042174"/>
            <a:ext cx="227705" cy="285931"/>
          </a:xfrm>
          <a:prstGeom prst="rect">
            <a:avLst/>
          </a:prstGeom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345906CA-7BE5-5C27-0FA0-69E494B7EC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rot="530569">
            <a:off x="6795849" y="1029856"/>
            <a:ext cx="227705" cy="285931"/>
          </a:xfrm>
          <a:prstGeom prst="rect">
            <a:avLst/>
          </a:prstGeom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B8529103-4288-51B1-F3C8-33996B29338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7517166" y="3865771"/>
            <a:ext cx="1377099" cy="1281954"/>
          </a:xfrm>
          <a:prstGeom prst="rect">
            <a:avLst/>
          </a:prstGeom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FA53B326-0FED-010D-51DF-07497E3660D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02408" y="641598"/>
            <a:ext cx="632671" cy="632671"/>
          </a:xfrm>
          <a:prstGeom prst="rect">
            <a:avLst/>
          </a:prstGeom>
        </p:spPr>
      </p:pic>
      <p:grpSp>
        <p:nvGrpSpPr>
          <p:cNvPr id="42" name="Google Shape;1637;p54">
            <a:extLst>
              <a:ext uri="{FF2B5EF4-FFF2-40B4-BE49-F238E27FC236}">
                <a16:creationId xmlns:a16="http://schemas.microsoft.com/office/drawing/2014/main" id="{62297F10-945C-3995-5CD7-F7B7ED9574E1}"/>
              </a:ext>
            </a:extLst>
          </p:cNvPr>
          <p:cNvGrpSpPr/>
          <p:nvPr/>
        </p:nvGrpSpPr>
        <p:grpSpPr>
          <a:xfrm>
            <a:off x="5174224" y="-137520"/>
            <a:ext cx="2795477" cy="1177556"/>
            <a:chOff x="1202913" y="2058603"/>
            <a:chExt cx="2795477" cy="1177556"/>
          </a:xfrm>
        </p:grpSpPr>
        <p:sp>
          <p:nvSpPr>
            <p:cNvPr id="43" name="Google Shape;1638;p54">
              <a:extLst>
                <a:ext uri="{FF2B5EF4-FFF2-40B4-BE49-F238E27FC236}">
                  <a16:creationId xmlns:a16="http://schemas.microsoft.com/office/drawing/2014/main" id="{777627C9-A954-533C-ADCD-A111FDA1BE28}"/>
                </a:ext>
              </a:extLst>
            </p:cNvPr>
            <p:cNvSpPr/>
            <p:nvPr/>
          </p:nvSpPr>
          <p:spPr>
            <a:xfrm>
              <a:off x="1202913" y="2308563"/>
              <a:ext cx="2795477" cy="927596"/>
            </a:xfrm>
            <a:custGeom>
              <a:avLst/>
              <a:gdLst/>
              <a:ahLst/>
              <a:cxnLst/>
              <a:rect l="l" t="t" r="r" b="b"/>
              <a:pathLst>
                <a:path w="18639" h="11091" extrusionOk="0">
                  <a:moveTo>
                    <a:pt x="8066" y="1"/>
                  </a:moveTo>
                  <a:cubicBezTo>
                    <a:pt x="5377" y="1"/>
                    <a:pt x="2895" y="957"/>
                    <a:pt x="1293" y="3232"/>
                  </a:cubicBezTo>
                  <a:cubicBezTo>
                    <a:pt x="646" y="4292"/>
                    <a:pt x="104" y="5817"/>
                    <a:pt x="0" y="7213"/>
                  </a:cubicBezTo>
                  <a:cubicBezTo>
                    <a:pt x="0" y="8299"/>
                    <a:pt x="310" y="9255"/>
                    <a:pt x="957" y="10005"/>
                  </a:cubicBezTo>
                  <a:cubicBezTo>
                    <a:pt x="1732" y="10755"/>
                    <a:pt x="2792" y="11091"/>
                    <a:pt x="3774" y="11091"/>
                  </a:cubicBezTo>
                  <a:cubicBezTo>
                    <a:pt x="4834" y="11091"/>
                    <a:pt x="5817" y="10884"/>
                    <a:pt x="6773" y="10548"/>
                  </a:cubicBezTo>
                  <a:cubicBezTo>
                    <a:pt x="8094" y="10134"/>
                    <a:pt x="9415" y="9795"/>
                    <a:pt x="10724" y="9795"/>
                  </a:cubicBezTo>
                  <a:cubicBezTo>
                    <a:pt x="11131" y="9795"/>
                    <a:pt x="11538" y="9828"/>
                    <a:pt x="11943" y="9902"/>
                  </a:cubicBezTo>
                  <a:cubicBezTo>
                    <a:pt x="12822" y="10108"/>
                    <a:pt x="13675" y="10444"/>
                    <a:pt x="14528" y="10548"/>
                  </a:cubicBezTo>
                  <a:cubicBezTo>
                    <a:pt x="14907" y="10669"/>
                    <a:pt x="15285" y="10719"/>
                    <a:pt x="15664" y="10719"/>
                  </a:cubicBezTo>
                  <a:cubicBezTo>
                    <a:pt x="15932" y="10719"/>
                    <a:pt x="16199" y="10694"/>
                    <a:pt x="16467" y="10651"/>
                  </a:cubicBezTo>
                  <a:cubicBezTo>
                    <a:pt x="17113" y="10444"/>
                    <a:pt x="17656" y="9902"/>
                    <a:pt x="17992" y="9255"/>
                  </a:cubicBezTo>
                  <a:cubicBezTo>
                    <a:pt x="18638" y="8066"/>
                    <a:pt x="18535" y="6567"/>
                    <a:pt x="17992" y="5378"/>
                  </a:cubicBezTo>
                  <a:cubicBezTo>
                    <a:pt x="17449" y="4189"/>
                    <a:pt x="16596" y="3232"/>
                    <a:pt x="15510" y="2483"/>
                  </a:cubicBezTo>
                  <a:cubicBezTo>
                    <a:pt x="13365" y="957"/>
                    <a:pt x="10780" y="104"/>
                    <a:pt x="8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39;p54">
              <a:extLst>
                <a:ext uri="{FF2B5EF4-FFF2-40B4-BE49-F238E27FC236}">
                  <a16:creationId xmlns:a16="http://schemas.microsoft.com/office/drawing/2014/main" id="{473F345D-F82A-6AF4-4DAC-83781EA90A7A}"/>
                </a:ext>
              </a:extLst>
            </p:cNvPr>
            <p:cNvSpPr/>
            <p:nvPr/>
          </p:nvSpPr>
          <p:spPr>
            <a:xfrm rot="-3373392">
              <a:off x="1625153" y="2119300"/>
              <a:ext cx="383876" cy="445205"/>
            </a:xfrm>
            <a:custGeom>
              <a:avLst/>
              <a:gdLst/>
              <a:ahLst/>
              <a:cxnLst/>
              <a:rect l="l" t="t" r="r" b="b"/>
              <a:pathLst>
                <a:path w="1940" h="2250" extrusionOk="0">
                  <a:moveTo>
                    <a:pt x="440" y="0"/>
                  </a:moveTo>
                  <a:lnTo>
                    <a:pt x="880" y="957"/>
                  </a:lnTo>
                  <a:lnTo>
                    <a:pt x="1" y="1396"/>
                  </a:lnTo>
                  <a:lnTo>
                    <a:pt x="983" y="1293"/>
                  </a:lnTo>
                  <a:lnTo>
                    <a:pt x="1293" y="2249"/>
                  </a:lnTo>
                  <a:lnTo>
                    <a:pt x="1293" y="1293"/>
                  </a:lnTo>
                  <a:lnTo>
                    <a:pt x="1940" y="1500"/>
                  </a:lnTo>
                  <a:lnTo>
                    <a:pt x="1397" y="853"/>
                  </a:lnTo>
                  <a:lnTo>
                    <a:pt x="1836" y="104"/>
                  </a:lnTo>
                  <a:lnTo>
                    <a:pt x="1836" y="104"/>
                  </a:lnTo>
                  <a:lnTo>
                    <a:pt x="1086" y="64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185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53"/>
          <p:cNvGrpSpPr/>
          <p:nvPr/>
        </p:nvGrpSpPr>
        <p:grpSpPr>
          <a:xfrm>
            <a:off x="3750864" y="3925916"/>
            <a:ext cx="1473413" cy="1198046"/>
            <a:chOff x="8175054" y="3355789"/>
            <a:chExt cx="530019" cy="499844"/>
          </a:xfrm>
        </p:grpSpPr>
        <p:sp>
          <p:nvSpPr>
            <p:cNvPr id="1613" name="Google Shape;1613;p53"/>
            <p:cNvSpPr/>
            <p:nvPr/>
          </p:nvSpPr>
          <p:spPr>
            <a:xfrm>
              <a:off x="8468826" y="3364163"/>
              <a:ext cx="31799" cy="469039"/>
            </a:xfrm>
            <a:custGeom>
              <a:avLst/>
              <a:gdLst/>
              <a:ahLst/>
              <a:cxnLst/>
              <a:rect l="l" t="t" r="r" b="b"/>
              <a:pathLst>
                <a:path w="957" h="14116" extrusionOk="0">
                  <a:moveTo>
                    <a:pt x="543" y="1"/>
                  </a:moveTo>
                  <a:cubicBezTo>
                    <a:pt x="207" y="1"/>
                    <a:pt x="0" y="233"/>
                    <a:pt x="0" y="440"/>
                  </a:cubicBezTo>
                  <a:lnTo>
                    <a:pt x="0" y="13676"/>
                  </a:lnTo>
                  <a:cubicBezTo>
                    <a:pt x="0" y="13908"/>
                    <a:pt x="207" y="14115"/>
                    <a:pt x="543" y="14115"/>
                  </a:cubicBezTo>
                  <a:cubicBezTo>
                    <a:pt x="750" y="14115"/>
                    <a:pt x="957" y="13908"/>
                    <a:pt x="957" y="13676"/>
                  </a:cubicBezTo>
                  <a:lnTo>
                    <a:pt x="957" y="440"/>
                  </a:lnTo>
                  <a:cubicBezTo>
                    <a:pt x="957" y="233"/>
                    <a:pt x="750" y="1"/>
                    <a:pt x="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3"/>
            <p:cNvSpPr/>
            <p:nvPr/>
          </p:nvSpPr>
          <p:spPr>
            <a:xfrm>
              <a:off x="8440482" y="3355789"/>
              <a:ext cx="264591" cy="402684"/>
            </a:xfrm>
            <a:custGeom>
              <a:avLst/>
              <a:gdLst/>
              <a:ahLst/>
              <a:cxnLst/>
              <a:rect l="l" t="t" r="r" b="b"/>
              <a:pathLst>
                <a:path w="7963" h="12119" extrusionOk="0">
                  <a:moveTo>
                    <a:pt x="2020" y="1"/>
                  </a:moveTo>
                  <a:cubicBezTo>
                    <a:pt x="1464" y="1"/>
                    <a:pt x="919" y="84"/>
                    <a:pt x="414" y="253"/>
                  </a:cubicBezTo>
                  <a:cubicBezTo>
                    <a:pt x="310" y="253"/>
                    <a:pt x="104" y="485"/>
                    <a:pt x="104" y="692"/>
                  </a:cubicBezTo>
                  <a:cubicBezTo>
                    <a:pt x="104" y="899"/>
                    <a:pt x="310" y="1132"/>
                    <a:pt x="517" y="1132"/>
                  </a:cubicBezTo>
                  <a:lnTo>
                    <a:pt x="647" y="1132"/>
                  </a:lnTo>
                  <a:cubicBezTo>
                    <a:pt x="2042" y="1235"/>
                    <a:pt x="3335" y="1778"/>
                    <a:pt x="4291" y="2734"/>
                  </a:cubicBezTo>
                  <a:cubicBezTo>
                    <a:pt x="5170" y="3588"/>
                    <a:pt x="5687" y="4880"/>
                    <a:pt x="5584" y="6069"/>
                  </a:cubicBezTo>
                  <a:cubicBezTo>
                    <a:pt x="5584" y="7362"/>
                    <a:pt x="5170" y="8551"/>
                    <a:pt x="4188" y="9404"/>
                  </a:cubicBezTo>
                  <a:cubicBezTo>
                    <a:pt x="3335" y="10386"/>
                    <a:pt x="2042" y="10929"/>
                    <a:pt x="517" y="10929"/>
                  </a:cubicBezTo>
                  <a:lnTo>
                    <a:pt x="414" y="10929"/>
                  </a:lnTo>
                  <a:cubicBezTo>
                    <a:pt x="310" y="10929"/>
                    <a:pt x="104" y="11136"/>
                    <a:pt x="0" y="11343"/>
                  </a:cubicBezTo>
                  <a:cubicBezTo>
                    <a:pt x="0" y="11575"/>
                    <a:pt x="104" y="11782"/>
                    <a:pt x="414" y="11885"/>
                  </a:cubicBezTo>
                  <a:cubicBezTo>
                    <a:pt x="750" y="11989"/>
                    <a:pt x="1164" y="12118"/>
                    <a:pt x="1603" y="12118"/>
                  </a:cubicBezTo>
                  <a:lnTo>
                    <a:pt x="2999" y="12118"/>
                  </a:lnTo>
                  <a:cubicBezTo>
                    <a:pt x="3878" y="11885"/>
                    <a:pt x="4731" y="11575"/>
                    <a:pt x="5481" y="11032"/>
                  </a:cubicBezTo>
                  <a:cubicBezTo>
                    <a:pt x="6980" y="9843"/>
                    <a:pt x="7962" y="8008"/>
                    <a:pt x="7962" y="6069"/>
                  </a:cubicBezTo>
                  <a:cubicBezTo>
                    <a:pt x="7962" y="4234"/>
                    <a:pt x="6980" y="2295"/>
                    <a:pt x="5584" y="1235"/>
                  </a:cubicBezTo>
                  <a:cubicBezTo>
                    <a:pt x="4550" y="415"/>
                    <a:pt x="3257" y="1"/>
                    <a:pt x="2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3"/>
            <p:cNvSpPr/>
            <p:nvPr/>
          </p:nvSpPr>
          <p:spPr>
            <a:xfrm>
              <a:off x="8333088" y="3403671"/>
              <a:ext cx="310976" cy="315263"/>
            </a:xfrm>
            <a:custGeom>
              <a:avLst/>
              <a:gdLst/>
              <a:ahLst/>
              <a:cxnLst/>
              <a:rect l="l" t="t" r="r" b="b"/>
              <a:pathLst>
                <a:path w="9359" h="9488" extrusionOk="0">
                  <a:moveTo>
                    <a:pt x="4732" y="1"/>
                  </a:moveTo>
                  <a:cubicBezTo>
                    <a:pt x="4189" y="1"/>
                    <a:pt x="3749" y="104"/>
                    <a:pt x="3336" y="208"/>
                  </a:cubicBezTo>
                  <a:cubicBezTo>
                    <a:pt x="1940" y="647"/>
                    <a:pt x="854" y="1629"/>
                    <a:pt x="415" y="2922"/>
                  </a:cubicBezTo>
                  <a:cubicBezTo>
                    <a:pt x="208" y="3336"/>
                    <a:pt x="104" y="3672"/>
                    <a:pt x="104" y="4085"/>
                  </a:cubicBezTo>
                  <a:cubicBezTo>
                    <a:pt x="1" y="4318"/>
                    <a:pt x="1" y="4525"/>
                    <a:pt x="1" y="4732"/>
                  </a:cubicBezTo>
                  <a:cubicBezTo>
                    <a:pt x="1" y="5068"/>
                    <a:pt x="104" y="5507"/>
                    <a:pt x="104" y="5817"/>
                  </a:cubicBezTo>
                  <a:cubicBezTo>
                    <a:pt x="208" y="6257"/>
                    <a:pt x="415" y="6670"/>
                    <a:pt x="647" y="7006"/>
                  </a:cubicBezTo>
                  <a:cubicBezTo>
                    <a:pt x="751" y="7317"/>
                    <a:pt x="957" y="7653"/>
                    <a:pt x="1293" y="7963"/>
                  </a:cubicBezTo>
                  <a:cubicBezTo>
                    <a:pt x="1397" y="8092"/>
                    <a:pt x="1500" y="8195"/>
                    <a:pt x="1604" y="8299"/>
                  </a:cubicBezTo>
                  <a:cubicBezTo>
                    <a:pt x="1940" y="8609"/>
                    <a:pt x="2353" y="8842"/>
                    <a:pt x="2793" y="9049"/>
                  </a:cubicBezTo>
                  <a:cubicBezTo>
                    <a:pt x="3103" y="9152"/>
                    <a:pt x="3439" y="9255"/>
                    <a:pt x="3749" y="9385"/>
                  </a:cubicBezTo>
                  <a:cubicBezTo>
                    <a:pt x="4085" y="9385"/>
                    <a:pt x="4396" y="9488"/>
                    <a:pt x="4732" y="9488"/>
                  </a:cubicBezTo>
                  <a:cubicBezTo>
                    <a:pt x="4938" y="9488"/>
                    <a:pt x="5171" y="9385"/>
                    <a:pt x="5378" y="9385"/>
                  </a:cubicBezTo>
                  <a:cubicBezTo>
                    <a:pt x="6670" y="9152"/>
                    <a:pt x="7756" y="8506"/>
                    <a:pt x="8506" y="7549"/>
                  </a:cubicBezTo>
                  <a:cubicBezTo>
                    <a:pt x="8919" y="7006"/>
                    <a:pt x="9152" y="6360"/>
                    <a:pt x="9359" y="5610"/>
                  </a:cubicBezTo>
                  <a:lnTo>
                    <a:pt x="9359" y="4732"/>
                  </a:lnTo>
                  <a:cubicBezTo>
                    <a:pt x="9359" y="4421"/>
                    <a:pt x="9359" y="3982"/>
                    <a:pt x="9255" y="3672"/>
                  </a:cubicBezTo>
                  <a:cubicBezTo>
                    <a:pt x="9152" y="2922"/>
                    <a:pt x="8713" y="2276"/>
                    <a:pt x="8273" y="1733"/>
                  </a:cubicBezTo>
                  <a:cubicBezTo>
                    <a:pt x="7627" y="983"/>
                    <a:pt x="6774" y="440"/>
                    <a:pt x="5921" y="208"/>
                  </a:cubicBezTo>
                  <a:cubicBezTo>
                    <a:pt x="5585" y="104"/>
                    <a:pt x="5274" y="104"/>
                    <a:pt x="4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3"/>
            <p:cNvSpPr/>
            <p:nvPr/>
          </p:nvSpPr>
          <p:spPr>
            <a:xfrm>
              <a:off x="8346845" y="3403671"/>
              <a:ext cx="158096" cy="311840"/>
            </a:xfrm>
            <a:custGeom>
              <a:avLst/>
              <a:gdLst/>
              <a:ahLst/>
              <a:cxnLst/>
              <a:rect l="l" t="t" r="r" b="b"/>
              <a:pathLst>
                <a:path w="4758" h="9385" extrusionOk="0">
                  <a:moveTo>
                    <a:pt x="4318" y="1"/>
                  </a:moveTo>
                  <a:cubicBezTo>
                    <a:pt x="3775" y="1"/>
                    <a:pt x="3335" y="104"/>
                    <a:pt x="2922" y="208"/>
                  </a:cubicBezTo>
                  <a:cubicBezTo>
                    <a:pt x="1526" y="647"/>
                    <a:pt x="440" y="1629"/>
                    <a:pt x="1" y="2922"/>
                  </a:cubicBezTo>
                  <a:cubicBezTo>
                    <a:pt x="1" y="3025"/>
                    <a:pt x="1" y="3232"/>
                    <a:pt x="104" y="3336"/>
                  </a:cubicBezTo>
                  <a:cubicBezTo>
                    <a:pt x="337" y="3775"/>
                    <a:pt x="879" y="3878"/>
                    <a:pt x="1293" y="3982"/>
                  </a:cubicBezTo>
                  <a:cubicBezTo>
                    <a:pt x="1293" y="4085"/>
                    <a:pt x="1086" y="4318"/>
                    <a:pt x="1086" y="4421"/>
                  </a:cubicBezTo>
                  <a:cubicBezTo>
                    <a:pt x="983" y="4732"/>
                    <a:pt x="1086" y="5068"/>
                    <a:pt x="1190" y="5274"/>
                  </a:cubicBezTo>
                  <a:cubicBezTo>
                    <a:pt x="1396" y="5507"/>
                    <a:pt x="1629" y="5610"/>
                    <a:pt x="1836" y="5714"/>
                  </a:cubicBezTo>
                  <a:cubicBezTo>
                    <a:pt x="1733" y="6024"/>
                    <a:pt x="1396" y="6153"/>
                    <a:pt x="1086" y="6360"/>
                  </a:cubicBezTo>
                  <a:cubicBezTo>
                    <a:pt x="879" y="6567"/>
                    <a:pt x="647" y="6903"/>
                    <a:pt x="647" y="7213"/>
                  </a:cubicBezTo>
                  <a:lnTo>
                    <a:pt x="647" y="7549"/>
                  </a:lnTo>
                  <a:cubicBezTo>
                    <a:pt x="647" y="7653"/>
                    <a:pt x="750" y="7756"/>
                    <a:pt x="879" y="7963"/>
                  </a:cubicBezTo>
                  <a:cubicBezTo>
                    <a:pt x="983" y="8092"/>
                    <a:pt x="1086" y="8195"/>
                    <a:pt x="1190" y="8299"/>
                  </a:cubicBezTo>
                  <a:cubicBezTo>
                    <a:pt x="1293" y="8299"/>
                    <a:pt x="1396" y="8402"/>
                    <a:pt x="1526" y="8402"/>
                  </a:cubicBezTo>
                  <a:cubicBezTo>
                    <a:pt x="1733" y="8506"/>
                    <a:pt x="1939" y="8506"/>
                    <a:pt x="2172" y="8609"/>
                  </a:cubicBezTo>
                  <a:cubicBezTo>
                    <a:pt x="2275" y="8738"/>
                    <a:pt x="2379" y="8842"/>
                    <a:pt x="2379" y="9049"/>
                  </a:cubicBezTo>
                  <a:cubicBezTo>
                    <a:pt x="2689" y="9152"/>
                    <a:pt x="3025" y="9255"/>
                    <a:pt x="3335" y="9385"/>
                  </a:cubicBezTo>
                  <a:cubicBezTo>
                    <a:pt x="3465" y="9255"/>
                    <a:pt x="3465" y="9152"/>
                    <a:pt x="3465" y="9049"/>
                  </a:cubicBezTo>
                  <a:cubicBezTo>
                    <a:pt x="3465" y="8945"/>
                    <a:pt x="3335" y="8842"/>
                    <a:pt x="3335" y="8609"/>
                  </a:cubicBezTo>
                  <a:cubicBezTo>
                    <a:pt x="3465" y="8299"/>
                    <a:pt x="3671" y="8092"/>
                    <a:pt x="3878" y="7859"/>
                  </a:cubicBezTo>
                  <a:cubicBezTo>
                    <a:pt x="3982" y="7859"/>
                    <a:pt x="3982" y="7859"/>
                    <a:pt x="3982" y="7756"/>
                  </a:cubicBezTo>
                  <a:cubicBezTo>
                    <a:pt x="4214" y="7549"/>
                    <a:pt x="4214" y="7213"/>
                    <a:pt x="3982" y="7110"/>
                  </a:cubicBezTo>
                  <a:cubicBezTo>
                    <a:pt x="3878" y="6903"/>
                    <a:pt x="3568" y="7006"/>
                    <a:pt x="3465" y="6800"/>
                  </a:cubicBezTo>
                  <a:lnTo>
                    <a:pt x="3465" y="6360"/>
                  </a:lnTo>
                  <a:cubicBezTo>
                    <a:pt x="3335" y="6257"/>
                    <a:pt x="3232" y="6153"/>
                    <a:pt x="3025" y="6024"/>
                  </a:cubicBezTo>
                  <a:cubicBezTo>
                    <a:pt x="2818" y="6024"/>
                    <a:pt x="2586" y="6024"/>
                    <a:pt x="2379" y="5921"/>
                  </a:cubicBezTo>
                  <a:cubicBezTo>
                    <a:pt x="2172" y="5817"/>
                    <a:pt x="2043" y="5610"/>
                    <a:pt x="2172" y="5507"/>
                  </a:cubicBezTo>
                  <a:cubicBezTo>
                    <a:pt x="2275" y="5171"/>
                    <a:pt x="2586" y="5171"/>
                    <a:pt x="2818" y="5068"/>
                  </a:cubicBezTo>
                  <a:cubicBezTo>
                    <a:pt x="2922" y="4964"/>
                    <a:pt x="3025" y="4628"/>
                    <a:pt x="3128" y="4525"/>
                  </a:cubicBezTo>
                  <a:cubicBezTo>
                    <a:pt x="3232" y="4525"/>
                    <a:pt x="3335" y="4525"/>
                    <a:pt x="3465" y="4421"/>
                  </a:cubicBezTo>
                  <a:cubicBezTo>
                    <a:pt x="3982" y="4318"/>
                    <a:pt x="4318" y="3775"/>
                    <a:pt x="4214" y="3232"/>
                  </a:cubicBezTo>
                  <a:cubicBezTo>
                    <a:pt x="4111" y="3129"/>
                    <a:pt x="4111" y="2922"/>
                    <a:pt x="4111" y="2793"/>
                  </a:cubicBezTo>
                  <a:cubicBezTo>
                    <a:pt x="3982" y="2483"/>
                    <a:pt x="4318" y="2147"/>
                    <a:pt x="4524" y="1836"/>
                  </a:cubicBezTo>
                  <a:cubicBezTo>
                    <a:pt x="4757" y="1397"/>
                    <a:pt x="4757" y="544"/>
                    <a:pt x="4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3"/>
            <p:cNvSpPr/>
            <p:nvPr/>
          </p:nvSpPr>
          <p:spPr>
            <a:xfrm>
              <a:off x="8504912" y="3461223"/>
              <a:ext cx="139157" cy="193318"/>
            </a:xfrm>
            <a:custGeom>
              <a:avLst/>
              <a:gdLst/>
              <a:ahLst/>
              <a:cxnLst/>
              <a:rect l="l" t="t" r="r" b="b"/>
              <a:pathLst>
                <a:path w="4188" h="5818" extrusionOk="0">
                  <a:moveTo>
                    <a:pt x="3102" y="1"/>
                  </a:moveTo>
                  <a:cubicBezTo>
                    <a:pt x="2792" y="1"/>
                    <a:pt x="2352" y="208"/>
                    <a:pt x="2042" y="415"/>
                  </a:cubicBezTo>
                  <a:cubicBezTo>
                    <a:pt x="1810" y="544"/>
                    <a:pt x="1706" y="544"/>
                    <a:pt x="1603" y="751"/>
                  </a:cubicBezTo>
                  <a:cubicBezTo>
                    <a:pt x="1396" y="854"/>
                    <a:pt x="1396" y="1190"/>
                    <a:pt x="1293" y="1397"/>
                  </a:cubicBezTo>
                  <a:cubicBezTo>
                    <a:pt x="1060" y="1604"/>
                    <a:pt x="750" y="1604"/>
                    <a:pt x="517" y="1836"/>
                  </a:cubicBezTo>
                  <a:cubicBezTo>
                    <a:pt x="103" y="2146"/>
                    <a:pt x="310" y="2793"/>
                    <a:pt x="103" y="3232"/>
                  </a:cubicBezTo>
                  <a:cubicBezTo>
                    <a:pt x="103" y="3336"/>
                    <a:pt x="0" y="3439"/>
                    <a:pt x="0" y="3542"/>
                  </a:cubicBezTo>
                  <a:cubicBezTo>
                    <a:pt x="0" y="3646"/>
                    <a:pt x="207" y="3878"/>
                    <a:pt x="310" y="3982"/>
                  </a:cubicBezTo>
                  <a:cubicBezTo>
                    <a:pt x="414" y="4292"/>
                    <a:pt x="310" y="4732"/>
                    <a:pt x="646" y="4938"/>
                  </a:cubicBezTo>
                  <a:cubicBezTo>
                    <a:pt x="680" y="4959"/>
                    <a:pt x="716" y="4968"/>
                    <a:pt x="754" y="4968"/>
                  </a:cubicBezTo>
                  <a:cubicBezTo>
                    <a:pt x="954" y="4968"/>
                    <a:pt x="1218" y="4732"/>
                    <a:pt x="1499" y="4732"/>
                  </a:cubicBezTo>
                  <a:cubicBezTo>
                    <a:pt x="1939" y="4732"/>
                    <a:pt x="2146" y="4938"/>
                    <a:pt x="2456" y="5274"/>
                  </a:cubicBezTo>
                  <a:cubicBezTo>
                    <a:pt x="2688" y="5585"/>
                    <a:pt x="2999" y="5817"/>
                    <a:pt x="3335" y="5817"/>
                  </a:cubicBezTo>
                  <a:cubicBezTo>
                    <a:pt x="3748" y="5274"/>
                    <a:pt x="3981" y="4628"/>
                    <a:pt x="4188" y="3878"/>
                  </a:cubicBezTo>
                  <a:lnTo>
                    <a:pt x="4188" y="3000"/>
                  </a:lnTo>
                  <a:cubicBezTo>
                    <a:pt x="4188" y="2689"/>
                    <a:pt x="4188" y="2250"/>
                    <a:pt x="4084" y="1940"/>
                  </a:cubicBezTo>
                  <a:cubicBezTo>
                    <a:pt x="3981" y="1190"/>
                    <a:pt x="3542" y="544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3"/>
            <p:cNvSpPr/>
            <p:nvPr/>
          </p:nvSpPr>
          <p:spPr>
            <a:xfrm>
              <a:off x="8515213" y="3590083"/>
              <a:ext cx="128856" cy="125434"/>
            </a:xfrm>
            <a:custGeom>
              <a:avLst/>
              <a:gdLst/>
              <a:ahLst/>
              <a:cxnLst/>
              <a:rect l="l" t="t" r="r" b="b"/>
              <a:pathLst>
                <a:path w="3878" h="3775" extrusionOk="0">
                  <a:moveTo>
                    <a:pt x="3878" y="0"/>
                  </a:moveTo>
                  <a:lnTo>
                    <a:pt x="3878" y="0"/>
                  </a:lnTo>
                  <a:cubicBezTo>
                    <a:pt x="3797" y="293"/>
                    <a:pt x="3712" y="571"/>
                    <a:pt x="3614" y="832"/>
                  </a:cubicBezTo>
                  <a:lnTo>
                    <a:pt x="3614" y="832"/>
                  </a:lnTo>
                  <a:cubicBezTo>
                    <a:pt x="3724" y="566"/>
                    <a:pt x="3813" y="288"/>
                    <a:pt x="3878" y="0"/>
                  </a:cubicBezTo>
                  <a:close/>
                  <a:moveTo>
                    <a:pt x="3614" y="832"/>
                  </a:moveTo>
                  <a:lnTo>
                    <a:pt x="3614" y="832"/>
                  </a:lnTo>
                  <a:cubicBezTo>
                    <a:pt x="3271" y="1664"/>
                    <a:pt x="2718" y="2378"/>
                    <a:pt x="2020" y="2902"/>
                  </a:cubicBezTo>
                  <a:lnTo>
                    <a:pt x="2020" y="2902"/>
                  </a:lnTo>
                  <a:cubicBezTo>
                    <a:pt x="2396" y="2632"/>
                    <a:pt x="2735" y="2308"/>
                    <a:pt x="3025" y="1939"/>
                  </a:cubicBezTo>
                  <a:cubicBezTo>
                    <a:pt x="3277" y="1609"/>
                    <a:pt x="3461" y="1240"/>
                    <a:pt x="3614" y="832"/>
                  </a:cubicBezTo>
                  <a:close/>
                  <a:moveTo>
                    <a:pt x="2020" y="2902"/>
                  </a:moveTo>
                  <a:lnTo>
                    <a:pt x="2020" y="2902"/>
                  </a:lnTo>
                  <a:cubicBezTo>
                    <a:pt x="1421" y="3333"/>
                    <a:pt x="730" y="3632"/>
                    <a:pt x="0" y="3775"/>
                  </a:cubicBezTo>
                  <a:cubicBezTo>
                    <a:pt x="751" y="3644"/>
                    <a:pt x="1436" y="3340"/>
                    <a:pt x="2020" y="2902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3"/>
            <p:cNvSpPr/>
            <p:nvPr/>
          </p:nvSpPr>
          <p:spPr>
            <a:xfrm>
              <a:off x="8354587" y="3625305"/>
              <a:ext cx="261135" cy="93635"/>
            </a:xfrm>
            <a:custGeom>
              <a:avLst/>
              <a:gdLst/>
              <a:ahLst/>
              <a:cxnLst/>
              <a:rect l="l" t="t" r="r" b="b"/>
              <a:pathLst>
                <a:path w="7859" h="2818" extrusionOk="0">
                  <a:moveTo>
                    <a:pt x="0" y="336"/>
                  </a:moveTo>
                  <a:cubicBezTo>
                    <a:pt x="104" y="647"/>
                    <a:pt x="310" y="983"/>
                    <a:pt x="646" y="1293"/>
                  </a:cubicBezTo>
                  <a:cubicBezTo>
                    <a:pt x="517" y="1086"/>
                    <a:pt x="414" y="983"/>
                    <a:pt x="414" y="879"/>
                  </a:cubicBezTo>
                  <a:lnTo>
                    <a:pt x="414" y="543"/>
                  </a:lnTo>
                  <a:cubicBezTo>
                    <a:pt x="207" y="543"/>
                    <a:pt x="104" y="440"/>
                    <a:pt x="0" y="336"/>
                  </a:cubicBezTo>
                  <a:close/>
                  <a:moveTo>
                    <a:pt x="957" y="1629"/>
                  </a:moveTo>
                  <a:cubicBezTo>
                    <a:pt x="1293" y="1939"/>
                    <a:pt x="1706" y="2172"/>
                    <a:pt x="2146" y="2379"/>
                  </a:cubicBezTo>
                  <a:cubicBezTo>
                    <a:pt x="2146" y="2172"/>
                    <a:pt x="2042" y="2068"/>
                    <a:pt x="1939" y="1939"/>
                  </a:cubicBezTo>
                  <a:cubicBezTo>
                    <a:pt x="1706" y="1836"/>
                    <a:pt x="1500" y="1836"/>
                    <a:pt x="1293" y="1732"/>
                  </a:cubicBezTo>
                  <a:cubicBezTo>
                    <a:pt x="1163" y="1732"/>
                    <a:pt x="1060" y="1629"/>
                    <a:pt x="957" y="1629"/>
                  </a:cubicBezTo>
                  <a:close/>
                  <a:moveTo>
                    <a:pt x="6566" y="0"/>
                  </a:moveTo>
                  <a:cubicBezTo>
                    <a:pt x="5920" y="440"/>
                    <a:pt x="5274" y="776"/>
                    <a:pt x="4524" y="983"/>
                  </a:cubicBezTo>
                  <a:cubicBezTo>
                    <a:pt x="4291" y="1086"/>
                    <a:pt x="4085" y="1086"/>
                    <a:pt x="3749" y="1086"/>
                  </a:cubicBezTo>
                  <a:cubicBezTo>
                    <a:pt x="3749" y="1189"/>
                    <a:pt x="3749" y="1189"/>
                    <a:pt x="3645" y="1189"/>
                  </a:cubicBezTo>
                  <a:cubicBezTo>
                    <a:pt x="3438" y="1422"/>
                    <a:pt x="3232" y="1629"/>
                    <a:pt x="3102" y="1939"/>
                  </a:cubicBezTo>
                  <a:cubicBezTo>
                    <a:pt x="3102" y="2172"/>
                    <a:pt x="3232" y="2275"/>
                    <a:pt x="3232" y="2379"/>
                  </a:cubicBezTo>
                  <a:cubicBezTo>
                    <a:pt x="3232" y="2482"/>
                    <a:pt x="3232" y="2585"/>
                    <a:pt x="3102" y="2715"/>
                  </a:cubicBezTo>
                  <a:cubicBezTo>
                    <a:pt x="3438" y="2715"/>
                    <a:pt x="3749" y="2818"/>
                    <a:pt x="4085" y="2818"/>
                  </a:cubicBezTo>
                  <a:cubicBezTo>
                    <a:pt x="4291" y="2818"/>
                    <a:pt x="4524" y="2715"/>
                    <a:pt x="4731" y="2715"/>
                  </a:cubicBezTo>
                  <a:lnTo>
                    <a:pt x="4834" y="2715"/>
                  </a:lnTo>
                  <a:cubicBezTo>
                    <a:pt x="6023" y="2482"/>
                    <a:pt x="7109" y="1836"/>
                    <a:pt x="7859" y="879"/>
                  </a:cubicBezTo>
                  <a:cubicBezTo>
                    <a:pt x="7523" y="879"/>
                    <a:pt x="7212" y="647"/>
                    <a:pt x="6980" y="336"/>
                  </a:cubicBezTo>
                  <a:cubicBezTo>
                    <a:pt x="6876" y="233"/>
                    <a:pt x="6670" y="0"/>
                    <a:pt x="6566" y="0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3"/>
            <p:cNvSpPr/>
            <p:nvPr/>
          </p:nvSpPr>
          <p:spPr>
            <a:xfrm>
              <a:off x="8368310" y="3643348"/>
              <a:ext cx="110847" cy="72170"/>
            </a:xfrm>
            <a:custGeom>
              <a:avLst/>
              <a:gdLst/>
              <a:ahLst/>
              <a:cxnLst/>
              <a:rect l="l" t="t" r="r" b="b"/>
              <a:pathLst>
                <a:path w="3336" h="2172" extrusionOk="0">
                  <a:moveTo>
                    <a:pt x="1" y="0"/>
                  </a:moveTo>
                  <a:lnTo>
                    <a:pt x="1" y="336"/>
                  </a:lnTo>
                  <a:cubicBezTo>
                    <a:pt x="1" y="440"/>
                    <a:pt x="104" y="543"/>
                    <a:pt x="233" y="750"/>
                  </a:cubicBezTo>
                  <a:cubicBezTo>
                    <a:pt x="337" y="879"/>
                    <a:pt x="440" y="982"/>
                    <a:pt x="544" y="1086"/>
                  </a:cubicBezTo>
                  <a:cubicBezTo>
                    <a:pt x="647" y="1086"/>
                    <a:pt x="750" y="1189"/>
                    <a:pt x="880" y="1189"/>
                  </a:cubicBezTo>
                  <a:cubicBezTo>
                    <a:pt x="1087" y="1293"/>
                    <a:pt x="1293" y="1293"/>
                    <a:pt x="1526" y="1396"/>
                  </a:cubicBezTo>
                  <a:cubicBezTo>
                    <a:pt x="1629" y="1525"/>
                    <a:pt x="1733" y="1629"/>
                    <a:pt x="1733" y="1836"/>
                  </a:cubicBezTo>
                  <a:cubicBezTo>
                    <a:pt x="2043" y="1939"/>
                    <a:pt x="2379" y="2042"/>
                    <a:pt x="2689" y="2172"/>
                  </a:cubicBezTo>
                  <a:cubicBezTo>
                    <a:pt x="2819" y="2042"/>
                    <a:pt x="2819" y="1939"/>
                    <a:pt x="2819" y="1836"/>
                  </a:cubicBezTo>
                  <a:cubicBezTo>
                    <a:pt x="2819" y="1732"/>
                    <a:pt x="2689" y="1629"/>
                    <a:pt x="2689" y="1396"/>
                  </a:cubicBezTo>
                  <a:cubicBezTo>
                    <a:pt x="2819" y="1086"/>
                    <a:pt x="3025" y="879"/>
                    <a:pt x="3232" y="646"/>
                  </a:cubicBezTo>
                  <a:cubicBezTo>
                    <a:pt x="3336" y="646"/>
                    <a:pt x="3336" y="646"/>
                    <a:pt x="3336" y="543"/>
                  </a:cubicBezTo>
                  <a:lnTo>
                    <a:pt x="3232" y="543"/>
                  </a:lnTo>
                  <a:cubicBezTo>
                    <a:pt x="3025" y="543"/>
                    <a:pt x="2922" y="646"/>
                    <a:pt x="2689" y="646"/>
                  </a:cubicBezTo>
                  <a:cubicBezTo>
                    <a:pt x="2276" y="646"/>
                    <a:pt x="1836" y="543"/>
                    <a:pt x="1526" y="543"/>
                  </a:cubicBezTo>
                  <a:cubicBezTo>
                    <a:pt x="983" y="440"/>
                    <a:pt x="440" y="336"/>
                    <a:pt x="1" y="0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3"/>
            <p:cNvSpPr/>
            <p:nvPr/>
          </p:nvSpPr>
          <p:spPr>
            <a:xfrm>
              <a:off x="8572764" y="3525653"/>
              <a:ext cx="71306" cy="128889"/>
            </a:xfrm>
            <a:custGeom>
              <a:avLst/>
              <a:gdLst/>
              <a:ahLst/>
              <a:cxnLst/>
              <a:rect l="l" t="t" r="r" b="b"/>
              <a:pathLst>
                <a:path w="2146" h="3879" extrusionOk="0">
                  <a:moveTo>
                    <a:pt x="2042" y="1"/>
                  </a:moveTo>
                  <a:cubicBezTo>
                    <a:pt x="1836" y="647"/>
                    <a:pt x="1500" y="1190"/>
                    <a:pt x="1189" y="1707"/>
                  </a:cubicBezTo>
                  <a:lnTo>
                    <a:pt x="1060" y="1836"/>
                  </a:lnTo>
                  <a:cubicBezTo>
                    <a:pt x="750" y="2250"/>
                    <a:pt x="414" y="2689"/>
                    <a:pt x="0" y="2999"/>
                  </a:cubicBezTo>
                  <a:cubicBezTo>
                    <a:pt x="104" y="2999"/>
                    <a:pt x="310" y="3232"/>
                    <a:pt x="414" y="3335"/>
                  </a:cubicBezTo>
                  <a:cubicBezTo>
                    <a:pt x="646" y="3646"/>
                    <a:pt x="957" y="3878"/>
                    <a:pt x="1293" y="3878"/>
                  </a:cubicBezTo>
                  <a:cubicBezTo>
                    <a:pt x="1706" y="3335"/>
                    <a:pt x="1939" y="2689"/>
                    <a:pt x="2146" y="1939"/>
                  </a:cubicBezTo>
                  <a:lnTo>
                    <a:pt x="2146" y="1061"/>
                  </a:lnTo>
                  <a:cubicBezTo>
                    <a:pt x="2146" y="750"/>
                    <a:pt x="2146" y="311"/>
                    <a:pt x="2042" y="1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3"/>
            <p:cNvSpPr/>
            <p:nvPr/>
          </p:nvSpPr>
          <p:spPr>
            <a:xfrm>
              <a:off x="8475704" y="3772175"/>
              <a:ext cx="21498" cy="14653"/>
            </a:xfrm>
            <a:custGeom>
              <a:avLst/>
              <a:gdLst/>
              <a:ahLst/>
              <a:cxnLst/>
              <a:rect l="l" t="t" r="r" b="b"/>
              <a:pathLst>
                <a:path w="647" h="441" extrusionOk="0">
                  <a:moveTo>
                    <a:pt x="233" y="1"/>
                  </a:moveTo>
                  <a:cubicBezTo>
                    <a:pt x="104" y="1"/>
                    <a:pt x="0" y="104"/>
                    <a:pt x="0" y="233"/>
                  </a:cubicBezTo>
                  <a:cubicBezTo>
                    <a:pt x="0" y="337"/>
                    <a:pt x="104" y="440"/>
                    <a:pt x="233" y="440"/>
                  </a:cubicBezTo>
                  <a:lnTo>
                    <a:pt x="440" y="440"/>
                  </a:lnTo>
                  <a:cubicBezTo>
                    <a:pt x="543" y="440"/>
                    <a:pt x="646" y="337"/>
                    <a:pt x="646" y="233"/>
                  </a:cubicBezTo>
                  <a:cubicBezTo>
                    <a:pt x="646" y="104"/>
                    <a:pt x="543" y="1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3"/>
            <p:cNvSpPr/>
            <p:nvPr/>
          </p:nvSpPr>
          <p:spPr>
            <a:xfrm>
              <a:off x="8447360" y="3815139"/>
              <a:ext cx="74762" cy="32663"/>
            </a:xfrm>
            <a:custGeom>
              <a:avLst/>
              <a:gdLst/>
              <a:ahLst/>
              <a:cxnLst/>
              <a:rect l="l" t="t" r="r" b="b"/>
              <a:pathLst>
                <a:path w="2250" h="983" extrusionOk="0">
                  <a:moveTo>
                    <a:pt x="1189" y="0"/>
                  </a:moveTo>
                  <a:cubicBezTo>
                    <a:pt x="543" y="0"/>
                    <a:pt x="103" y="440"/>
                    <a:pt x="0" y="983"/>
                  </a:cubicBezTo>
                  <a:lnTo>
                    <a:pt x="2249" y="983"/>
                  </a:lnTo>
                  <a:cubicBezTo>
                    <a:pt x="2146" y="440"/>
                    <a:pt x="1732" y="0"/>
                    <a:pt x="1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3"/>
            <p:cNvSpPr/>
            <p:nvPr/>
          </p:nvSpPr>
          <p:spPr>
            <a:xfrm>
              <a:off x="8175054" y="3457800"/>
              <a:ext cx="89349" cy="394145"/>
            </a:xfrm>
            <a:custGeom>
              <a:avLst/>
              <a:gdLst/>
              <a:ahLst/>
              <a:cxnLst/>
              <a:rect l="l" t="t" r="r" b="b"/>
              <a:pathLst>
                <a:path w="2689" h="11862" extrusionOk="0">
                  <a:moveTo>
                    <a:pt x="0" y="0"/>
                  </a:moveTo>
                  <a:lnTo>
                    <a:pt x="0" y="11633"/>
                  </a:lnTo>
                  <a:cubicBezTo>
                    <a:pt x="0" y="11633"/>
                    <a:pt x="551" y="11861"/>
                    <a:pt x="1116" y="11861"/>
                  </a:cubicBezTo>
                  <a:cubicBezTo>
                    <a:pt x="1210" y="11861"/>
                    <a:pt x="1304" y="11855"/>
                    <a:pt x="1396" y="11840"/>
                  </a:cubicBezTo>
                  <a:cubicBezTo>
                    <a:pt x="2172" y="11840"/>
                    <a:pt x="2689" y="11633"/>
                    <a:pt x="2689" y="11633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3"/>
            <p:cNvSpPr/>
            <p:nvPr/>
          </p:nvSpPr>
          <p:spPr>
            <a:xfrm>
              <a:off x="8175054" y="3493022"/>
              <a:ext cx="89349" cy="21498"/>
            </a:xfrm>
            <a:custGeom>
              <a:avLst/>
              <a:gdLst/>
              <a:ahLst/>
              <a:cxnLst/>
              <a:rect l="l" t="t" r="r" b="b"/>
              <a:pathLst>
                <a:path w="2689" h="647" extrusionOk="0">
                  <a:moveTo>
                    <a:pt x="0" y="0"/>
                  </a:moveTo>
                  <a:lnTo>
                    <a:pt x="0" y="647"/>
                  </a:lnTo>
                  <a:lnTo>
                    <a:pt x="2689" y="647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3"/>
            <p:cNvSpPr/>
            <p:nvPr/>
          </p:nvSpPr>
          <p:spPr>
            <a:xfrm>
              <a:off x="8175054" y="3801382"/>
              <a:ext cx="89349" cy="21498"/>
            </a:xfrm>
            <a:custGeom>
              <a:avLst/>
              <a:gdLst/>
              <a:ahLst/>
              <a:cxnLst/>
              <a:rect l="l" t="t" r="r" b="b"/>
              <a:pathLst>
                <a:path w="2689" h="647" extrusionOk="0">
                  <a:moveTo>
                    <a:pt x="0" y="1"/>
                  </a:moveTo>
                  <a:lnTo>
                    <a:pt x="0" y="647"/>
                  </a:lnTo>
                  <a:lnTo>
                    <a:pt x="2689" y="647"/>
                  </a:lnTo>
                  <a:lnTo>
                    <a:pt x="26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3"/>
            <p:cNvSpPr/>
            <p:nvPr/>
          </p:nvSpPr>
          <p:spPr>
            <a:xfrm>
              <a:off x="8199975" y="3539409"/>
              <a:ext cx="39541" cy="42963"/>
            </a:xfrm>
            <a:custGeom>
              <a:avLst/>
              <a:gdLst/>
              <a:ahLst/>
              <a:cxnLst/>
              <a:rect l="l" t="t" r="r" b="b"/>
              <a:pathLst>
                <a:path w="1190" h="1293" extrusionOk="0">
                  <a:moveTo>
                    <a:pt x="543" y="0"/>
                  </a:moveTo>
                  <a:cubicBezTo>
                    <a:pt x="233" y="0"/>
                    <a:pt x="0" y="336"/>
                    <a:pt x="0" y="647"/>
                  </a:cubicBezTo>
                  <a:cubicBezTo>
                    <a:pt x="0" y="983"/>
                    <a:pt x="233" y="1293"/>
                    <a:pt x="543" y="1293"/>
                  </a:cubicBezTo>
                  <a:cubicBezTo>
                    <a:pt x="982" y="1293"/>
                    <a:pt x="1189" y="983"/>
                    <a:pt x="1189" y="647"/>
                  </a:cubicBezTo>
                  <a:cubicBezTo>
                    <a:pt x="1189" y="336"/>
                    <a:pt x="982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3"/>
            <p:cNvSpPr/>
            <p:nvPr/>
          </p:nvSpPr>
          <p:spPr>
            <a:xfrm>
              <a:off x="8264372" y="3457800"/>
              <a:ext cx="146932" cy="397833"/>
            </a:xfrm>
            <a:custGeom>
              <a:avLst/>
              <a:gdLst/>
              <a:ahLst/>
              <a:cxnLst/>
              <a:rect l="l" t="t" r="r" b="b"/>
              <a:pathLst>
                <a:path w="4422" h="11973" extrusionOk="0">
                  <a:moveTo>
                    <a:pt x="2715" y="0"/>
                  </a:moveTo>
                  <a:lnTo>
                    <a:pt x="1" y="414"/>
                  </a:lnTo>
                  <a:lnTo>
                    <a:pt x="1733" y="11840"/>
                  </a:lnTo>
                  <a:cubicBezTo>
                    <a:pt x="1733" y="11840"/>
                    <a:pt x="2213" y="11972"/>
                    <a:pt x="2788" y="11972"/>
                  </a:cubicBezTo>
                  <a:cubicBezTo>
                    <a:pt x="2932" y="11972"/>
                    <a:pt x="3082" y="11964"/>
                    <a:pt x="3232" y="11943"/>
                  </a:cubicBezTo>
                  <a:cubicBezTo>
                    <a:pt x="3878" y="11737"/>
                    <a:pt x="4421" y="11504"/>
                    <a:pt x="4421" y="11504"/>
                  </a:cubicBezTo>
                  <a:lnTo>
                    <a:pt x="27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3"/>
            <p:cNvSpPr/>
            <p:nvPr/>
          </p:nvSpPr>
          <p:spPr>
            <a:xfrm>
              <a:off x="8278992" y="3479266"/>
              <a:ext cx="125434" cy="357362"/>
            </a:xfrm>
            <a:custGeom>
              <a:avLst/>
              <a:gdLst/>
              <a:ahLst/>
              <a:cxnLst/>
              <a:rect l="l" t="t" r="r" b="b"/>
              <a:pathLst>
                <a:path w="3775" h="10755" extrusionOk="0">
                  <a:moveTo>
                    <a:pt x="1522" y="217"/>
                  </a:moveTo>
                  <a:lnTo>
                    <a:pt x="1522" y="217"/>
                  </a:lnTo>
                  <a:cubicBezTo>
                    <a:pt x="1580" y="361"/>
                    <a:pt x="1744" y="485"/>
                    <a:pt x="1956" y="512"/>
                  </a:cubicBezTo>
                  <a:lnTo>
                    <a:pt x="1956" y="512"/>
                  </a:lnTo>
                  <a:lnTo>
                    <a:pt x="3552" y="9911"/>
                  </a:lnTo>
                  <a:lnTo>
                    <a:pt x="3552" y="9911"/>
                  </a:lnTo>
                  <a:cubicBezTo>
                    <a:pt x="3287" y="9955"/>
                    <a:pt x="3128" y="10150"/>
                    <a:pt x="3128" y="10444"/>
                  </a:cubicBezTo>
                  <a:lnTo>
                    <a:pt x="3128" y="10453"/>
                  </a:lnTo>
                  <a:lnTo>
                    <a:pt x="2136" y="10540"/>
                  </a:lnTo>
                  <a:lnTo>
                    <a:pt x="2136" y="10540"/>
                  </a:lnTo>
                  <a:cubicBezTo>
                    <a:pt x="2095" y="10334"/>
                    <a:pt x="1938" y="10234"/>
                    <a:pt x="1712" y="10215"/>
                  </a:cubicBezTo>
                  <a:lnTo>
                    <a:pt x="1712" y="10215"/>
                  </a:lnTo>
                  <a:lnTo>
                    <a:pt x="219" y="827"/>
                  </a:lnTo>
                  <a:lnTo>
                    <a:pt x="219" y="827"/>
                  </a:lnTo>
                  <a:cubicBezTo>
                    <a:pt x="401" y="743"/>
                    <a:pt x="543" y="483"/>
                    <a:pt x="543" y="311"/>
                  </a:cubicBezTo>
                  <a:lnTo>
                    <a:pt x="543" y="302"/>
                  </a:lnTo>
                  <a:lnTo>
                    <a:pt x="1522" y="217"/>
                  </a:lnTo>
                  <a:close/>
                  <a:moveTo>
                    <a:pt x="1500" y="1"/>
                  </a:moveTo>
                  <a:lnTo>
                    <a:pt x="440" y="104"/>
                  </a:lnTo>
                  <a:cubicBezTo>
                    <a:pt x="336" y="104"/>
                    <a:pt x="336" y="208"/>
                    <a:pt x="336" y="208"/>
                  </a:cubicBezTo>
                  <a:lnTo>
                    <a:pt x="336" y="311"/>
                  </a:lnTo>
                  <a:cubicBezTo>
                    <a:pt x="336" y="518"/>
                    <a:pt x="207" y="647"/>
                    <a:pt x="0" y="647"/>
                  </a:cubicBezTo>
                  <a:lnTo>
                    <a:pt x="0" y="750"/>
                  </a:lnTo>
                  <a:lnTo>
                    <a:pt x="1500" y="10341"/>
                  </a:lnTo>
                  <a:cubicBezTo>
                    <a:pt x="1500" y="10341"/>
                    <a:pt x="1500" y="10444"/>
                    <a:pt x="1629" y="10444"/>
                  </a:cubicBezTo>
                  <a:cubicBezTo>
                    <a:pt x="1836" y="10444"/>
                    <a:pt x="1939" y="10548"/>
                    <a:pt x="1939" y="10651"/>
                  </a:cubicBezTo>
                  <a:cubicBezTo>
                    <a:pt x="1939" y="10755"/>
                    <a:pt x="2043" y="10755"/>
                    <a:pt x="2146" y="10755"/>
                  </a:cubicBezTo>
                  <a:lnTo>
                    <a:pt x="3232" y="10651"/>
                  </a:lnTo>
                  <a:lnTo>
                    <a:pt x="3335" y="10548"/>
                  </a:lnTo>
                  <a:lnTo>
                    <a:pt x="3335" y="10444"/>
                  </a:lnTo>
                  <a:cubicBezTo>
                    <a:pt x="3335" y="10212"/>
                    <a:pt x="3438" y="10108"/>
                    <a:pt x="3671" y="10108"/>
                  </a:cubicBezTo>
                  <a:lnTo>
                    <a:pt x="3775" y="10005"/>
                  </a:lnTo>
                  <a:lnTo>
                    <a:pt x="2146" y="414"/>
                  </a:lnTo>
                  <a:cubicBezTo>
                    <a:pt x="2146" y="311"/>
                    <a:pt x="2146" y="311"/>
                    <a:pt x="2043" y="311"/>
                  </a:cubicBezTo>
                  <a:cubicBezTo>
                    <a:pt x="1836" y="311"/>
                    <a:pt x="1732" y="208"/>
                    <a:pt x="17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4">
            <a:extLst>
              <a:ext uri="{FF2B5EF4-FFF2-40B4-BE49-F238E27FC236}">
                <a16:creationId xmlns:a16="http://schemas.microsoft.com/office/drawing/2014/main" id="{669A4E02-F4BE-9FEC-7325-A090F1250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228" y="185738"/>
            <a:ext cx="832667" cy="83266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2AE6824-276D-CBB2-C1F1-FE9D41961077}"/>
              </a:ext>
            </a:extLst>
          </p:cNvPr>
          <p:cNvSpPr txBox="1"/>
          <p:nvPr/>
        </p:nvSpPr>
        <p:spPr>
          <a:xfrm>
            <a:off x="1100138" y="371238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SỐ?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41BCE2-58D4-DD92-5D1C-0E7AC0572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433" y="371238"/>
            <a:ext cx="2562225" cy="166687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3F13CCF-490B-9988-1951-7788B42CC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4" y="2212263"/>
            <a:ext cx="9144000" cy="10404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FDB6D008-7820-AC4B-E852-B4AF02AC2394}"/>
                  </a:ext>
                </a:extLst>
              </p:cNvPr>
              <p:cNvSpPr/>
              <p:nvPr/>
            </p:nvSpPr>
            <p:spPr>
              <a:xfrm>
                <a:off x="3412870" y="2769216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FDB6D008-7820-AC4B-E852-B4AF02AC2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70" y="2769216"/>
                <a:ext cx="675987" cy="41981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8FAD5694-6174-EB4B-9ECA-3BE202717D60}"/>
                  </a:ext>
                </a:extLst>
              </p:cNvPr>
              <p:cNvSpPr/>
              <p:nvPr/>
            </p:nvSpPr>
            <p:spPr>
              <a:xfrm>
                <a:off x="4142069" y="2762973"/>
                <a:ext cx="660477" cy="433852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8FAD5694-6174-EB4B-9ECA-3BE202717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69" y="2762973"/>
                <a:ext cx="660477" cy="43385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ình chữ nhật: Góc Tròn 31">
                <a:extLst>
                  <a:ext uri="{FF2B5EF4-FFF2-40B4-BE49-F238E27FC236}">
                    <a16:creationId xmlns:a16="http://schemas.microsoft.com/office/drawing/2014/main" id="{40AFC2E1-41C6-7E92-6072-4D6EBC297EC9}"/>
                  </a:ext>
                </a:extLst>
              </p:cNvPr>
              <p:cNvSpPr/>
              <p:nvPr/>
            </p:nvSpPr>
            <p:spPr>
              <a:xfrm>
                <a:off x="4855758" y="2768398"/>
                <a:ext cx="660477" cy="42842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2" name="Hình chữ nhật: Góc Tròn 31">
                <a:extLst>
                  <a:ext uri="{FF2B5EF4-FFF2-40B4-BE49-F238E27FC236}">
                    <a16:creationId xmlns:a16="http://schemas.microsoft.com/office/drawing/2014/main" id="{40AFC2E1-41C6-7E92-6072-4D6EBC297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58" y="2768398"/>
                <a:ext cx="660477" cy="42842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ình chữ nhật: Góc Tròn 32">
                <a:extLst>
                  <a:ext uri="{FF2B5EF4-FFF2-40B4-BE49-F238E27FC236}">
                    <a16:creationId xmlns:a16="http://schemas.microsoft.com/office/drawing/2014/main" id="{5EDDAF1D-77CD-7538-CC1B-ADCC0BC25E0C}"/>
                  </a:ext>
                </a:extLst>
              </p:cNvPr>
              <p:cNvSpPr/>
              <p:nvPr/>
            </p:nvSpPr>
            <p:spPr>
              <a:xfrm>
                <a:off x="5569447" y="2780949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3" name="Hình chữ nhật: Góc Tròn 32">
                <a:extLst>
                  <a:ext uri="{FF2B5EF4-FFF2-40B4-BE49-F238E27FC236}">
                    <a16:creationId xmlns:a16="http://schemas.microsoft.com/office/drawing/2014/main" id="{5EDDAF1D-77CD-7538-CC1B-ADCC0BC25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47" y="2780949"/>
                <a:ext cx="675987" cy="41981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D0EC2CC6-7C18-B4AB-EC9C-FCD8A8605D76}"/>
                  </a:ext>
                </a:extLst>
              </p:cNvPr>
              <p:cNvSpPr/>
              <p:nvPr/>
            </p:nvSpPr>
            <p:spPr>
              <a:xfrm>
                <a:off x="6288362" y="2769216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D0EC2CC6-7C18-B4AB-EC9C-FCD8A8605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362" y="2769216"/>
                <a:ext cx="675987" cy="41981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7C68E85D-9591-782E-50B8-8532ED570CB8}"/>
                  </a:ext>
                </a:extLst>
              </p:cNvPr>
              <p:cNvSpPr/>
              <p:nvPr/>
            </p:nvSpPr>
            <p:spPr>
              <a:xfrm>
                <a:off x="7007277" y="2762973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7C68E85D-9591-782E-50B8-8532ED570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277" y="2762973"/>
                <a:ext cx="675987" cy="41981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ình chữ nhật: Góc Tròn 35">
                <a:extLst>
                  <a:ext uri="{FF2B5EF4-FFF2-40B4-BE49-F238E27FC236}">
                    <a16:creationId xmlns:a16="http://schemas.microsoft.com/office/drawing/2014/main" id="{211F06BB-1E03-0E1B-1714-0825D8BA9F6F}"/>
                  </a:ext>
                </a:extLst>
              </p:cNvPr>
              <p:cNvSpPr/>
              <p:nvPr/>
            </p:nvSpPr>
            <p:spPr>
              <a:xfrm>
                <a:off x="7714368" y="2769993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6" name="Hình chữ nhật: Góc Tròn 35">
                <a:extLst>
                  <a:ext uri="{FF2B5EF4-FFF2-40B4-BE49-F238E27FC236}">
                    <a16:creationId xmlns:a16="http://schemas.microsoft.com/office/drawing/2014/main" id="{211F06BB-1E03-0E1B-1714-0825D8BA9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368" y="2769993"/>
                <a:ext cx="675987" cy="41981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ình chữ nhật: Góc Tròn 36">
                <a:extLst>
                  <a:ext uri="{FF2B5EF4-FFF2-40B4-BE49-F238E27FC236}">
                    <a16:creationId xmlns:a16="http://schemas.microsoft.com/office/drawing/2014/main" id="{86239928-A2D7-322B-ACCA-A44CB5F2A3DC}"/>
                  </a:ext>
                </a:extLst>
              </p:cNvPr>
              <p:cNvSpPr/>
              <p:nvPr/>
            </p:nvSpPr>
            <p:spPr>
              <a:xfrm>
                <a:off x="8447440" y="2772589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7" name="Hình chữ nhật: Góc Tròn 36">
                <a:extLst>
                  <a:ext uri="{FF2B5EF4-FFF2-40B4-BE49-F238E27FC236}">
                    <a16:creationId xmlns:a16="http://schemas.microsoft.com/office/drawing/2014/main" id="{86239928-A2D7-322B-ACCA-A44CB5F2A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40" y="2772589"/>
                <a:ext cx="675987" cy="419811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oogle Shape;2025;p61">
            <a:extLst>
              <a:ext uri="{FF2B5EF4-FFF2-40B4-BE49-F238E27FC236}">
                <a16:creationId xmlns:a16="http://schemas.microsoft.com/office/drawing/2014/main" id="{D25C7684-5927-3596-7F1E-8E7687286351}"/>
              </a:ext>
            </a:extLst>
          </p:cNvPr>
          <p:cNvGrpSpPr/>
          <p:nvPr/>
        </p:nvGrpSpPr>
        <p:grpSpPr>
          <a:xfrm>
            <a:off x="6830822" y="1034300"/>
            <a:ext cx="514448" cy="520458"/>
            <a:chOff x="4052860" y="1366510"/>
            <a:chExt cx="218208" cy="220767"/>
          </a:xfrm>
        </p:grpSpPr>
        <p:sp>
          <p:nvSpPr>
            <p:cNvPr id="39" name="Google Shape;2026;p61">
              <a:extLst>
                <a:ext uri="{FF2B5EF4-FFF2-40B4-BE49-F238E27FC236}">
                  <a16:creationId xmlns:a16="http://schemas.microsoft.com/office/drawing/2014/main" id="{2FBCE199-CAF1-AD73-F517-C7690CF583CD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27;p61">
              <a:extLst>
                <a:ext uri="{FF2B5EF4-FFF2-40B4-BE49-F238E27FC236}">
                  <a16:creationId xmlns:a16="http://schemas.microsoft.com/office/drawing/2014/main" id="{DF969061-A48A-C4A8-E5B0-F4C4C783D9F2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28;p61">
              <a:extLst>
                <a:ext uri="{FF2B5EF4-FFF2-40B4-BE49-F238E27FC236}">
                  <a16:creationId xmlns:a16="http://schemas.microsoft.com/office/drawing/2014/main" id="{D9AEADE8-F8C8-4C74-45BE-83FA66B344A1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29;p61">
              <a:extLst>
                <a:ext uri="{FF2B5EF4-FFF2-40B4-BE49-F238E27FC236}">
                  <a16:creationId xmlns:a16="http://schemas.microsoft.com/office/drawing/2014/main" id="{5B9B7BD7-C4B1-7CCA-9E8F-2CF4F15583F5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30;p61">
              <a:extLst>
                <a:ext uri="{FF2B5EF4-FFF2-40B4-BE49-F238E27FC236}">
                  <a16:creationId xmlns:a16="http://schemas.microsoft.com/office/drawing/2014/main" id="{FB6F57EF-3BC1-884A-FD87-B74DBDE04054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1;p61">
              <a:extLst>
                <a:ext uri="{FF2B5EF4-FFF2-40B4-BE49-F238E27FC236}">
                  <a16:creationId xmlns:a16="http://schemas.microsoft.com/office/drawing/2014/main" id="{3D367CC0-C59B-9350-72F9-63A8919ADEC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2;p61">
              <a:extLst>
                <a:ext uri="{FF2B5EF4-FFF2-40B4-BE49-F238E27FC236}">
                  <a16:creationId xmlns:a16="http://schemas.microsoft.com/office/drawing/2014/main" id="{78FD0B69-9498-F427-A521-7D807120307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3;p61">
              <a:extLst>
                <a:ext uri="{FF2B5EF4-FFF2-40B4-BE49-F238E27FC236}">
                  <a16:creationId xmlns:a16="http://schemas.microsoft.com/office/drawing/2014/main" id="{50BEA51C-0655-EE8A-E457-3E7C43987327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4;p61">
              <a:extLst>
                <a:ext uri="{FF2B5EF4-FFF2-40B4-BE49-F238E27FC236}">
                  <a16:creationId xmlns:a16="http://schemas.microsoft.com/office/drawing/2014/main" id="{C8F1B619-1778-D3EC-DA27-7F8E6AFBD38C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35;p61">
              <a:extLst>
                <a:ext uri="{FF2B5EF4-FFF2-40B4-BE49-F238E27FC236}">
                  <a16:creationId xmlns:a16="http://schemas.microsoft.com/office/drawing/2014/main" id="{BAA387C8-7CDA-1263-B717-5BCE12B0824C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36;p61">
              <a:extLst>
                <a:ext uri="{FF2B5EF4-FFF2-40B4-BE49-F238E27FC236}">
                  <a16:creationId xmlns:a16="http://schemas.microsoft.com/office/drawing/2014/main" id="{9386E0A8-E0BC-4EC8-E060-AFFD54CFDEE8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37;p61">
              <a:extLst>
                <a:ext uri="{FF2B5EF4-FFF2-40B4-BE49-F238E27FC236}">
                  <a16:creationId xmlns:a16="http://schemas.microsoft.com/office/drawing/2014/main" id="{C56BE630-4B8E-DB7E-BA21-ABD1F972C36E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38;p61">
              <a:extLst>
                <a:ext uri="{FF2B5EF4-FFF2-40B4-BE49-F238E27FC236}">
                  <a16:creationId xmlns:a16="http://schemas.microsoft.com/office/drawing/2014/main" id="{1ADDEA14-A478-406D-B42D-BA0DF86F8068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39;p61">
              <a:extLst>
                <a:ext uri="{FF2B5EF4-FFF2-40B4-BE49-F238E27FC236}">
                  <a16:creationId xmlns:a16="http://schemas.microsoft.com/office/drawing/2014/main" id="{E1012304-07BA-DE7A-6D75-C2985DA045AE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0;p61">
              <a:extLst>
                <a:ext uri="{FF2B5EF4-FFF2-40B4-BE49-F238E27FC236}">
                  <a16:creationId xmlns:a16="http://schemas.microsoft.com/office/drawing/2014/main" id="{B7FC9939-BA3A-0129-4E57-BFF2F0E774EB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1;p61">
              <a:extLst>
                <a:ext uri="{FF2B5EF4-FFF2-40B4-BE49-F238E27FC236}">
                  <a16:creationId xmlns:a16="http://schemas.microsoft.com/office/drawing/2014/main" id="{4C1C789E-5C45-4E66-7AA3-65777F8EB07B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42;p61">
              <a:extLst>
                <a:ext uri="{FF2B5EF4-FFF2-40B4-BE49-F238E27FC236}">
                  <a16:creationId xmlns:a16="http://schemas.microsoft.com/office/drawing/2014/main" id="{BBA8C5B6-64D0-95C7-3DFB-A4CC01A675D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43;p61">
              <a:extLst>
                <a:ext uri="{FF2B5EF4-FFF2-40B4-BE49-F238E27FC236}">
                  <a16:creationId xmlns:a16="http://schemas.microsoft.com/office/drawing/2014/main" id="{9ADBB9F2-D184-7E29-D746-75F2F0FCB7A8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44;p61">
              <a:extLst>
                <a:ext uri="{FF2B5EF4-FFF2-40B4-BE49-F238E27FC236}">
                  <a16:creationId xmlns:a16="http://schemas.microsoft.com/office/drawing/2014/main" id="{338FF50C-44B5-3F86-5C13-0ED5A4D36594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45;p61">
              <a:extLst>
                <a:ext uri="{FF2B5EF4-FFF2-40B4-BE49-F238E27FC236}">
                  <a16:creationId xmlns:a16="http://schemas.microsoft.com/office/drawing/2014/main" id="{A1AD9556-59E5-FC28-837B-8661355BE173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025;p61">
            <a:extLst>
              <a:ext uri="{FF2B5EF4-FFF2-40B4-BE49-F238E27FC236}">
                <a16:creationId xmlns:a16="http://schemas.microsoft.com/office/drawing/2014/main" id="{C3357EE1-FCDE-5F49-0A6A-EAE2218569C1}"/>
              </a:ext>
            </a:extLst>
          </p:cNvPr>
          <p:cNvGrpSpPr/>
          <p:nvPr/>
        </p:nvGrpSpPr>
        <p:grpSpPr>
          <a:xfrm>
            <a:off x="6245434" y="4143008"/>
            <a:ext cx="514448" cy="520458"/>
            <a:chOff x="4052860" y="1366510"/>
            <a:chExt cx="218208" cy="220767"/>
          </a:xfrm>
        </p:grpSpPr>
        <p:sp>
          <p:nvSpPr>
            <p:cNvPr id="60" name="Google Shape;2026;p61">
              <a:extLst>
                <a:ext uri="{FF2B5EF4-FFF2-40B4-BE49-F238E27FC236}">
                  <a16:creationId xmlns:a16="http://schemas.microsoft.com/office/drawing/2014/main" id="{30DE5527-6A5B-99CF-ED06-F66E7BF1F480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27;p61">
              <a:extLst>
                <a:ext uri="{FF2B5EF4-FFF2-40B4-BE49-F238E27FC236}">
                  <a16:creationId xmlns:a16="http://schemas.microsoft.com/office/drawing/2014/main" id="{543EA2F0-776A-FF50-95E7-18CC8EB6D7D8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28;p61">
              <a:extLst>
                <a:ext uri="{FF2B5EF4-FFF2-40B4-BE49-F238E27FC236}">
                  <a16:creationId xmlns:a16="http://schemas.microsoft.com/office/drawing/2014/main" id="{620166DF-A257-87C9-F891-932C74023B88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29;p61">
              <a:extLst>
                <a:ext uri="{FF2B5EF4-FFF2-40B4-BE49-F238E27FC236}">
                  <a16:creationId xmlns:a16="http://schemas.microsoft.com/office/drawing/2014/main" id="{1369C3F3-EC0C-203A-C094-91318D6E531D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30;p61">
              <a:extLst>
                <a:ext uri="{FF2B5EF4-FFF2-40B4-BE49-F238E27FC236}">
                  <a16:creationId xmlns:a16="http://schemas.microsoft.com/office/drawing/2014/main" id="{FEDC07BF-2D36-DC7B-D317-487387E6CBBA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31;p61">
              <a:extLst>
                <a:ext uri="{FF2B5EF4-FFF2-40B4-BE49-F238E27FC236}">
                  <a16:creationId xmlns:a16="http://schemas.microsoft.com/office/drawing/2014/main" id="{28EFECCC-071A-F09C-FBD8-C0C1EA4562E0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32;p61">
              <a:extLst>
                <a:ext uri="{FF2B5EF4-FFF2-40B4-BE49-F238E27FC236}">
                  <a16:creationId xmlns:a16="http://schemas.microsoft.com/office/drawing/2014/main" id="{B536CC2C-E795-4CB4-6E71-AFBA9D8E0B7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33;p61">
              <a:extLst>
                <a:ext uri="{FF2B5EF4-FFF2-40B4-BE49-F238E27FC236}">
                  <a16:creationId xmlns:a16="http://schemas.microsoft.com/office/drawing/2014/main" id="{60452A5A-0261-2AFF-6F4B-7EE769F639EC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34;p61">
              <a:extLst>
                <a:ext uri="{FF2B5EF4-FFF2-40B4-BE49-F238E27FC236}">
                  <a16:creationId xmlns:a16="http://schemas.microsoft.com/office/drawing/2014/main" id="{336B68E2-FC5F-6A47-B69D-F1BD37BE9EF6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35;p61">
              <a:extLst>
                <a:ext uri="{FF2B5EF4-FFF2-40B4-BE49-F238E27FC236}">
                  <a16:creationId xmlns:a16="http://schemas.microsoft.com/office/drawing/2014/main" id="{5242D486-9B01-EFE2-9262-309D4B239D14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36;p61">
              <a:extLst>
                <a:ext uri="{FF2B5EF4-FFF2-40B4-BE49-F238E27FC236}">
                  <a16:creationId xmlns:a16="http://schemas.microsoft.com/office/drawing/2014/main" id="{518F9417-0126-917A-E23E-D0EDCD6D3DE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37;p61">
              <a:extLst>
                <a:ext uri="{FF2B5EF4-FFF2-40B4-BE49-F238E27FC236}">
                  <a16:creationId xmlns:a16="http://schemas.microsoft.com/office/drawing/2014/main" id="{71AF4043-74A1-3AE8-ABB9-CDB7246C5FDB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38;p61">
              <a:extLst>
                <a:ext uri="{FF2B5EF4-FFF2-40B4-BE49-F238E27FC236}">
                  <a16:creationId xmlns:a16="http://schemas.microsoft.com/office/drawing/2014/main" id="{9E03DA2B-95B7-D2A0-4B5D-C1924A93000F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39;p61">
              <a:extLst>
                <a:ext uri="{FF2B5EF4-FFF2-40B4-BE49-F238E27FC236}">
                  <a16:creationId xmlns:a16="http://schemas.microsoft.com/office/drawing/2014/main" id="{45D6D0E8-ABF6-EB70-AA57-1FBB13550F8C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40;p61">
              <a:extLst>
                <a:ext uri="{FF2B5EF4-FFF2-40B4-BE49-F238E27FC236}">
                  <a16:creationId xmlns:a16="http://schemas.microsoft.com/office/drawing/2014/main" id="{BB5D5690-0151-3E64-3B27-5680A1A9EEE0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41;p61">
              <a:extLst>
                <a:ext uri="{FF2B5EF4-FFF2-40B4-BE49-F238E27FC236}">
                  <a16:creationId xmlns:a16="http://schemas.microsoft.com/office/drawing/2014/main" id="{5C98FEE7-6346-1E2C-832C-F39F5D4CBBF2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42;p61">
              <a:extLst>
                <a:ext uri="{FF2B5EF4-FFF2-40B4-BE49-F238E27FC236}">
                  <a16:creationId xmlns:a16="http://schemas.microsoft.com/office/drawing/2014/main" id="{2A6D99DF-061C-5649-C973-54CBDA6829FF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43;p61">
              <a:extLst>
                <a:ext uri="{FF2B5EF4-FFF2-40B4-BE49-F238E27FC236}">
                  <a16:creationId xmlns:a16="http://schemas.microsoft.com/office/drawing/2014/main" id="{1266F8A1-2AB8-08A2-22D2-B89137439B4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44;p61">
              <a:extLst>
                <a:ext uri="{FF2B5EF4-FFF2-40B4-BE49-F238E27FC236}">
                  <a16:creationId xmlns:a16="http://schemas.microsoft.com/office/drawing/2014/main" id="{ECAECDF2-C6B9-B33E-D152-9032768FCB91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45;p61">
              <a:extLst>
                <a:ext uri="{FF2B5EF4-FFF2-40B4-BE49-F238E27FC236}">
                  <a16:creationId xmlns:a16="http://schemas.microsoft.com/office/drawing/2014/main" id="{52E1AE2E-DF33-110C-42DE-BFA1F0BE26A0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2004;p61">
            <a:extLst>
              <a:ext uri="{FF2B5EF4-FFF2-40B4-BE49-F238E27FC236}">
                <a16:creationId xmlns:a16="http://schemas.microsoft.com/office/drawing/2014/main" id="{CD6F3542-724B-08D8-D1D1-6889C50C792C}"/>
              </a:ext>
            </a:extLst>
          </p:cNvPr>
          <p:cNvGrpSpPr/>
          <p:nvPr/>
        </p:nvGrpSpPr>
        <p:grpSpPr>
          <a:xfrm rot="4273014">
            <a:off x="1975544" y="1258802"/>
            <a:ext cx="514438" cy="520449"/>
            <a:chOff x="4052860" y="1366510"/>
            <a:chExt cx="218208" cy="220767"/>
          </a:xfrm>
        </p:grpSpPr>
        <p:sp>
          <p:nvSpPr>
            <p:cNvPr id="81" name="Google Shape;2005;p61">
              <a:extLst>
                <a:ext uri="{FF2B5EF4-FFF2-40B4-BE49-F238E27FC236}">
                  <a16:creationId xmlns:a16="http://schemas.microsoft.com/office/drawing/2014/main" id="{514F9E2A-3C05-C2F7-83CF-1C8B51D438DC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06;p61">
              <a:extLst>
                <a:ext uri="{FF2B5EF4-FFF2-40B4-BE49-F238E27FC236}">
                  <a16:creationId xmlns:a16="http://schemas.microsoft.com/office/drawing/2014/main" id="{6BAC13B4-C463-60A9-1A67-69B09DB0E3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07;p61">
              <a:extLst>
                <a:ext uri="{FF2B5EF4-FFF2-40B4-BE49-F238E27FC236}">
                  <a16:creationId xmlns:a16="http://schemas.microsoft.com/office/drawing/2014/main" id="{100CEC6B-1032-4BFA-032A-49B760968F30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08;p61">
              <a:extLst>
                <a:ext uri="{FF2B5EF4-FFF2-40B4-BE49-F238E27FC236}">
                  <a16:creationId xmlns:a16="http://schemas.microsoft.com/office/drawing/2014/main" id="{A8F51791-D1C0-6F87-00AE-0E1F418D5033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09;p61">
              <a:extLst>
                <a:ext uri="{FF2B5EF4-FFF2-40B4-BE49-F238E27FC236}">
                  <a16:creationId xmlns:a16="http://schemas.microsoft.com/office/drawing/2014/main" id="{6020FCD7-EB51-111F-AC4C-4936C10A20C8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10;p61">
              <a:extLst>
                <a:ext uri="{FF2B5EF4-FFF2-40B4-BE49-F238E27FC236}">
                  <a16:creationId xmlns:a16="http://schemas.microsoft.com/office/drawing/2014/main" id="{D04DFC2C-1F1F-E90D-A27F-6D4489A52990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11;p61">
              <a:extLst>
                <a:ext uri="{FF2B5EF4-FFF2-40B4-BE49-F238E27FC236}">
                  <a16:creationId xmlns:a16="http://schemas.microsoft.com/office/drawing/2014/main" id="{D71D567F-12A9-8F20-5520-6CD15B8B529B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12;p61">
              <a:extLst>
                <a:ext uri="{FF2B5EF4-FFF2-40B4-BE49-F238E27FC236}">
                  <a16:creationId xmlns:a16="http://schemas.microsoft.com/office/drawing/2014/main" id="{09B048DD-D74F-299B-A5B9-6AB321D13DFD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13;p61">
              <a:extLst>
                <a:ext uri="{FF2B5EF4-FFF2-40B4-BE49-F238E27FC236}">
                  <a16:creationId xmlns:a16="http://schemas.microsoft.com/office/drawing/2014/main" id="{A83591C3-7443-8A66-DFED-46F1F7C2D238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14;p61">
              <a:extLst>
                <a:ext uri="{FF2B5EF4-FFF2-40B4-BE49-F238E27FC236}">
                  <a16:creationId xmlns:a16="http://schemas.microsoft.com/office/drawing/2014/main" id="{1385E232-6F8B-3DD2-5DC2-03CC04DE3E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15;p61">
              <a:extLst>
                <a:ext uri="{FF2B5EF4-FFF2-40B4-BE49-F238E27FC236}">
                  <a16:creationId xmlns:a16="http://schemas.microsoft.com/office/drawing/2014/main" id="{C9A818F0-66EE-33A8-61E9-95696E101CE4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16;p61">
              <a:extLst>
                <a:ext uri="{FF2B5EF4-FFF2-40B4-BE49-F238E27FC236}">
                  <a16:creationId xmlns:a16="http://schemas.microsoft.com/office/drawing/2014/main" id="{045F1E05-A3DF-378D-2FC9-017131F5C8FB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17;p61">
              <a:extLst>
                <a:ext uri="{FF2B5EF4-FFF2-40B4-BE49-F238E27FC236}">
                  <a16:creationId xmlns:a16="http://schemas.microsoft.com/office/drawing/2014/main" id="{53C7A5C1-4AC4-9BA6-344D-B286D1DA610D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18;p61">
              <a:extLst>
                <a:ext uri="{FF2B5EF4-FFF2-40B4-BE49-F238E27FC236}">
                  <a16:creationId xmlns:a16="http://schemas.microsoft.com/office/drawing/2014/main" id="{DA7179E1-E533-9933-E3F1-B19E006B097E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19;p61">
              <a:extLst>
                <a:ext uri="{FF2B5EF4-FFF2-40B4-BE49-F238E27FC236}">
                  <a16:creationId xmlns:a16="http://schemas.microsoft.com/office/drawing/2014/main" id="{DCF6C593-E817-AE2B-4E99-81BCBE336A58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20;p61">
              <a:extLst>
                <a:ext uri="{FF2B5EF4-FFF2-40B4-BE49-F238E27FC236}">
                  <a16:creationId xmlns:a16="http://schemas.microsoft.com/office/drawing/2014/main" id="{A85F76E2-42AB-F93B-1B70-0CDEA1EF039C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21;p61">
              <a:extLst>
                <a:ext uri="{FF2B5EF4-FFF2-40B4-BE49-F238E27FC236}">
                  <a16:creationId xmlns:a16="http://schemas.microsoft.com/office/drawing/2014/main" id="{2D9A7377-EF15-4DFA-A918-0BD8255F0ECF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22;p61">
              <a:extLst>
                <a:ext uri="{FF2B5EF4-FFF2-40B4-BE49-F238E27FC236}">
                  <a16:creationId xmlns:a16="http://schemas.microsoft.com/office/drawing/2014/main" id="{7ABC10BF-42E2-BBE0-CBD0-1F4CB6D8FE8F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23;p61">
              <a:extLst>
                <a:ext uri="{FF2B5EF4-FFF2-40B4-BE49-F238E27FC236}">
                  <a16:creationId xmlns:a16="http://schemas.microsoft.com/office/drawing/2014/main" id="{C9F2EC32-2751-C620-F0AB-AAD4E0EC340D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24;p61">
              <a:extLst>
                <a:ext uri="{FF2B5EF4-FFF2-40B4-BE49-F238E27FC236}">
                  <a16:creationId xmlns:a16="http://schemas.microsoft.com/office/drawing/2014/main" id="{E06286D8-9F1B-8944-3FF3-630373B7FD2D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2004;p61">
            <a:extLst>
              <a:ext uri="{FF2B5EF4-FFF2-40B4-BE49-F238E27FC236}">
                <a16:creationId xmlns:a16="http://schemas.microsoft.com/office/drawing/2014/main" id="{61E5AEA4-6F43-ECEC-E261-873E6E9F4451}"/>
              </a:ext>
            </a:extLst>
          </p:cNvPr>
          <p:cNvGrpSpPr/>
          <p:nvPr/>
        </p:nvGrpSpPr>
        <p:grpSpPr>
          <a:xfrm rot="4273014">
            <a:off x="2324693" y="4034674"/>
            <a:ext cx="514438" cy="520449"/>
            <a:chOff x="4052860" y="1366510"/>
            <a:chExt cx="218208" cy="220767"/>
          </a:xfrm>
        </p:grpSpPr>
        <p:sp>
          <p:nvSpPr>
            <p:cNvPr id="102" name="Google Shape;2005;p61">
              <a:extLst>
                <a:ext uri="{FF2B5EF4-FFF2-40B4-BE49-F238E27FC236}">
                  <a16:creationId xmlns:a16="http://schemas.microsoft.com/office/drawing/2014/main" id="{42CD3DCC-9979-3E27-0B6E-35DA1BE2AAC5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06;p61">
              <a:extLst>
                <a:ext uri="{FF2B5EF4-FFF2-40B4-BE49-F238E27FC236}">
                  <a16:creationId xmlns:a16="http://schemas.microsoft.com/office/drawing/2014/main" id="{7DC01FBF-EF23-5C52-FD83-BB3686D624C7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07;p61">
              <a:extLst>
                <a:ext uri="{FF2B5EF4-FFF2-40B4-BE49-F238E27FC236}">
                  <a16:creationId xmlns:a16="http://schemas.microsoft.com/office/drawing/2014/main" id="{34E64F92-0BD0-30F1-A7EA-2117E137ABCA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08;p61">
              <a:extLst>
                <a:ext uri="{FF2B5EF4-FFF2-40B4-BE49-F238E27FC236}">
                  <a16:creationId xmlns:a16="http://schemas.microsoft.com/office/drawing/2014/main" id="{137CE61A-A468-7701-6359-E2A394BBBAEF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09;p61">
              <a:extLst>
                <a:ext uri="{FF2B5EF4-FFF2-40B4-BE49-F238E27FC236}">
                  <a16:creationId xmlns:a16="http://schemas.microsoft.com/office/drawing/2014/main" id="{55C6B541-29B3-6771-75C8-2F0E319AD7A9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10;p61">
              <a:extLst>
                <a:ext uri="{FF2B5EF4-FFF2-40B4-BE49-F238E27FC236}">
                  <a16:creationId xmlns:a16="http://schemas.microsoft.com/office/drawing/2014/main" id="{9A2821E5-072F-E933-19DD-FBA60B4F405B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11;p61">
              <a:extLst>
                <a:ext uri="{FF2B5EF4-FFF2-40B4-BE49-F238E27FC236}">
                  <a16:creationId xmlns:a16="http://schemas.microsoft.com/office/drawing/2014/main" id="{EA0E2882-A6A8-F2DC-0B04-A1E5F6F76525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12;p61">
              <a:extLst>
                <a:ext uri="{FF2B5EF4-FFF2-40B4-BE49-F238E27FC236}">
                  <a16:creationId xmlns:a16="http://schemas.microsoft.com/office/drawing/2014/main" id="{B5C19516-1520-4CA6-7C15-1EACF18FB5EB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13;p61">
              <a:extLst>
                <a:ext uri="{FF2B5EF4-FFF2-40B4-BE49-F238E27FC236}">
                  <a16:creationId xmlns:a16="http://schemas.microsoft.com/office/drawing/2014/main" id="{543E1752-5A53-144A-E483-57EA9182A400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14;p61">
              <a:extLst>
                <a:ext uri="{FF2B5EF4-FFF2-40B4-BE49-F238E27FC236}">
                  <a16:creationId xmlns:a16="http://schemas.microsoft.com/office/drawing/2014/main" id="{B98870EE-FD28-F973-E97D-E2B81C2521C0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15;p61">
              <a:extLst>
                <a:ext uri="{FF2B5EF4-FFF2-40B4-BE49-F238E27FC236}">
                  <a16:creationId xmlns:a16="http://schemas.microsoft.com/office/drawing/2014/main" id="{205107EC-8D78-C457-9212-E19A6FFE70B9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16;p61">
              <a:extLst>
                <a:ext uri="{FF2B5EF4-FFF2-40B4-BE49-F238E27FC236}">
                  <a16:creationId xmlns:a16="http://schemas.microsoft.com/office/drawing/2014/main" id="{F5B4D4E7-9E18-0698-F14D-3780A18D04F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17;p61">
              <a:extLst>
                <a:ext uri="{FF2B5EF4-FFF2-40B4-BE49-F238E27FC236}">
                  <a16:creationId xmlns:a16="http://schemas.microsoft.com/office/drawing/2014/main" id="{57DF8742-803A-97D9-1979-90EC46C5B9E5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18;p61">
              <a:extLst>
                <a:ext uri="{FF2B5EF4-FFF2-40B4-BE49-F238E27FC236}">
                  <a16:creationId xmlns:a16="http://schemas.microsoft.com/office/drawing/2014/main" id="{FFB850C2-8CDB-1FB7-8DC4-48D57BE6B5B6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19;p61">
              <a:extLst>
                <a:ext uri="{FF2B5EF4-FFF2-40B4-BE49-F238E27FC236}">
                  <a16:creationId xmlns:a16="http://schemas.microsoft.com/office/drawing/2014/main" id="{F42D3EAD-05F6-2556-E8ED-EFB701513DF5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20;p61">
              <a:extLst>
                <a:ext uri="{FF2B5EF4-FFF2-40B4-BE49-F238E27FC236}">
                  <a16:creationId xmlns:a16="http://schemas.microsoft.com/office/drawing/2014/main" id="{CD29276E-06DC-A4FF-45D1-A04FD2784D72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21;p61">
              <a:extLst>
                <a:ext uri="{FF2B5EF4-FFF2-40B4-BE49-F238E27FC236}">
                  <a16:creationId xmlns:a16="http://schemas.microsoft.com/office/drawing/2014/main" id="{B992A634-5961-A828-28AD-E164D8778A7C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22;p61">
              <a:extLst>
                <a:ext uri="{FF2B5EF4-FFF2-40B4-BE49-F238E27FC236}">
                  <a16:creationId xmlns:a16="http://schemas.microsoft.com/office/drawing/2014/main" id="{5AF2E6D1-E0D1-4C0F-B824-1036B1ACAA18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23;p61">
              <a:extLst>
                <a:ext uri="{FF2B5EF4-FFF2-40B4-BE49-F238E27FC236}">
                  <a16:creationId xmlns:a16="http://schemas.microsoft.com/office/drawing/2014/main" id="{4F5E691F-28A7-0D2C-B484-8C1FA42F87C4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24;p61">
              <a:extLst>
                <a:ext uri="{FF2B5EF4-FFF2-40B4-BE49-F238E27FC236}">
                  <a16:creationId xmlns:a16="http://schemas.microsoft.com/office/drawing/2014/main" id="{E2855BBF-86B4-B3F9-5128-ACFD4698F767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51"/>
          <p:cNvGrpSpPr/>
          <p:nvPr/>
        </p:nvGrpSpPr>
        <p:grpSpPr>
          <a:xfrm>
            <a:off x="7374115" y="4665072"/>
            <a:ext cx="504017" cy="501254"/>
            <a:chOff x="3053924" y="2386066"/>
            <a:chExt cx="504017" cy="501254"/>
          </a:xfrm>
        </p:grpSpPr>
        <p:sp>
          <p:nvSpPr>
            <p:cNvPr id="1464" name="Google Shape;1464;p51"/>
            <p:cNvSpPr/>
            <p:nvPr/>
          </p:nvSpPr>
          <p:spPr>
            <a:xfrm>
              <a:off x="3152089" y="2386066"/>
              <a:ext cx="46347" cy="57398"/>
            </a:xfrm>
            <a:custGeom>
              <a:avLst/>
              <a:gdLst/>
              <a:ahLst/>
              <a:cxnLst/>
              <a:rect l="l" t="t" r="r" b="b"/>
              <a:pathLst>
                <a:path w="1711" h="2119" extrusionOk="0">
                  <a:moveTo>
                    <a:pt x="1" y="1"/>
                  </a:moveTo>
                  <a:lnTo>
                    <a:pt x="1" y="1047"/>
                  </a:lnTo>
                  <a:lnTo>
                    <a:pt x="307" y="1047"/>
                  </a:lnTo>
                  <a:lnTo>
                    <a:pt x="307" y="2119"/>
                  </a:lnTo>
                  <a:cubicBezTo>
                    <a:pt x="537" y="2119"/>
                    <a:pt x="741" y="2017"/>
                    <a:pt x="843" y="2017"/>
                  </a:cubicBezTo>
                  <a:cubicBezTo>
                    <a:pt x="1073" y="2017"/>
                    <a:pt x="1277" y="2119"/>
                    <a:pt x="1379" y="2119"/>
                  </a:cubicBezTo>
                  <a:lnTo>
                    <a:pt x="1379" y="1047"/>
                  </a:lnTo>
                  <a:lnTo>
                    <a:pt x="1711" y="1047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3082962" y="2397118"/>
              <a:ext cx="66391" cy="69181"/>
            </a:xfrm>
            <a:custGeom>
              <a:avLst/>
              <a:gdLst/>
              <a:ahLst/>
              <a:cxnLst/>
              <a:rect l="l" t="t" r="r" b="b"/>
              <a:pathLst>
                <a:path w="2451" h="2554" extrusionOk="0">
                  <a:moveTo>
                    <a:pt x="1277" y="1"/>
                  </a:moveTo>
                  <a:lnTo>
                    <a:pt x="1" y="1175"/>
                  </a:lnTo>
                  <a:lnTo>
                    <a:pt x="639" y="2017"/>
                  </a:lnTo>
                  <a:lnTo>
                    <a:pt x="945" y="1813"/>
                  </a:lnTo>
                  <a:lnTo>
                    <a:pt x="1583" y="2553"/>
                  </a:lnTo>
                  <a:cubicBezTo>
                    <a:pt x="1813" y="2349"/>
                    <a:pt x="2017" y="2017"/>
                    <a:pt x="2451" y="1915"/>
                  </a:cubicBezTo>
                  <a:lnTo>
                    <a:pt x="1711" y="1073"/>
                  </a:lnTo>
                  <a:lnTo>
                    <a:pt x="2017" y="869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3053924" y="2460719"/>
              <a:ext cx="63629" cy="51900"/>
            </a:xfrm>
            <a:custGeom>
              <a:avLst/>
              <a:gdLst/>
              <a:ahLst/>
              <a:cxnLst/>
              <a:rect l="l" t="t" r="r" b="b"/>
              <a:pathLst>
                <a:path w="2349" h="1916" extrusionOk="0">
                  <a:moveTo>
                    <a:pt x="332" y="1"/>
                  </a:moveTo>
                  <a:lnTo>
                    <a:pt x="1" y="1711"/>
                  </a:lnTo>
                  <a:lnTo>
                    <a:pt x="1073" y="1915"/>
                  </a:lnTo>
                  <a:lnTo>
                    <a:pt x="1175" y="1583"/>
                  </a:lnTo>
                  <a:lnTo>
                    <a:pt x="2247" y="1813"/>
                  </a:lnTo>
                  <a:cubicBezTo>
                    <a:pt x="2247" y="1711"/>
                    <a:pt x="2144" y="1711"/>
                    <a:pt x="2144" y="1583"/>
                  </a:cubicBezTo>
                  <a:cubicBezTo>
                    <a:pt x="2144" y="1277"/>
                    <a:pt x="2247" y="945"/>
                    <a:pt x="2349" y="639"/>
                  </a:cubicBezTo>
                  <a:lnTo>
                    <a:pt x="1379" y="537"/>
                  </a:lnTo>
                  <a:lnTo>
                    <a:pt x="1379" y="20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3062917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1915" y="0"/>
                  </a:moveTo>
                  <a:lnTo>
                    <a:pt x="1047" y="536"/>
                  </a:lnTo>
                  <a:lnTo>
                    <a:pt x="843" y="332"/>
                  </a:lnTo>
                  <a:lnTo>
                    <a:pt x="0" y="868"/>
                  </a:lnTo>
                  <a:lnTo>
                    <a:pt x="843" y="2349"/>
                  </a:lnTo>
                  <a:lnTo>
                    <a:pt x="1812" y="1813"/>
                  </a:lnTo>
                  <a:lnTo>
                    <a:pt x="1583" y="1506"/>
                  </a:lnTo>
                  <a:lnTo>
                    <a:pt x="2553" y="970"/>
                  </a:lnTo>
                  <a:cubicBezTo>
                    <a:pt x="2221" y="766"/>
                    <a:pt x="2017" y="434"/>
                    <a:pt x="1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3221243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536" y="0"/>
                  </a:moveTo>
                  <a:cubicBezTo>
                    <a:pt x="434" y="434"/>
                    <a:pt x="204" y="766"/>
                    <a:pt x="0" y="970"/>
                  </a:cubicBezTo>
                  <a:lnTo>
                    <a:pt x="842" y="1506"/>
                  </a:lnTo>
                  <a:lnTo>
                    <a:pt x="740" y="1813"/>
                  </a:lnTo>
                  <a:lnTo>
                    <a:pt x="1710" y="2349"/>
                  </a:lnTo>
                  <a:lnTo>
                    <a:pt x="2552" y="868"/>
                  </a:lnTo>
                  <a:lnTo>
                    <a:pt x="1582" y="332"/>
                  </a:lnTo>
                  <a:lnTo>
                    <a:pt x="1480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3232972" y="2460719"/>
              <a:ext cx="62951" cy="51900"/>
            </a:xfrm>
            <a:custGeom>
              <a:avLst/>
              <a:gdLst/>
              <a:ahLst/>
              <a:cxnLst/>
              <a:rect l="l" t="t" r="r" b="b"/>
              <a:pathLst>
                <a:path w="2324" h="1916" extrusionOk="0">
                  <a:moveTo>
                    <a:pt x="2017" y="1"/>
                  </a:moveTo>
                  <a:lnTo>
                    <a:pt x="945" y="205"/>
                  </a:lnTo>
                  <a:lnTo>
                    <a:pt x="1047" y="537"/>
                  </a:lnTo>
                  <a:lnTo>
                    <a:pt x="1" y="639"/>
                  </a:lnTo>
                  <a:cubicBezTo>
                    <a:pt x="103" y="945"/>
                    <a:pt x="205" y="1277"/>
                    <a:pt x="205" y="1583"/>
                  </a:cubicBezTo>
                  <a:lnTo>
                    <a:pt x="205" y="1813"/>
                  </a:lnTo>
                  <a:lnTo>
                    <a:pt x="1277" y="1583"/>
                  </a:lnTo>
                  <a:lnTo>
                    <a:pt x="1277" y="1915"/>
                  </a:lnTo>
                  <a:lnTo>
                    <a:pt x="2323" y="1711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3203934" y="2397118"/>
              <a:ext cx="66419" cy="69181"/>
            </a:xfrm>
            <a:custGeom>
              <a:avLst/>
              <a:gdLst/>
              <a:ahLst/>
              <a:cxnLst/>
              <a:rect l="l" t="t" r="r" b="b"/>
              <a:pathLst>
                <a:path w="2452" h="2554" extrusionOk="0">
                  <a:moveTo>
                    <a:pt x="1073" y="1"/>
                  </a:moveTo>
                  <a:lnTo>
                    <a:pt x="435" y="869"/>
                  </a:lnTo>
                  <a:lnTo>
                    <a:pt x="639" y="1073"/>
                  </a:lnTo>
                  <a:lnTo>
                    <a:pt x="1" y="1915"/>
                  </a:lnTo>
                  <a:cubicBezTo>
                    <a:pt x="307" y="2017"/>
                    <a:pt x="639" y="2349"/>
                    <a:pt x="843" y="2553"/>
                  </a:cubicBezTo>
                  <a:lnTo>
                    <a:pt x="1481" y="1813"/>
                  </a:lnTo>
                  <a:lnTo>
                    <a:pt x="1711" y="2017"/>
                  </a:lnTo>
                  <a:lnTo>
                    <a:pt x="2451" y="117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3097480" y="2564437"/>
              <a:ext cx="158354" cy="230244"/>
            </a:xfrm>
            <a:custGeom>
              <a:avLst/>
              <a:gdLst/>
              <a:ahLst/>
              <a:cxnLst/>
              <a:rect l="l" t="t" r="r" b="b"/>
              <a:pathLst>
                <a:path w="5846" h="8500" extrusionOk="0">
                  <a:moveTo>
                    <a:pt x="2323" y="0"/>
                  </a:moveTo>
                  <a:lnTo>
                    <a:pt x="2323" y="2859"/>
                  </a:lnTo>
                  <a:cubicBezTo>
                    <a:pt x="2017" y="2553"/>
                    <a:pt x="1481" y="2348"/>
                    <a:pt x="945" y="2348"/>
                  </a:cubicBezTo>
                  <a:lnTo>
                    <a:pt x="0" y="2348"/>
                  </a:lnTo>
                  <a:lnTo>
                    <a:pt x="0" y="3293"/>
                  </a:lnTo>
                  <a:cubicBezTo>
                    <a:pt x="0" y="4365"/>
                    <a:pt x="843" y="5207"/>
                    <a:pt x="1915" y="5207"/>
                  </a:cubicBezTo>
                  <a:lnTo>
                    <a:pt x="2323" y="5207"/>
                  </a:lnTo>
                  <a:lnTo>
                    <a:pt x="2323" y="8499"/>
                  </a:lnTo>
                  <a:lnTo>
                    <a:pt x="3395" y="8499"/>
                  </a:lnTo>
                  <a:lnTo>
                    <a:pt x="3395" y="5207"/>
                  </a:lnTo>
                  <a:lnTo>
                    <a:pt x="3931" y="5207"/>
                  </a:lnTo>
                  <a:cubicBezTo>
                    <a:pt x="5003" y="5207"/>
                    <a:pt x="5845" y="4365"/>
                    <a:pt x="5845" y="3293"/>
                  </a:cubicBezTo>
                  <a:lnTo>
                    <a:pt x="5845" y="2348"/>
                  </a:lnTo>
                  <a:lnTo>
                    <a:pt x="4773" y="2348"/>
                  </a:lnTo>
                  <a:cubicBezTo>
                    <a:pt x="4237" y="2348"/>
                    <a:pt x="3829" y="2553"/>
                    <a:pt x="3395" y="2859"/>
                  </a:cubicBezTo>
                  <a:lnTo>
                    <a:pt x="3395" y="0"/>
                  </a:lnTo>
                  <a:cubicBezTo>
                    <a:pt x="3293" y="102"/>
                    <a:pt x="3089" y="102"/>
                    <a:pt x="2859" y="102"/>
                  </a:cubicBezTo>
                  <a:cubicBezTo>
                    <a:pt x="2757" y="102"/>
                    <a:pt x="2553" y="102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3414106" y="2386066"/>
              <a:ext cx="46347" cy="57398"/>
            </a:xfrm>
            <a:custGeom>
              <a:avLst/>
              <a:gdLst/>
              <a:ahLst/>
              <a:cxnLst/>
              <a:rect l="l" t="t" r="r" b="b"/>
              <a:pathLst>
                <a:path w="1711" h="2119" extrusionOk="0">
                  <a:moveTo>
                    <a:pt x="1" y="1"/>
                  </a:moveTo>
                  <a:lnTo>
                    <a:pt x="1" y="1047"/>
                  </a:lnTo>
                  <a:lnTo>
                    <a:pt x="333" y="1047"/>
                  </a:lnTo>
                  <a:lnTo>
                    <a:pt x="333" y="2119"/>
                  </a:lnTo>
                  <a:cubicBezTo>
                    <a:pt x="537" y="2119"/>
                    <a:pt x="639" y="2017"/>
                    <a:pt x="843" y="2017"/>
                  </a:cubicBezTo>
                  <a:cubicBezTo>
                    <a:pt x="1073" y="2017"/>
                    <a:pt x="1175" y="2119"/>
                    <a:pt x="1379" y="2119"/>
                  </a:cubicBezTo>
                  <a:lnTo>
                    <a:pt x="1379" y="1047"/>
                  </a:lnTo>
                  <a:lnTo>
                    <a:pt x="1711" y="1047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3342216" y="2397118"/>
              <a:ext cx="66391" cy="69181"/>
            </a:xfrm>
            <a:custGeom>
              <a:avLst/>
              <a:gdLst/>
              <a:ahLst/>
              <a:cxnLst/>
              <a:rect l="l" t="t" r="r" b="b"/>
              <a:pathLst>
                <a:path w="2451" h="2554" extrusionOk="0">
                  <a:moveTo>
                    <a:pt x="1379" y="1"/>
                  </a:moveTo>
                  <a:lnTo>
                    <a:pt x="0" y="1175"/>
                  </a:lnTo>
                  <a:lnTo>
                    <a:pt x="741" y="2017"/>
                  </a:lnTo>
                  <a:lnTo>
                    <a:pt x="945" y="1813"/>
                  </a:lnTo>
                  <a:lnTo>
                    <a:pt x="1583" y="2553"/>
                  </a:lnTo>
                  <a:cubicBezTo>
                    <a:pt x="1915" y="2349"/>
                    <a:pt x="2119" y="2017"/>
                    <a:pt x="2451" y="1915"/>
                  </a:cubicBezTo>
                  <a:lnTo>
                    <a:pt x="1813" y="1073"/>
                  </a:lnTo>
                  <a:lnTo>
                    <a:pt x="2017" y="869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3315941" y="2460719"/>
              <a:ext cx="63629" cy="51900"/>
            </a:xfrm>
            <a:custGeom>
              <a:avLst/>
              <a:gdLst/>
              <a:ahLst/>
              <a:cxnLst/>
              <a:rect l="l" t="t" r="r" b="b"/>
              <a:pathLst>
                <a:path w="2349" h="1916" extrusionOk="0">
                  <a:moveTo>
                    <a:pt x="332" y="1"/>
                  </a:moveTo>
                  <a:lnTo>
                    <a:pt x="1" y="1711"/>
                  </a:lnTo>
                  <a:lnTo>
                    <a:pt x="1073" y="1915"/>
                  </a:lnTo>
                  <a:lnTo>
                    <a:pt x="1175" y="1583"/>
                  </a:lnTo>
                  <a:lnTo>
                    <a:pt x="2144" y="1813"/>
                  </a:lnTo>
                  <a:lnTo>
                    <a:pt x="2144" y="1583"/>
                  </a:lnTo>
                  <a:cubicBezTo>
                    <a:pt x="2144" y="1277"/>
                    <a:pt x="2247" y="945"/>
                    <a:pt x="2349" y="639"/>
                  </a:cubicBezTo>
                  <a:lnTo>
                    <a:pt x="1404" y="537"/>
                  </a:lnTo>
                  <a:lnTo>
                    <a:pt x="1404" y="20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3322171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2017" y="0"/>
                  </a:moveTo>
                  <a:lnTo>
                    <a:pt x="1174" y="536"/>
                  </a:lnTo>
                  <a:lnTo>
                    <a:pt x="945" y="332"/>
                  </a:lnTo>
                  <a:lnTo>
                    <a:pt x="0" y="868"/>
                  </a:lnTo>
                  <a:lnTo>
                    <a:pt x="843" y="2349"/>
                  </a:lnTo>
                  <a:lnTo>
                    <a:pt x="1812" y="1813"/>
                  </a:lnTo>
                  <a:lnTo>
                    <a:pt x="1685" y="1506"/>
                  </a:lnTo>
                  <a:lnTo>
                    <a:pt x="2553" y="970"/>
                  </a:lnTo>
                  <a:cubicBezTo>
                    <a:pt x="2323" y="766"/>
                    <a:pt x="2119" y="434"/>
                    <a:pt x="20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3483261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536" y="0"/>
                  </a:moveTo>
                  <a:cubicBezTo>
                    <a:pt x="434" y="434"/>
                    <a:pt x="204" y="766"/>
                    <a:pt x="0" y="970"/>
                  </a:cubicBezTo>
                  <a:lnTo>
                    <a:pt x="842" y="1506"/>
                  </a:lnTo>
                  <a:lnTo>
                    <a:pt x="740" y="1813"/>
                  </a:lnTo>
                  <a:lnTo>
                    <a:pt x="1608" y="2349"/>
                  </a:lnTo>
                  <a:lnTo>
                    <a:pt x="2552" y="868"/>
                  </a:lnTo>
                  <a:lnTo>
                    <a:pt x="1608" y="332"/>
                  </a:lnTo>
                  <a:lnTo>
                    <a:pt x="1378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3494989" y="2460719"/>
              <a:ext cx="62951" cy="51900"/>
            </a:xfrm>
            <a:custGeom>
              <a:avLst/>
              <a:gdLst/>
              <a:ahLst/>
              <a:cxnLst/>
              <a:rect l="l" t="t" r="r" b="b"/>
              <a:pathLst>
                <a:path w="2324" h="1916" extrusionOk="0">
                  <a:moveTo>
                    <a:pt x="2017" y="1"/>
                  </a:moveTo>
                  <a:lnTo>
                    <a:pt x="945" y="205"/>
                  </a:lnTo>
                  <a:lnTo>
                    <a:pt x="945" y="537"/>
                  </a:lnTo>
                  <a:lnTo>
                    <a:pt x="1" y="639"/>
                  </a:lnTo>
                  <a:cubicBezTo>
                    <a:pt x="103" y="945"/>
                    <a:pt x="205" y="1277"/>
                    <a:pt x="205" y="1583"/>
                  </a:cubicBezTo>
                  <a:lnTo>
                    <a:pt x="205" y="1813"/>
                  </a:lnTo>
                  <a:lnTo>
                    <a:pt x="1175" y="1583"/>
                  </a:lnTo>
                  <a:lnTo>
                    <a:pt x="1277" y="1915"/>
                  </a:lnTo>
                  <a:lnTo>
                    <a:pt x="2323" y="1711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3465952" y="2397118"/>
              <a:ext cx="66419" cy="69181"/>
            </a:xfrm>
            <a:custGeom>
              <a:avLst/>
              <a:gdLst/>
              <a:ahLst/>
              <a:cxnLst/>
              <a:rect l="l" t="t" r="r" b="b"/>
              <a:pathLst>
                <a:path w="2452" h="2554" extrusionOk="0">
                  <a:moveTo>
                    <a:pt x="1073" y="1"/>
                  </a:moveTo>
                  <a:lnTo>
                    <a:pt x="435" y="869"/>
                  </a:lnTo>
                  <a:lnTo>
                    <a:pt x="639" y="1073"/>
                  </a:lnTo>
                  <a:lnTo>
                    <a:pt x="1" y="1915"/>
                  </a:lnTo>
                  <a:cubicBezTo>
                    <a:pt x="333" y="2017"/>
                    <a:pt x="537" y="2349"/>
                    <a:pt x="741" y="2553"/>
                  </a:cubicBezTo>
                  <a:lnTo>
                    <a:pt x="1481" y="1813"/>
                  </a:lnTo>
                  <a:lnTo>
                    <a:pt x="1711" y="2017"/>
                  </a:lnTo>
                  <a:lnTo>
                    <a:pt x="2451" y="117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3359498" y="2564437"/>
              <a:ext cx="155591" cy="230244"/>
            </a:xfrm>
            <a:custGeom>
              <a:avLst/>
              <a:gdLst/>
              <a:ahLst/>
              <a:cxnLst/>
              <a:rect l="l" t="t" r="r" b="b"/>
              <a:pathLst>
                <a:path w="5744" h="8500" extrusionOk="0">
                  <a:moveTo>
                    <a:pt x="2349" y="0"/>
                  </a:moveTo>
                  <a:lnTo>
                    <a:pt x="2349" y="2859"/>
                  </a:lnTo>
                  <a:cubicBezTo>
                    <a:pt x="2017" y="2553"/>
                    <a:pt x="1481" y="2348"/>
                    <a:pt x="945" y="2348"/>
                  </a:cubicBezTo>
                  <a:lnTo>
                    <a:pt x="1" y="2348"/>
                  </a:lnTo>
                  <a:lnTo>
                    <a:pt x="1" y="3293"/>
                  </a:lnTo>
                  <a:cubicBezTo>
                    <a:pt x="1" y="4365"/>
                    <a:pt x="843" y="5207"/>
                    <a:pt x="1915" y="5207"/>
                  </a:cubicBezTo>
                  <a:lnTo>
                    <a:pt x="2349" y="5207"/>
                  </a:lnTo>
                  <a:lnTo>
                    <a:pt x="2349" y="8499"/>
                  </a:lnTo>
                  <a:lnTo>
                    <a:pt x="3395" y="8499"/>
                  </a:lnTo>
                  <a:lnTo>
                    <a:pt x="3395" y="5207"/>
                  </a:lnTo>
                  <a:lnTo>
                    <a:pt x="3829" y="5207"/>
                  </a:lnTo>
                  <a:cubicBezTo>
                    <a:pt x="4901" y="5207"/>
                    <a:pt x="5743" y="4365"/>
                    <a:pt x="5743" y="3293"/>
                  </a:cubicBezTo>
                  <a:lnTo>
                    <a:pt x="5743" y="2348"/>
                  </a:lnTo>
                  <a:lnTo>
                    <a:pt x="4773" y="2348"/>
                  </a:lnTo>
                  <a:cubicBezTo>
                    <a:pt x="4263" y="2348"/>
                    <a:pt x="3727" y="2553"/>
                    <a:pt x="3395" y="2859"/>
                  </a:cubicBezTo>
                  <a:lnTo>
                    <a:pt x="3395" y="0"/>
                  </a:lnTo>
                  <a:cubicBezTo>
                    <a:pt x="3191" y="102"/>
                    <a:pt x="3089" y="102"/>
                    <a:pt x="2859" y="102"/>
                  </a:cubicBezTo>
                  <a:cubicBezTo>
                    <a:pt x="2655" y="102"/>
                    <a:pt x="2553" y="102"/>
                    <a:pt x="2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3053924" y="2823692"/>
              <a:ext cx="501254" cy="63629"/>
            </a:xfrm>
            <a:custGeom>
              <a:avLst/>
              <a:gdLst/>
              <a:ahLst/>
              <a:cxnLst/>
              <a:rect l="l" t="t" r="r" b="b"/>
              <a:pathLst>
                <a:path w="18505" h="2349" extrusionOk="0">
                  <a:moveTo>
                    <a:pt x="1" y="0"/>
                  </a:moveTo>
                  <a:lnTo>
                    <a:pt x="1" y="2348"/>
                  </a:lnTo>
                  <a:lnTo>
                    <a:pt x="18504" y="2348"/>
                  </a:lnTo>
                  <a:lnTo>
                    <a:pt x="185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3143096" y="2472475"/>
              <a:ext cx="66419" cy="65714"/>
            </a:xfrm>
            <a:custGeom>
              <a:avLst/>
              <a:gdLst/>
              <a:ahLst/>
              <a:cxnLst/>
              <a:rect l="l" t="t" r="r" b="b"/>
              <a:pathLst>
                <a:path w="2452" h="2426" extrusionOk="0">
                  <a:moveTo>
                    <a:pt x="1175" y="1"/>
                  </a:moveTo>
                  <a:cubicBezTo>
                    <a:pt x="537" y="1"/>
                    <a:pt x="1" y="511"/>
                    <a:pt x="1" y="1149"/>
                  </a:cubicBezTo>
                  <a:cubicBezTo>
                    <a:pt x="1" y="1915"/>
                    <a:pt x="537" y="2426"/>
                    <a:pt x="1175" y="2426"/>
                  </a:cubicBezTo>
                  <a:cubicBezTo>
                    <a:pt x="1915" y="2426"/>
                    <a:pt x="2451" y="1915"/>
                    <a:pt x="2451" y="1149"/>
                  </a:cubicBezTo>
                  <a:cubicBezTo>
                    <a:pt x="2451" y="511"/>
                    <a:pt x="1915" y="1"/>
                    <a:pt x="1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3402350" y="2472475"/>
              <a:ext cx="69181" cy="65714"/>
            </a:xfrm>
            <a:custGeom>
              <a:avLst/>
              <a:gdLst/>
              <a:ahLst/>
              <a:cxnLst/>
              <a:rect l="l" t="t" r="r" b="b"/>
              <a:pathLst>
                <a:path w="2554" h="2426" extrusionOk="0">
                  <a:moveTo>
                    <a:pt x="1277" y="1"/>
                  </a:moveTo>
                  <a:cubicBezTo>
                    <a:pt x="639" y="1"/>
                    <a:pt x="1" y="511"/>
                    <a:pt x="1" y="1149"/>
                  </a:cubicBezTo>
                  <a:cubicBezTo>
                    <a:pt x="1" y="1915"/>
                    <a:pt x="639" y="2426"/>
                    <a:pt x="1277" y="2426"/>
                  </a:cubicBezTo>
                  <a:cubicBezTo>
                    <a:pt x="1915" y="2426"/>
                    <a:pt x="2553" y="1915"/>
                    <a:pt x="2553" y="1149"/>
                  </a:cubicBezTo>
                  <a:cubicBezTo>
                    <a:pt x="2553" y="511"/>
                    <a:pt x="1915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51"/>
          <p:cNvGrpSpPr/>
          <p:nvPr/>
        </p:nvGrpSpPr>
        <p:grpSpPr>
          <a:xfrm>
            <a:off x="8090996" y="198413"/>
            <a:ext cx="490175" cy="504017"/>
            <a:chOff x="2365359" y="1539175"/>
            <a:chExt cx="490175" cy="504017"/>
          </a:xfrm>
        </p:grpSpPr>
        <p:sp>
          <p:nvSpPr>
            <p:cNvPr id="1484" name="Google Shape;1484;p51"/>
            <p:cNvSpPr/>
            <p:nvPr/>
          </p:nvSpPr>
          <p:spPr>
            <a:xfrm>
              <a:off x="2596253" y="1608303"/>
              <a:ext cx="28388" cy="51873"/>
            </a:xfrm>
            <a:custGeom>
              <a:avLst/>
              <a:gdLst/>
              <a:ahLst/>
              <a:cxnLst/>
              <a:rect l="l" t="t" r="r" b="b"/>
              <a:pathLst>
                <a:path w="1048" h="1915" extrusionOk="0">
                  <a:moveTo>
                    <a:pt x="1" y="1"/>
                  </a:moveTo>
                  <a:lnTo>
                    <a:pt x="1" y="1915"/>
                  </a:lnTo>
                  <a:cubicBezTo>
                    <a:pt x="205" y="1787"/>
                    <a:pt x="307" y="1787"/>
                    <a:pt x="537" y="1787"/>
                  </a:cubicBezTo>
                  <a:cubicBezTo>
                    <a:pt x="741" y="1787"/>
                    <a:pt x="843" y="1787"/>
                    <a:pt x="1047" y="1915"/>
                  </a:cubicBez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596253" y="1539175"/>
              <a:ext cx="28388" cy="37354"/>
            </a:xfrm>
            <a:custGeom>
              <a:avLst/>
              <a:gdLst/>
              <a:ahLst/>
              <a:cxnLst/>
              <a:rect l="l" t="t" r="r" b="b"/>
              <a:pathLst>
                <a:path w="1048" h="1379" extrusionOk="0">
                  <a:moveTo>
                    <a:pt x="1" y="1"/>
                  </a:moveTo>
                  <a:lnTo>
                    <a:pt x="1" y="1379"/>
                  </a:lnTo>
                  <a:lnTo>
                    <a:pt x="1047" y="1379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489799" y="1633900"/>
              <a:ext cx="54635" cy="57398"/>
            </a:xfrm>
            <a:custGeom>
              <a:avLst/>
              <a:gdLst/>
              <a:ahLst/>
              <a:cxnLst/>
              <a:rect l="l" t="t" r="r" b="b"/>
              <a:pathLst>
                <a:path w="2017" h="2119" extrusionOk="0">
                  <a:moveTo>
                    <a:pt x="945" y="0"/>
                  </a:moveTo>
                  <a:lnTo>
                    <a:pt x="0" y="638"/>
                  </a:lnTo>
                  <a:lnTo>
                    <a:pt x="1149" y="2118"/>
                  </a:lnTo>
                  <a:cubicBezTo>
                    <a:pt x="1378" y="1914"/>
                    <a:pt x="1685" y="1710"/>
                    <a:pt x="2016" y="1480"/>
                  </a:cubicBezTo>
                  <a:lnTo>
                    <a:pt x="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449006" y="1579265"/>
              <a:ext cx="46347" cy="46347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970" y="1"/>
                  </a:moveTo>
                  <a:lnTo>
                    <a:pt x="0" y="639"/>
                  </a:lnTo>
                  <a:lnTo>
                    <a:pt x="868" y="1711"/>
                  </a:lnTo>
                  <a:lnTo>
                    <a:pt x="1710" y="1073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2431724" y="1720309"/>
              <a:ext cx="58103" cy="43584"/>
            </a:xfrm>
            <a:custGeom>
              <a:avLst/>
              <a:gdLst/>
              <a:ahLst/>
              <a:cxnLst/>
              <a:rect l="l" t="t" r="r" b="b"/>
              <a:pathLst>
                <a:path w="2145" h="1609" extrusionOk="0">
                  <a:moveTo>
                    <a:pt x="332" y="0"/>
                  </a:moveTo>
                  <a:lnTo>
                    <a:pt x="0" y="1072"/>
                  </a:lnTo>
                  <a:lnTo>
                    <a:pt x="1812" y="1608"/>
                  </a:lnTo>
                  <a:cubicBezTo>
                    <a:pt x="1812" y="1277"/>
                    <a:pt x="1914" y="970"/>
                    <a:pt x="2144" y="638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2365359" y="1700265"/>
              <a:ext cx="46347" cy="40117"/>
            </a:xfrm>
            <a:custGeom>
              <a:avLst/>
              <a:gdLst/>
              <a:ahLst/>
              <a:cxnLst/>
              <a:rect l="l" t="t" r="r" b="b"/>
              <a:pathLst>
                <a:path w="1711" h="1481" extrusionOk="0">
                  <a:moveTo>
                    <a:pt x="332" y="0"/>
                  </a:moveTo>
                  <a:lnTo>
                    <a:pt x="0" y="945"/>
                  </a:lnTo>
                  <a:lnTo>
                    <a:pt x="1404" y="1481"/>
                  </a:lnTo>
                  <a:lnTo>
                    <a:pt x="1710" y="43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2431724" y="1818475"/>
              <a:ext cx="58103" cy="42880"/>
            </a:xfrm>
            <a:custGeom>
              <a:avLst/>
              <a:gdLst/>
              <a:ahLst/>
              <a:cxnLst/>
              <a:rect l="l" t="t" r="r" b="b"/>
              <a:pathLst>
                <a:path w="2145" h="1583" extrusionOk="0">
                  <a:moveTo>
                    <a:pt x="1812" y="1"/>
                  </a:moveTo>
                  <a:lnTo>
                    <a:pt x="0" y="537"/>
                  </a:lnTo>
                  <a:lnTo>
                    <a:pt x="332" y="1583"/>
                  </a:lnTo>
                  <a:lnTo>
                    <a:pt x="2144" y="1047"/>
                  </a:lnTo>
                  <a:cubicBezTo>
                    <a:pt x="1914" y="741"/>
                    <a:pt x="1812" y="307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365359" y="1844045"/>
              <a:ext cx="46347" cy="40821"/>
            </a:xfrm>
            <a:custGeom>
              <a:avLst/>
              <a:gdLst/>
              <a:ahLst/>
              <a:cxnLst/>
              <a:rect l="l" t="t" r="r" b="b"/>
              <a:pathLst>
                <a:path w="1711" h="1507" extrusionOk="0">
                  <a:moveTo>
                    <a:pt x="1404" y="1"/>
                  </a:moveTo>
                  <a:lnTo>
                    <a:pt x="0" y="435"/>
                  </a:lnTo>
                  <a:lnTo>
                    <a:pt x="332" y="1507"/>
                  </a:lnTo>
                  <a:lnTo>
                    <a:pt x="1710" y="1073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2489799" y="1890365"/>
              <a:ext cx="54635" cy="57426"/>
            </a:xfrm>
            <a:custGeom>
              <a:avLst/>
              <a:gdLst/>
              <a:ahLst/>
              <a:cxnLst/>
              <a:rect l="l" t="t" r="r" b="b"/>
              <a:pathLst>
                <a:path w="2017" h="2120" extrusionOk="0">
                  <a:moveTo>
                    <a:pt x="1149" y="1"/>
                  </a:moveTo>
                  <a:lnTo>
                    <a:pt x="0" y="1481"/>
                  </a:lnTo>
                  <a:lnTo>
                    <a:pt x="945" y="2119"/>
                  </a:lnTo>
                  <a:lnTo>
                    <a:pt x="2016" y="639"/>
                  </a:lnTo>
                  <a:cubicBezTo>
                    <a:pt x="1685" y="435"/>
                    <a:pt x="1378" y="205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2449006" y="1956756"/>
              <a:ext cx="46347" cy="45642"/>
            </a:xfrm>
            <a:custGeom>
              <a:avLst/>
              <a:gdLst/>
              <a:ahLst/>
              <a:cxnLst/>
              <a:rect l="l" t="t" r="r" b="b"/>
              <a:pathLst>
                <a:path w="1711" h="1685" extrusionOk="0">
                  <a:moveTo>
                    <a:pt x="868" y="0"/>
                  </a:moveTo>
                  <a:lnTo>
                    <a:pt x="0" y="1047"/>
                  </a:lnTo>
                  <a:lnTo>
                    <a:pt x="970" y="1685"/>
                  </a:lnTo>
                  <a:lnTo>
                    <a:pt x="1710" y="63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2596253" y="1924956"/>
              <a:ext cx="28388" cy="49110"/>
            </a:xfrm>
            <a:custGeom>
              <a:avLst/>
              <a:gdLst/>
              <a:ahLst/>
              <a:cxnLst/>
              <a:rect l="l" t="t" r="r" b="b"/>
              <a:pathLst>
                <a:path w="1048" h="1813" extrusionOk="0">
                  <a:moveTo>
                    <a:pt x="1" y="0"/>
                  </a:moveTo>
                  <a:lnTo>
                    <a:pt x="1" y="1812"/>
                  </a:lnTo>
                  <a:lnTo>
                    <a:pt x="1047" y="1812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2596253" y="2005839"/>
              <a:ext cx="28388" cy="37354"/>
            </a:xfrm>
            <a:custGeom>
              <a:avLst/>
              <a:gdLst/>
              <a:ahLst/>
              <a:cxnLst/>
              <a:rect l="l" t="t" r="r" b="b"/>
              <a:pathLst>
                <a:path w="1048" h="1379" extrusionOk="0">
                  <a:moveTo>
                    <a:pt x="1" y="0"/>
                  </a:moveTo>
                  <a:lnTo>
                    <a:pt x="1" y="1378"/>
                  </a:lnTo>
                  <a:lnTo>
                    <a:pt x="1047" y="137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676459" y="1890365"/>
              <a:ext cx="55340" cy="57426"/>
            </a:xfrm>
            <a:custGeom>
              <a:avLst/>
              <a:gdLst/>
              <a:ahLst/>
              <a:cxnLst/>
              <a:rect l="l" t="t" r="r" b="b"/>
              <a:pathLst>
                <a:path w="2043" h="2120" extrusionOk="0">
                  <a:moveTo>
                    <a:pt x="868" y="1"/>
                  </a:moveTo>
                  <a:cubicBezTo>
                    <a:pt x="638" y="205"/>
                    <a:pt x="332" y="435"/>
                    <a:pt x="0" y="639"/>
                  </a:cubicBezTo>
                  <a:lnTo>
                    <a:pt x="1072" y="2119"/>
                  </a:lnTo>
                  <a:lnTo>
                    <a:pt x="2042" y="1481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725542" y="1956756"/>
              <a:ext cx="46347" cy="45642"/>
            </a:xfrm>
            <a:custGeom>
              <a:avLst/>
              <a:gdLst/>
              <a:ahLst/>
              <a:cxnLst/>
              <a:rect l="l" t="t" r="r" b="b"/>
              <a:pathLst>
                <a:path w="1711" h="1685" extrusionOk="0">
                  <a:moveTo>
                    <a:pt x="868" y="0"/>
                  </a:moveTo>
                  <a:lnTo>
                    <a:pt x="0" y="638"/>
                  </a:lnTo>
                  <a:lnTo>
                    <a:pt x="741" y="1685"/>
                  </a:lnTo>
                  <a:lnTo>
                    <a:pt x="1710" y="1047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2731772" y="1818475"/>
              <a:ext cx="57398" cy="42880"/>
            </a:xfrm>
            <a:custGeom>
              <a:avLst/>
              <a:gdLst/>
              <a:ahLst/>
              <a:cxnLst/>
              <a:rect l="l" t="t" r="r" b="b"/>
              <a:pathLst>
                <a:path w="2119" h="1583" extrusionOk="0">
                  <a:moveTo>
                    <a:pt x="306" y="1"/>
                  </a:moveTo>
                  <a:cubicBezTo>
                    <a:pt x="306" y="307"/>
                    <a:pt x="204" y="741"/>
                    <a:pt x="0" y="1047"/>
                  </a:cubicBezTo>
                  <a:lnTo>
                    <a:pt x="1787" y="1583"/>
                  </a:lnTo>
                  <a:lnTo>
                    <a:pt x="2118" y="537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2809188" y="1844045"/>
              <a:ext cx="46347" cy="40821"/>
            </a:xfrm>
            <a:custGeom>
              <a:avLst/>
              <a:gdLst/>
              <a:ahLst/>
              <a:cxnLst/>
              <a:rect l="l" t="t" r="r" b="b"/>
              <a:pathLst>
                <a:path w="1711" h="1507" extrusionOk="0">
                  <a:moveTo>
                    <a:pt x="332" y="1"/>
                  </a:moveTo>
                  <a:lnTo>
                    <a:pt x="1" y="1073"/>
                  </a:lnTo>
                  <a:lnTo>
                    <a:pt x="1379" y="1507"/>
                  </a:lnTo>
                  <a:lnTo>
                    <a:pt x="1711" y="43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2731772" y="1720309"/>
              <a:ext cx="57398" cy="43584"/>
            </a:xfrm>
            <a:custGeom>
              <a:avLst/>
              <a:gdLst/>
              <a:ahLst/>
              <a:cxnLst/>
              <a:rect l="l" t="t" r="r" b="b"/>
              <a:pathLst>
                <a:path w="2119" h="1609" extrusionOk="0">
                  <a:moveTo>
                    <a:pt x="1787" y="0"/>
                  </a:moveTo>
                  <a:lnTo>
                    <a:pt x="0" y="638"/>
                  </a:lnTo>
                  <a:cubicBezTo>
                    <a:pt x="204" y="970"/>
                    <a:pt x="306" y="1277"/>
                    <a:pt x="306" y="1608"/>
                  </a:cubicBezTo>
                  <a:lnTo>
                    <a:pt x="2118" y="1072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2809188" y="1700265"/>
              <a:ext cx="46347" cy="40117"/>
            </a:xfrm>
            <a:custGeom>
              <a:avLst/>
              <a:gdLst/>
              <a:ahLst/>
              <a:cxnLst/>
              <a:rect l="l" t="t" r="r" b="b"/>
              <a:pathLst>
                <a:path w="1711" h="1481" extrusionOk="0">
                  <a:moveTo>
                    <a:pt x="1379" y="0"/>
                  </a:moveTo>
                  <a:lnTo>
                    <a:pt x="1" y="434"/>
                  </a:lnTo>
                  <a:lnTo>
                    <a:pt x="332" y="1481"/>
                  </a:lnTo>
                  <a:lnTo>
                    <a:pt x="1711" y="945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2676459" y="1633900"/>
              <a:ext cx="55340" cy="57398"/>
            </a:xfrm>
            <a:custGeom>
              <a:avLst/>
              <a:gdLst/>
              <a:ahLst/>
              <a:cxnLst/>
              <a:rect l="l" t="t" r="r" b="b"/>
              <a:pathLst>
                <a:path w="2043" h="2119" extrusionOk="0">
                  <a:moveTo>
                    <a:pt x="1072" y="0"/>
                  </a:moveTo>
                  <a:lnTo>
                    <a:pt x="0" y="1480"/>
                  </a:lnTo>
                  <a:cubicBezTo>
                    <a:pt x="332" y="1710"/>
                    <a:pt x="638" y="1914"/>
                    <a:pt x="868" y="2118"/>
                  </a:cubicBezTo>
                  <a:lnTo>
                    <a:pt x="2042" y="638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2725542" y="1579265"/>
              <a:ext cx="46347" cy="46347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741" y="1"/>
                  </a:moveTo>
                  <a:lnTo>
                    <a:pt x="0" y="1073"/>
                  </a:lnTo>
                  <a:lnTo>
                    <a:pt x="868" y="1711"/>
                  </a:lnTo>
                  <a:lnTo>
                    <a:pt x="1710" y="639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2507081" y="1688509"/>
              <a:ext cx="207409" cy="207436"/>
            </a:xfrm>
            <a:custGeom>
              <a:avLst/>
              <a:gdLst/>
              <a:ahLst/>
              <a:cxnLst/>
              <a:rect l="l" t="t" r="r" b="b"/>
              <a:pathLst>
                <a:path w="7657" h="7658" extrusionOk="0">
                  <a:moveTo>
                    <a:pt x="3829" y="0"/>
                  </a:moveTo>
                  <a:cubicBezTo>
                    <a:pt x="1685" y="0"/>
                    <a:pt x="0" y="1710"/>
                    <a:pt x="0" y="3829"/>
                  </a:cubicBezTo>
                  <a:cubicBezTo>
                    <a:pt x="0" y="5973"/>
                    <a:pt x="1685" y="7657"/>
                    <a:pt x="3829" y="7657"/>
                  </a:cubicBezTo>
                  <a:cubicBezTo>
                    <a:pt x="5947" y="7657"/>
                    <a:pt x="7657" y="5973"/>
                    <a:pt x="7657" y="3829"/>
                  </a:cubicBezTo>
                  <a:cubicBezTo>
                    <a:pt x="7657" y="2782"/>
                    <a:pt x="7223" y="1812"/>
                    <a:pt x="6483" y="1072"/>
                  </a:cubicBezTo>
                  <a:cubicBezTo>
                    <a:pt x="5845" y="332"/>
                    <a:pt x="4875" y="0"/>
                    <a:pt x="3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51"/>
          <p:cNvGrpSpPr/>
          <p:nvPr/>
        </p:nvGrpSpPr>
        <p:grpSpPr>
          <a:xfrm>
            <a:off x="6874270" y="4591434"/>
            <a:ext cx="392010" cy="504017"/>
            <a:chOff x="4854186" y="766938"/>
            <a:chExt cx="392010" cy="504017"/>
          </a:xfrm>
        </p:grpSpPr>
        <p:sp>
          <p:nvSpPr>
            <p:cNvPr id="1506" name="Google Shape;1506;p51"/>
            <p:cNvSpPr/>
            <p:nvPr/>
          </p:nvSpPr>
          <p:spPr>
            <a:xfrm>
              <a:off x="4894980" y="798739"/>
              <a:ext cx="74680" cy="114797"/>
            </a:xfrm>
            <a:custGeom>
              <a:avLst/>
              <a:gdLst/>
              <a:ahLst/>
              <a:cxnLst/>
              <a:rect l="l" t="t" r="r" b="b"/>
              <a:pathLst>
                <a:path w="2757" h="4238" extrusionOk="0">
                  <a:moveTo>
                    <a:pt x="536" y="1"/>
                  </a:moveTo>
                  <a:lnTo>
                    <a:pt x="0" y="945"/>
                  </a:lnTo>
                  <a:lnTo>
                    <a:pt x="842" y="1481"/>
                  </a:lnTo>
                  <a:lnTo>
                    <a:pt x="842" y="3498"/>
                  </a:lnTo>
                  <a:lnTo>
                    <a:pt x="1582" y="4238"/>
                  </a:lnTo>
                  <a:cubicBezTo>
                    <a:pt x="1684" y="4136"/>
                    <a:pt x="2552" y="3931"/>
                    <a:pt x="2756" y="3829"/>
                  </a:cubicBezTo>
                  <a:lnTo>
                    <a:pt x="1914" y="2962"/>
                  </a:lnTo>
                  <a:lnTo>
                    <a:pt x="1914" y="945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130722" y="798739"/>
              <a:ext cx="75385" cy="114797"/>
            </a:xfrm>
            <a:custGeom>
              <a:avLst/>
              <a:gdLst/>
              <a:ahLst/>
              <a:cxnLst/>
              <a:rect l="l" t="t" r="r" b="b"/>
              <a:pathLst>
                <a:path w="2783" h="4238" extrusionOk="0">
                  <a:moveTo>
                    <a:pt x="2246" y="1"/>
                  </a:moveTo>
                  <a:lnTo>
                    <a:pt x="868" y="945"/>
                  </a:lnTo>
                  <a:lnTo>
                    <a:pt x="868" y="2962"/>
                  </a:lnTo>
                  <a:lnTo>
                    <a:pt x="0" y="3829"/>
                  </a:lnTo>
                  <a:cubicBezTo>
                    <a:pt x="230" y="3931"/>
                    <a:pt x="1072" y="4238"/>
                    <a:pt x="1174" y="4238"/>
                  </a:cubicBezTo>
                  <a:lnTo>
                    <a:pt x="1914" y="3498"/>
                  </a:lnTo>
                  <a:lnTo>
                    <a:pt x="1914" y="1481"/>
                  </a:lnTo>
                  <a:lnTo>
                    <a:pt x="2782" y="945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116881" y="1127147"/>
              <a:ext cx="51873" cy="143808"/>
            </a:xfrm>
            <a:custGeom>
              <a:avLst/>
              <a:gdLst/>
              <a:ahLst/>
              <a:cxnLst/>
              <a:rect l="l" t="t" r="r" b="b"/>
              <a:pathLst>
                <a:path w="1915" h="5309" extrusionOk="0">
                  <a:moveTo>
                    <a:pt x="843" y="0"/>
                  </a:moveTo>
                  <a:cubicBezTo>
                    <a:pt x="639" y="408"/>
                    <a:pt x="409" y="842"/>
                    <a:pt x="205" y="1174"/>
                  </a:cubicBezTo>
                  <a:lnTo>
                    <a:pt x="409" y="1583"/>
                  </a:lnTo>
                  <a:lnTo>
                    <a:pt x="1" y="3828"/>
                  </a:lnTo>
                  <a:lnTo>
                    <a:pt x="1047" y="5309"/>
                  </a:lnTo>
                  <a:lnTo>
                    <a:pt x="1915" y="4671"/>
                  </a:lnTo>
                  <a:lnTo>
                    <a:pt x="1047" y="3599"/>
                  </a:lnTo>
                  <a:lnTo>
                    <a:pt x="1481" y="1378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4932306" y="1127147"/>
              <a:ext cx="54635" cy="143808"/>
            </a:xfrm>
            <a:custGeom>
              <a:avLst/>
              <a:gdLst/>
              <a:ahLst/>
              <a:cxnLst/>
              <a:rect l="l" t="t" r="r" b="b"/>
              <a:pathLst>
                <a:path w="2017" h="5309" extrusionOk="0">
                  <a:moveTo>
                    <a:pt x="1072" y="0"/>
                  </a:moveTo>
                  <a:lnTo>
                    <a:pt x="434" y="1378"/>
                  </a:lnTo>
                  <a:lnTo>
                    <a:pt x="842" y="3599"/>
                  </a:lnTo>
                  <a:lnTo>
                    <a:pt x="0" y="4671"/>
                  </a:lnTo>
                  <a:lnTo>
                    <a:pt x="945" y="5309"/>
                  </a:lnTo>
                  <a:lnTo>
                    <a:pt x="2016" y="3828"/>
                  </a:lnTo>
                  <a:lnTo>
                    <a:pt x="1481" y="1583"/>
                  </a:lnTo>
                  <a:lnTo>
                    <a:pt x="1710" y="1174"/>
                  </a:lnTo>
                  <a:cubicBezTo>
                    <a:pt x="1481" y="842"/>
                    <a:pt x="1276" y="408"/>
                    <a:pt x="1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035997" y="1228075"/>
              <a:ext cx="29065" cy="42880"/>
            </a:xfrm>
            <a:custGeom>
              <a:avLst/>
              <a:gdLst/>
              <a:ahLst/>
              <a:cxnLst/>
              <a:rect l="l" t="t" r="r" b="b"/>
              <a:pathLst>
                <a:path w="1073" h="1583" extrusionOk="0">
                  <a:moveTo>
                    <a:pt x="1" y="0"/>
                  </a:moveTo>
                  <a:lnTo>
                    <a:pt x="1" y="1583"/>
                  </a:lnTo>
                  <a:lnTo>
                    <a:pt x="1073" y="1583"/>
                  </a:lnTo>
                  <a:lnTo>
                    <a:pt x="1073" y="0"/>
                  </a:lnTo>
                  <a:cubicBezTo>
                    <a:pt x="945" y="102"/>
                    <a:pt x="945" y="205"/>
                    <a:pt x="945" y="205"/>
                  </a:cubicBezTo>
                  <a:lnTo>
                    <a:pt x="537" y="511"/>
                  </a:lnTo>
                  <a:lnTo>
                    <a:pt x="205" y="205"/>
                  </a:lnTo>
                  <a:cubicBezTo>
                    <a:pt x="103" y="205"/>
                    <a:pt x="103" y="10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4969633" y="1055230"/>
              <a:ext cx="161116" cy="42907"/>
            </a:xfrm>
            <a:custGeom>
              <a:avLst/>
              <a:gdLst/>
              <a:ahLst/>
              <a:cxnLst/>
              <a:rect l="l" t="t" r="r" b="b"/>
              <a:pathLst>
                <a:path w="5948" h="1584" extrusionOk="0">
                  <a:moveTo>
                    <a:pt x="434" y="1"/>
                  </a:moveTo>
                  <a:cubicBezTo>
                    <a:pt x="332" y="409"/>
                    <a:pt x="103" y="511"/>
                    <a:pt x="0" y="639"/>
                  </a:cubicBezTo>
                  <a:cubicBezTo>
                    <a:pt x="103" y="945"/>
                    <a:pt x="205" y="1277"/>
                    <a:pt x="332" y="1583"/>
                  </a:cubicBezTo>
                  <a:lnTo>
                    <a:pt x="5641" y="1583"/>
                  </a:lnTo>
                  <a:cubicBezTo>
                    <a:pt x="5743" y="1277"/>
                    <a:pt x="5845" y="945"/>
                    <a:pt x="5947" y="741"/>
                  </a:cubicBezTo>
                  <a:cubicBezTo>
                    <a:pt x="5845" y="511"/>
                    <a:pt x="5641" y="409"/>
                    <a:pt x="5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4995908" y="1127147"/>
              <a:ext cx="109244" cy="74680"/>
            </a:xfrm>
            <a:custGeom>
              <a:avLst/>
              <a:gdLst/>
              <a:ahLst/>
              <a:cxnLst/>
              <a:rect l="l" t="t" r="r" b="b"/>
              <a:pathLst>
                <a:path w="4033" h="2757" extrusionOk="0">
                  <a:moveTo>
                    <a:pt x="0" y="0"/>
                  </a:moveTo>
                  <a:cubicBezTo>
                    <a:pt x="638" y="1174"/>
                    <a:pt x="1481" y="2221"/>
                    <a:pt x="2017" y="2757"/>
                  </a:cubicBezTo>
                  <a:cubicBezTo>
                    <a:pt x="2553" y="2221"/>
                    <a:pt x="3395" y="1174"/>
                    <a:pt x="4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4995908" y="982636"/>
              <a:ext cx="109244" cy="43584"/>
            </a:xfrm>
            <a:custGeom>
              <a:avLst/>
              <a:gdLst/>
              <a:ahLst/>
              <a:cxnLst/>
              <a:rect l="l" t="t" r="r" b="b"/>
              <a:pathLst>
                <a:path w="4033" h="1609" extrusionOk="0">
                  <a:moveTo>
                    <a:pt x="638" y="1"/>
                  </a:moveTo>
                  <a:cubicBezTo>
                    <a:pt x="409" y="639"/>
                    <a:pt x="204" y="1175"/>
                    <a:pt x="0" y="1609"/>
                  </a:cubicBezTo>
                  <a:lnTo>
                    <a:pt x="4033" y="1609"/>
                  </a:lnTo>
                  <a:cubicBezTo>
                    <a:pt x="3829" y="1175"/>
                    <a:pt x="3599" y="639"/>
                    <a:pt x="3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5021478" y="928027"/>
              <a:ext cx="57398" cy="26302"/>
            </a:xfrm>
            <a:custGeom>
              <a:avLst/>
              <a:gdLst/>
              <a:ahLst/>
              <a:cxnLst/>
              <a:rect l="l" t="t" r="r" b="b"/>
              <a:pathLst>
                <a:path w="2119" h="971" extrusionOk="0">
                  <a:moveTo>
                    <a:pt x="332" y="1"/>
                  </a:moveTo>
                  <a:cubicBezTo>
                    <a:pt x="205" y="230"/>
                    <a:pt x="103" y="639"/>
                    <a:pt x="1" y="971"/>
                  </a:cubicBezTo>
                  <a:lnTo>
                    <a:pt x="2119" y="971"/>
                  </a:lnTo>
                  <a:cubicBezTo>
                    <a:pt x="2017" y="639"/>
                    <a:pt x="1915" y="230"/>
                    <a:pt x="1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4966870" y="766938"/>
              <a:ext cx="51873" cy="63629"/>
            </a:xfrm>
            <a:custGeom>
              <a:avLst/>
              <a:gdLst/>
              <a:ahLst/>
              <a:cxnLst/>
              <a:rect l="l" t="t" r="r" b="b"/>
              <a:pathLst>
                <a:path w="1915" h="2349" extrusionOk="0">
                  <a:moveTo>
                    <a:pt x="0" y="1"/>
                  </a:moveTo>
                  <a:lnTo>
                    <a:pt x="0" y="1175"/>
                  </a:lnTo>
                  <a:lnTo>
                    <a:pt x="102" y="1175"/>
                  </a:lnTo>
                  <a:cubicBezTo>
                    <a:pt x="536" y="1175"/>
                    <a:pt x="945" y="1481"/>
                    <a:pt x="945" y="1915"/>
                  </a:cubicBezTo>
                  <a:lnTo>
                    <a:pt x="945" y="2349"/>
                  </a:lnTo>
                  <a:cubicBezTo>
                    <a:pt x="1174" y="2017"/>
                    <a:pt x="1481" y="1711"/>
                    <a:pt x="1915" y="1583"/>
                  </a:cubicBezTo>
                  <a:cubicBezTo>
                    <a:pt x="1812" y="639"/>
                    <a:pt x="945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5082317" y="766938"/>
              <a:ext cx="54635" cy="63629"/>
            </a:xfrm>
            <a:custGeom>
              <a:avLst/>
              <a:gdLst/>
              <a:ahLst/>
              <a:cxnLst/>
              <a:rect l="l" t="t" r="r" b="b"/>
              <a:pathLst>
                <a:path w="2017" h="2349" extrusionOk="0">
                  <a:moveTo>
                    <a:pt x="1787" y="1"/>
                  </a:moveTo>
                  <a:cubicBezTo>
                    <a:pt x="945" y="1"/>
                    <a:pt x="205" y="639"/>
                    <a:pt x="1" y="1583"/>
                  </a:cubicBezTo>
                  <a:cubicBezTo>
                    <a:pt x="409" y="1711"/>
                    <a:pt x="741" y="2017"/>
                    <a:pt x="1047" y="2349"/>
                  </a:cubicBezTo>
                  <a:lnTo>
                    <a:pt x="1047" y="1915"/>
                  </a:lnTo>
                  <a:cubicBezTo>
                    <a:pt x="1047" y="1481"/>
                    <a:pt x="1379" y="1175"/>
                    <a:pt x="1787" y="1175"/>
                  </a:cubicBezTo>
                  <a:lnTo>
                    <a:pt x="2017" y="1175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5197087" y="957065"/>
              <a:ext cx="49110" cy="86436"/>
            </a:xfrm>
            <a:custGeom>
              <a:avLst/>
              <a:gdLst/>
              <a:ahLst/>
              <a:cxnLst/>
              <a:rect l="l" t="t" r="r" b="b"/>
              <a:pathLst>
                <a:path w="1813" h="3191" extrusionOk="0">
                  <a:moveTo>
                    <a:pt x="0" y="1"/>
                  </a:moveTo>
                  <a:lnTo>
                    <a:pt x="0" y="1583"/>
                  </a:lnTo>
                  <a:lnTo>
                    <a:pt x="1608" y="3191"/>
                  </a:lnTo>
                  <a:cubicBezTo>
                    <a:pt x="1710" y="2859"/>
                    <a:pt x="1812" y="2553"/>
                    <a:pt x="1812" y="2221"/>
                  </a:cubicBezTo>
                  <a:cubicBezTo>
                    <a:pt x="1812" y="1711"/>
                    <a:pt x="1608" y="1175"/>
                    <a:pt x="1276" y="741"/>
                  </a:cubicBezTo>
                  <a:cubicBezTo>
                    <a:pt x="1072" y="537"/>
                    <a:pt x="536" y="30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5130722" y="1011673"/>
              <a:ext cx="89903" cy="60866"/>
            </a:xfrm>
            <a:custGeom>
              <a:avLst/>
              <a:gdLst/>
              <a:ahLst/>
              <a:cxnLst/>
              <a:rect l="l" t="t" r="r" b="b"/>
              <a:pathLst>
                <a:path w="3319" h="2247" extrusionOk="0">
                  <a:moveTo>
                    <a:pt x="0" y="1"/>
                  </a:moveTo>
                  <a:lnTo>
                    <a:pt x="0" y="1"/>
                  </a:lnTo>
                  <a:cubicBezTo>
                    <a:pt x="332" y="741"/>
                    <a:pt x="638" y="1379"/>
                    <a:pt x="868" y="1609"/>
                  </a:cubicBezTo>
                  <a:cubicBezTo>
                    <a:pt x="1174" y="2017"/>
                    <a:pt x="1710" y="2247"/>
                    <a:pt x="2246" y="2247"/>
                  </a:cubicBezTo>
                  <a:cubicBezTo>
                    <a:pt x="2680" y="2247"/>
                    <a:pt x="2986" y="2119"/>
                    <a:pt x="3318" y="1915"/>
                  </a:cubicBezTo>
                  <a:lnTo>
                    <a:pt x="1608" y="3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5099599" y="925264"/>
              <a:ext cx="65714" cy="63629"/>
            </a:xfrm>
            <a:custGeom>
              <a:avLst/>
              <a:gdLst/>
              <a:ahLst/>
              <a:cxnLst/>
              <a:rect l="l" t="t" r="r" b="b"/>
              <a:pathLst>
                <a:path w="2426" h="2349" extrusionOk="0">
                  <a:moveTo>
                    <a:pt x="1" y="1"/>
                  </a:moveTo>
                  <a:cubicBezTo>
                    <a:pt x="205" y="639"/>
                    <a:pt x="511" y="1379"/>
                    <a:pt x="741" y="2017"/>
                  </a:cubicBezTo>
                  <a:lnTo>
                    <a:pt x="2425" y="2349"/>
                  </a:lnTo>
                  <a:lnTo>
                    <a:pt x="2425" y="741"/>
                  </a:lnTo>
                  <a:cubicBezTo>
                    <a:pt x="1787" y="537"/>
                    <a:pt x="1047" y="332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4854186" y="957065"/>
              <a:ext cx="49110" cy="86436"/>
            </a:xfrm>
            <a:custGeom>
              <a:avLst/>
              <a:gdLst/>
              <a:ahLst/>
              <a:cxnLst/>
              <a:rect l="l" t="t" r="r" b="b"/>
              <a:pathLst>
                <a:path w="1813" h="3191" extrusionOk="0">
                  <a:moveTo>
                    <a:pt x="1812" y="1"/>
                  </a:moveTo>
                  <a:cubicBezTo>
                    <a:pt x="1276" y="307"/>
                    <a:pt x="766" y="537"/>
                    <a:pt x="536" y="741"/>
                  </a:cubicBezTo>
                  <a:cubicBezTo>
                    <a:pt x="230" y="1175"/>
                    <a:pt x="0" y="1711"/>
                    <a:pt x="0" y="2221"/>
                  </a:cubicBezTo>
                  <a:cubicBezTo>
                    <a:pt x="0" y="2553"/>
                    <a:pt x="128" y="2859"/>
                    <a:pt x="230" y="3191"/>
                  </a:cubicBezTo>
                  <a:lnTo>
                    <a:pt x="1812" y="1583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4880461" y="1011673"/>
              <a:ext cx="89199" cy="60866"/>
            </a:xfrm>
            <a:custGeom>
              <a:avLst/>
              <a:gdLst/>
              <a:ahLst/>
              <a:cxnLst/>
              <a:rect l="l" t="t" r="r" b="b"/>
              <a:pathLst>
                <a:path w="3293" h="2247" extrusionOk="0">
                  <a:moveTo>
                    <a:pt x="3292" y="1"/>
                  </a:moveTo>
                  <a:lnTo>
                    <a:pt x="1710" y="333"/>
                  </a:lnTo>
                  <a:lnTo>
                    <a:pt x="0" y="1915"/>
                  </a:lnTo>
                  <a:cubicBezTo>
                    <a:pt x="306" y="2119"/>
                    <a:pt x="638" y="2247"/>
                    <a:pt x="1072" y="2247"/>
                  </a:cubicBezTo>
                  <a:cubicBezTo>
                    <a:pt x="1582" y="2247"/>
                    <a:pt x="2118" y="2017"/>
                    <a:pt x="2450" y="1609"/>
                  </a:cubicBezTo>
                  <a:cubicBezTo>
                    <a:pt x="2654" y="1379"/>
                    <a:pt x="2986" y="741"/>
                    <a:pt x="3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4935069" y="925264"/>
              <a:ext cx="66391" cy="63629"/>
            </a:xfrm>
            <a:custGeom>
              <a:avLst/>
              <a:gdLst/>
              <a:ahLst/>
              <a:cxnLst/>
              <a:rect l="l" t="t" r="r" b="b"/>
              <a:pathLst>
                <a:path w="2451" h="2349" extrusionOk="0">
                  <a:moveTo>
                    <a:pt x="2017" y="1"/>
                  </a:moveTo>
                  <a:cubicBezTo>
                    <a:pt x="1379" y="332"/>
                    <a:pt x="638" y="537"/>
                    <a:pt x="0" y="741"/>
                  </a:cubicBezTo>
                  <a:lnTo>
                    <a:pt x="0" y="2349"/>
                  </a:lnTo>
                  <a:lnTo>
                    <a:pt x="1710" y="2017"/>
                  </a:lnTo>
                  <a:cubicBezTo>
                    <a:pt x="2017" y="1379"/>
                    <a:pt x="2246" y="639"/>
                    <a:pt x="24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4865942" y="1086354"/>
              <a:ext cx="49110" cy="86436"/>
            </a:xfrm>
            <a:custGeom>
              <a:avLst/>
              <a:gdLst/>
              <a:ahLst/>
              <a:cxnLst/>
              <a:rect l="l" t="t" r="r" b="b"/>
              <a:pathLst>
                <a:path w="1813" h="3191" extrusionOk="0">
                  <a:moveTo>
                    <a:pt x="740" y="0"/>
                  </a:moveTo>
                  <a:lnTo>
                    <a:pt x="740" y="1608"/>
                  </a:lnTo>
                  <a:lnTo>
                    <a:pt x="0" y="2450"/>
                  </a:lnTo>
                  <a:lnTo>
                    <a:pt x="740" y="3191"/>
                  </a:lnTo>
                  <a:lnTo>
                    <a:pt x="1812" y="2042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5182568" y="1086354"/>
              <a:ext cx="51873" cy="86436"/>
            </a:xfrm>
            <a:custGeom>
              <a:avLst/>
              <a:gdLst/>
              <a:ahLst/>
              <a:cxnLst/>
              <a:rect l="l" t="t" r="r" b="b"/>
              <a:pathLst>
                <a:path w="1915" h="3191" extrusionOk="0">
                  <a:moveTo>
                    <a:pt x="0" y="0"/>
                  </a:moveTo>
                  <a:lnTo>
                    <a:pt x="0" y="2042"/>
                  </a:lnTo>
                  <a:lnTo>
                    <a:pt x="1072" y="3191"/>
                  </a:lnTo>
                  <a:lnTo>
                    <a:pt x="1915" y="2450"/>
                  </a:lnTo>
                  <a:lnTo>
                    <a:pt x="1174" y="160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5004197" y="833329"/>
              <a:ext cx="91989" cy="66391"/>
            </a:xfrm>
            <a:custGeom>
              <a:avLst/>
              <a:gdLst/>
              <a:ahLst/>
              <a:cxnLst/>
              <a:rect l="l" t="t" r="r" b="b"/>
              <a:pathLst>
                <a:path w="3396" h="2451" extrusionOk="0">
                  <a:moveTo>
                    <a:pt x="1711" y="0"/>
                  </a:moveTo>
                  <a:cubicBezTo>
                    <a:pt x="741" y="0"/>
                    <a:pt x="1" y="740"/>
                    <a:pt x="1" y="1685"/>
                  </a:cubicBezTo>
                  <a:cubicBezTo>
                    <a:pt x="1" y="1914"/>
                    <a:pt x="1" y="2221"/>
                    <a:pt x="103" y="2450"/>
                  </a:cubicBezTo>
                  <a:lnTo>
                    <a:pt x="3293" y="2450"/>
                  </a:lnTo>
                  <a:cubicBezTo>
                    <a:pt x="3395" y="2221"/>
                    <a:pt x="3395" y="1914"/>
                    <a:pt x="3395" y="1685"/>
                  </a:cubicBezTo>
                  <a:cubicBezTo>
                    <a:pt x="3395" y="740"/>
                    <a:pt x="2655" y="0"/>
                    <a:pt x="17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1CD22942-8A68-D3AF-A23B-F0903F0A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9" y="1585427"/>
            <a:ext cx="3073162" cy="2550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56431111-850F-6404-6825-7D4ABD8E4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764" y="1585427"/>
            <a:ext cx="5050587" cy="2550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Hình chữ nhật: Góc Tròn 105">
                <a:extLst>
                  <a:ext uri="{FF2B5EF4-FFF2-40B4-BE49-F238E27FC236}">
                    <a16:creationId xmlns:a16="http://schemas.microsoft.com/office/drawing/2014/main" id="{3F0C50CA-7A0D-75C8-D900-65640C0BBD4F}"/>
                  </a:ext>
                </a:extLst>
              </p:cNvPr>
              <p:cNvSpPr/>
              <p:nvPr/>
            </p:nvSpPr>
            <p:spPr>
              <a:xfrm>
                <a:off x="545068" y="3629026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6" name="Hình chữ nhật: Góc Tròn 105">
                <a:extLst>
                  <a:ext uri="{FF2B5EF4-FFF2-40B4-BE49-F238E27FC236}">
                    <a16:creationId xmlns:a16="http://schemas.microsoft.com/office/drawing/2014/main" id="{3F0C50CA-7A0D-75C8-D900-65640C0BB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8" y="3629026"/>
                <a:ext cx="445292" cy="43561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Hình chữ nhật: Góc Tròn 106">
                <a:extLst>
                  <a:ext uri="{FF2B5EF4-FFF2-40B4-BE49-F238E27FC236}">
                    <a16:creationId xmlns:a16="http://schemas.microsoft.com/office/drawing/2014/main" id="{08AC32F4-217F-2280-7429-251A5C3994C4}"/>
                  </a:ext>
                </a:extLst>
              </p:cNvPr>
              <p:cNvSpPr/>
              <p:nvPr/>
            </p:nvSpPr>
            <p:spPr>
              <a:xfrm>
                <a:off x="1612710" y="3628874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7" name="Hình chữ nhật: Góc Tròn 106">
                <a:extLst>
                  <a:ext uri="{FF2B5EF4-FFF2-40B4-BE49-F238E27FC236}">
                    <a16:creationId xmlns:a16="http://schemas.microsoft.com/office/drawing/2014/main" id="{08AC32F4-217F-2280-7429-251A5C399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710" y="3628874"/>
                <a:ext cx="445292" cy="43561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Hình chữ nhật: Góc Tròn 107">
                <a:extLst>
                  <a:ext uri="{FF2B5EF4-FFF2-40B4-BE49-F238E27FC236}">
                    <a16:creationId xmlns:a16="http://schemas.microsoft.com/office/drawing/2014/main" id="{36A4E63C-8A6A-D616-FCE3-89C85B3544E0}"/>
                  </a:ext>
                </a:extLst>
              </p:cNvPr>
              <p:cNvSpPr/>
              <p:nvPr/>
            </p:nvSpPr>
            <p:spPr>
              <a:xfrm>
                <a:off x="2409615" y="3628873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Hình chữ nhật: Góc Tròn 107">
                <a:extLst>
                  <a:ext uri="{FF2B5EF4-FFF2-40B4-BE49-F238E27FC236}">
                    <a16:creationId xmlns:a16="http://schemas.microsoft.com/office/drawing/2014/main" id="{36A4E63C-8A6A-D616-FCE3-89C85B354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615" y="3628873"/>
                <a:ext cx="445292" cy="43561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Hình Bầu dục 108">
                <a:extLst>
                  <a:ext uri="{FF2B5EF4-FFF2-40B4-BE49-F238E27FC236}">
                    <a16:creationId xmlns:a16="http://schemas.microsoft.com/office/drawing/2014/main" id="{66ED0893-1FDE-522D-78CD-7C85A76CC2C1}"/>
                  </a:ext>
                </a:extLst>
              </p:cNvPr>
              <p:cNvSpPr/>
              <p:nvPr/>
            </p:nvSpPr>
            <p:spPr>
              <a:xfrm>
                <a:off x="1078300" y="3629026"/>
                <a:ext cx="442454" cy="435618"/>
              </a:xfrm>
              <a:prstGeom prst="ellipse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9" name="Hình Bầu dục 108">
                <a:extLst>
                  <a:ext uri="{FF2B5EF4-FFF2-40B4-BE49-F238E27FC236}">
                    <a16:creationId xmlns:a16="http://schemas.microsoft.com/office/drawing/2014/main" id="{66ED0893-1FDE-522D-78CD-7C85A76CC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00" y="3629026"/>
                <a:ext cx="442454" cy="43561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Hình chữ nhật: Góc Tròn 109">
                <a:extLst>
                  <a:ext uri="{FF2B5EF4-FFF2-40B4-BE49-F238E27FC236}">
                    <a16:creationId xmlns:a16="http://schemas.microsoft.com/office/drawing/2014/main" id="{275ED393-C3FE-63C2-7D96-321056FCF486}"/>
                  </a:ext>
                </a:extLst>
              </p:cNvPr>
              <p:cNvSpPr/>
              <p:nvPr/>
            </p:nvSpPr>
            <p:spPr>
              <a:xfrm>
                <a:off x="5063836" y="3629026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0" name="Hình chữ nhật: Góc Tròn 109">
                <a:extLst>
                  <a:ext uri="{FF2B5EF4-FFF2-40B4-BE49-F238E27FC236}">
                    <a16:creationId xmlns:a16="http://schemas.microsoft.com/office/drawing/2014/main" id="{275ED393-C3FE-63C2-7D96-321056FCF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36" y="3629026"/>
                <a:ext cx="445292" cy="43561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Hình chữ nhật: Góc Tròn 110">
                <a:extLst>
                  <a:ext uri="{FF2B5EF4-FFF2-40B4-BE49-F238E27FC236}">
                    <a16:creationId xmlns:a16="http://schemas.microsoft.com/office/drawing/2014/main" id="{C9F6DFA1-19F7-3890-8E22-21CA0226B635}"/>
                  </a:ext>
                </a:extLst>
              </p:cNvPr>
              <p:cNvSpPr/>
              <p:nvPr/>
            </p:nvSpPr>
            <p:spPr>
              <a:xfrm>
                <a:off x="6212354" y="3614386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1" name="Hình chữ nhật: Góc Tròn 110">
                <a:extLst>
                  <a:ext uri="{FF2B5EF4-FFF2-40B4-BE49-F238E27FC236}">
                    <a16:creationId xmlns:a16="http://schemas.microsoft.com/office/drawing/2014/main" id="{C9F6DFA1-19F7-3890-8E22-21CA0226B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54" y="3614386"/>
                <a:ext cx="445292" cy="43561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Hình chữ nhật: Góc Tròn 111">
                <a:extLst>
                  <a:ext uri="{FF2B5EF4-FFF2-40B4-BE49-F238E27FC236}">
                    <a16:creationId xmlns:a16="http://schemas.microsoft.com/office/drawing/2014/main" id="{AFD56591-EE72-EA0C-8E2B-BAD5BB2871D7}"/>
                  </a:ext>
                </a:extLst>
              </p:cNvPr>
              <p:cNvSpPr/>
              <p:nvPr/>
            </p:nvSpPr>
            <p:spPr>
              <a:xfrm>
                <a:off x="7056081" y="3614387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2" name="Hình chữ nhật: Góc Tròn 111">
                <a:extLst>
                  <a:ext uri="{FF2B5EF4-FFF2-40B4-BE49-F238E27FC236}">
                    <a16:creationId xmlns:a16="http://schemas.microsoft.com/office/drawing/2014/main" id="{AFD56591-EE72-EA0C-8E2B-BAD5BB287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81" y="3614387"/>
                <a:ext cx="445292" cy="43561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Hình Bầu dục 112">
                <a:extLst>
                  <a:ext uri="{FF2B5EF4-FFF2-40B4-BE49-F238E27FC236}">
                    <a16:creationId xmlns:a16="http://schemas.microsoft.com/office/drawing/2014/main" id="{86F5AE9F-E9D4-62F1-097C-B15B2D8F4BBD}"/>
                  </a:ext>
                </a:extLst>
              </p:cNvPr>
              <p:cNvSpPr/>
              <p:nvPr/>
            </p:nvSpPr>
            <p:spPr>
              <a:xfrm>
                <a:off x="5639514" y="3628874"/>
                <a:ext cx="442454" cy="435618"/>
              </a:xfrm>
              <a:prstGeom prst="ellipse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3" name="Hình Bầu dục 112">
                <a:extLst>
                  <a:ext uri="{FF2B5EF4-FFF2-40B4-BE49-F238E27FC236}">
                    <a16:creationId xmlns:a16="http://schemas.microsoft.com/office/drawing/2014/main" id="{86F5AE9F-E9D4-62F1-097C-B15B2D8F4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514" y="3628874"/>
                <a:ext cx="442454" cy="43561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" name="Picture 7">
            <a:extLst>
              <a:ext uri="{FF2B5EF4-FFF2-40B4-BE49-F238E27FC236}">
                <a16:creationId xmlns:a16="http://schemas.microsoft.com/office/drawing/2014/main" id="{2101EF76-B11D-3F60-EA14-EEF0EB6695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3248" y="239548"/>
            <a:ext cx="886566" cy="886566"/>
          </a:xfrm>
          <a:prstGeom prst="rect">
            <a:avLst/>
          </a:prstGeom>
        </p:spPr>
      </p:pic>
      <p:sp>
        <p:nvSpPr>
          <p:cNvPr id="115" name="Hộp Văn bản 114">
            <a:extLst>
              <a:ext uri="{FF2B5EF4-FFF2-40B4-BE49-F238E27FC236}">
                <a16:creationId xmlns:a16="http://schemas.microsoft.com/office/drawing/2014/main" id="{850FC6E3-98B7-D4E6-5691-C6267CC7C5B2}"/>
              </a:ext>
            </a:extLst>
          </p:cNvPr>
          <p:cNvSpPr txBox="1"/>
          <p:nvPr/>
        </p:nvSpPr>
        <p:spPr>
          <a:xfrm>
            <a:off x="1137203" y="428871"/>
            <a:ext cx="513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Google Shape;1820;p57">
            <a:extLst>
              <a:ext uri="{FF2B5EF4-FFF2-40B4-BE49-F238E27FC236}">
                <a16:creationId xmlns:a16="http://schemas.microsoft.com/office/drawing/2014/main" id="{77C8B35F-DFEA-D8B2-A422-BB3D5FB6FD74}"/>
              </a:ext>
            </a:extLst>
          </p:cNvPr>
          <p:cNvGrpSpPr/>
          <p:nvPr/>
        </p:nvGrpSpPr>
        <p:grpSpPr>
          <a:xfrm>
            <a:off x="25219" y="4375260"/>
            <a:ext cx="989757" cy="754525"/>
            <a:chOff x="7735242" y="4271850"/>
            <a:chExt cx="569532" cy="497394"/>
          </a:xfrm>
        </p:grpSpPr>
        <p:sp>
          <p:nvSpPr>
            <p:cNvPr id="117" name="Google Shape;1821;p57">
              <a:extLst>
                <a:ext uri="{FF2B5EF4-FFF2-40B4-BE49-F238E27FC236}">
                  <a16:creationId xmlns:a16="http://schemas.microsoft.com/office/drawing/2014/main" id="{E1C12FEF-6F7A-0DD1-414F-7894FBCE9B75}"/>
                </a:ext>
              </a:extLst>
            </p:cNvPr>
            <p:cNvSpPr/>
            <p:nvPr/>
          </p:nvSpPr>
          <p:spPr>
            <a:xfrm>
              <a:off x="8035892" y="4626597"/>
              <a:ext cx="33" cy="99682"/>
            </a:xfrm>
            <a:custGeom>
              <a:avLst/>
              <a:gdLst/>
              <a:ahLst/>
              <a:cxnLst/>
              <a:rect l="l" t="t" r="r" b="b"/>
              <a:pathLst>
                <a:path w="1" h="3000" extrusionOk="0">
                  <a:moveTo>
                    <a:pt x="0" y="3000"/>
                  </a:moveTo>
                  <a:lnTo>
                    <a:pt x="0" y="289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89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22;p57">
              <a:extLst>
                <a:ext uri="{FF2B5EF4-FFF2-40B4-BE49-F238E27FC236}">
                  <a16:creationId xmlns:a16="http://schemas.microsoft.com/office/drawing/2014/main" id="{53F59C55-A567-5355-04D9-E64C5EBBF9B7}"/>
                </a:ext>
              </a:extLst>
            </p:cNvPr>
            <p:cNvSpPr/>
            <p:nvPr/>
          </p:nvSpPr>
          <p:spPr>
            <a:xfrm>
              <a:off x="8017849" y="4278728"/>
              <a:ext cx="3456" cy="32663"/>
            </a:xfrm>
            <a:custGeom>
              <a:avLst/>
              <a:gdLst/>
              <a:ahLst/>
              <a:cxnLst/>
              <a:rect l="l" t="t" r="r" b="b"/>
              <a:pathLst>
                <a:path w="104" h="983" extrusionOk="0">
                  <a:moveTo>
                    <a:pt x="104" y="1"/>
                  </a:moveTo>
                  <a:lnTo>
                    <a:pt x="0" y="130"/>
                  </a:lnTo>
                  <a:lnTo>
                    <a:pt x="0" y="983"/>
                  </a:lnTo>
                  <a:lnTo>
                    <a:pt x="104" y="983"/>
                  </a:lnTo>
                  <a:lnTo>
                    <a:pt x="104" y="13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23;p57">
              <a:extLst>
                <a:ext uri="{FF2B5EF4-FFF2-40B4-BE49-F238E27FC236}">
                  <a16:creationId xmlns:a16="http://schemas.microsoft.com/office/drawing/2014/main" id="{98CB37DE-96FA-81AB-F958-D17DA8437359}"/>
                </a:ext>
              </a:extLst>
            </p:cNvPr>
            <p:cNvSpPr/>
            <p:nvPr/>
          </p:nvSpPr>
          <p:spPr>
            <a:xfrm>
              <a:off x="7982627" y="4697905"/>
              <a:ext cx="110847" cy="53297"/>
            </a:xfrm>
            <a:custGeom>
              <a:avLst/>
              <a:gdLst/>
              <a:ahLst/>
              <a:cxnLst/>
              <a:rect l="l" t="t" r="r" b="b"/>
              <a:pathLst>
                <a:path w="3336" h="1604" extrusionOk="0">
                  <a:moveTo>
                    <a:pt x="1707" y="0"/>
                  </a:moveTo>
                  <a:cubicBezTo>
                    <a:pt x="750" y="0"/>
                    <a:pt x="0" y="750"/>
                    <a:pt x="0" y="1603"/>
                  </a:cubicBezTo>
                  <a:lnTo>
                    <a:pt x="3335" y="1603"/>
                  </a:lnTo>
                  <a:cubicBezTo>
                    <a:pt x="3335" y="750"/>
                    <a:pt x="2586" y="0"/>
                    <a:pt x="1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24;p57">
              <a:extLst>
                <a:ext uri="{FF2B5EF4-FFF2-40B4-BE49-F238E27FC236}">
                  <a16:creationId xmlns:a16="http://schemas.microsoft.com/office/drawing/2014/main" id="{5E8950B3-6BB0-FDED-E827-98719A9C6394}"/>
                </a:ext>
              </a:extLst>
            </p:cNvPr>
            <p:cNvSpPr/>
            <p:nvPr/>
          </p:nvSpPr>
          <p:spPr>
            <a:xfrm>
              <a:off x="7853768" y="4304513"/>
              <a:ext cx="353939" cy="339286"/>
            </a:xfrm>
            <a:custGeom>
              <a:avLst/>
              <a:gdLst/>
              <a:ahLst/>
              <a:cxnLst/>
              <a:rect l="l" t="t" r="r" b="b"/>
              <a:pathLst>
                <a:path w="10652" h="10211" extrusionOk="0">
                  <a:moveTo>
                    <a:pt x="5274" y="0"/>
                  </a:moveTo>
                  <a:cubicBezTo>
                    <a:pt x="3749" y="0"/>
                    <a:pt x="2353" y="646"/>
                    <a:pt x="1397" y="1603"/>
                  </a:cubicBezTo>
                  <a:cubicBezTo>
                    <a:pt x="518" y="2585"/>
                    <a:pt x="1" y="3748"/>
                    <a:pt x="1" y="5041"/>
                  </a:cubicBezTo>
                  <a:cubicBezTo>
                    <a:pt x="1" y="7962"/>
                    <a:pt x="2353" y="10211"/>
                    <a:pt x="5274" y="10211"/>
                  </a:cubicBezTo>
                  <a:cubicBezTo>
                    <a:pt x="5921" y="10211"/>
                    <a:pt x="6464" y="10108"/>
                    <a:pt x="6981" y="10004"/>
                  </a:cubicBezTo>
                  <a:cubicBezTo>
                    <a:pt x="9152" y="9254"/>
                    <a:pt x="10651" y="7419"/>
                    <a:pt x="10651" y="5041"/>
                  </a:cubicBezTo>
                  <a:cubicBezTo>
                    <a:pt x="10651" y="4834"/>
                    <a:pt x="10651" y="4524"/>
                    <a:pt x="10548" y="4291"/>
                  </a:cubicBezTo>
                  <a:cubicBezTo>
                    <a:pt x="10212" y="2146"/>
                    <a:pt x="8506" y="414"/>
                    <a:pt x="6231" y="103"/>
                  </a:cubicBezTo>
                  <a:cubicBezTo>
                    <a:pt x="5921" y="0"/>
                    <a:pt x="5585" y="0"/>
                    <a:pt x="5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25;p57">
              <a:extLst>
                <a:ext uri="{FF2B5EF4-FFF2-40B4-BE49-F238E27FC236}">
                  <a16:creationId xmlns:a16="http://schemas.microsoft.com/office/drawing/2014/main" id="{F9182B06-AA6A-D301-C49D-4FA8F99E7241}"/>
                </a:ext>
              </a:extLst>
            </p:cNvPr>
            <p:cNvSpPr/>
            <p:nvPr/>
          </p:nvSpPr>
          <p:spPr>
            <a:xfrm>
              <a:off x="8004093" y="4307936"/>
              <a:ext cx="200162" cy="164077"/>
            </a:xfrm>
            <a:custGeom>
              <a:avLst/>
              <a:gdLst/>
              <a:ahLst/>
              <a:cxnLst/>
              <a:rect l="l" t="t" r="r" b="b"/>
              <a:pathLst>
                <a:path w="6024" h="4938" extrusionOk="0">
                  <a:moveTo>
                    <a:pt x="1707" y="0"/>
                  </a:moveTo>
                  <a:cubicBezTo>
                    <a:pt x="957" y="207"/>
                    <a:pt x="414" y="750"/>
                    <a:pt x="104" y="1396"/>
                  </a:cubicBezTo>
                  <a:cubicBezTo>
                    <a:pt x="1" y="1603"/>
                    <a:pt x="1" y="1939"/>
                    <a:pt x="1" y="2146"/>
                  </a:cubicBezTo>
                  <a:cubicBezTo>
                    <a:pt x="104" y="2353"/>
                    <a:pt x="208" y="2689"/>
                    <a:pt x="518" y="2689"/>
                  </a:cubicBezTo>
                  <a:cubicBezTo>
                    <a:pt x="518" y="2792"/>
                    <a:pt x="647" y="2792"/>
                    <a:pt x="750" y="2792"/>
                  </a:cubicBezTo>
                  <a:cubicBezTo>
                    <a:pt x="957" y="2896"/>
                    <a:pt x="957" y="3232"/>
                    <a:pt x="854" y="3439"/>
                  </a:cubicBezTo>
                  <a:cubicBezTo>
                    <a:pt x="854" y="3645"/>
                    <a:pt x="854" y="3878"/>
                    <a:pt x="957" y="4085"/>
                  </a:cubicBezTo>
                  <a:cubicBezTo>
                    <a:pt x="957" y="4292"/>
                    <a:pt x="1164" y="4524"/>
                    <a:pt x="1397" y="4628"/>
                  </a:cubicBezTo>
                  <a:cubicBezTo>
                    <a:pt x="1456" y="4647"/>
                    <a:pt x="1512" y="4656"/>
                    <a:pt x="1567" y="4656"/>
                  </a:cubicBezTo>
                  <a:cubicBezTo>
                    <a:pt x="1799" y="4656"/>
                    <a:pt x="1999" y="4505"/>
                    <a:pt x="2250" y="4421"/>
                  </a:cubicBezTo>
                  <a:cubicBezTo>
                    <a:pt x="2497" y="4249"/>
                    <a:pt x="2731" y="4148"/>
                    <a:pt x="2920" y="4148"/>
                  </a:cubicBezTo>
                  <a:cubicBezTo>
                    <a:pt x="2987" y="4148"/>
                    <a:pt x="3048" y="4161"/>
                    <a:pt x="3103" y="4188"/>
                  </a:cubicBezTo>
                  <a:cubicBezTo>
                    <a:pt x="3439" y="4421"/>
                    <a:pt x="3542" y="4834"/>
                    <a:pt x="3749" y="4938"/>
                  </a:cubicBezTo>
                  <a:cubicBezTo>
                    <a:pt x="4189" y="4938"/>
                    <a:pt x="4395" y="4292"/>
                    <a:pt x="4835" y="4292"/>
                  </a:cubicBezTo>
                  <a:cubicBezTo>
                    <a:pt x="5042" y="4292"/>
                    <a:pt x="5171" y="4421"/>
                    <a:pt x="5274" y="4421"/>
                  </a:cubicBezTo>
                  <a:cubicBezTo>
                    <a:pt x="5356" y="4448"/>
                    <a:pt x="5432" y="4461"/>
                    <a:pt x="5504" y="4461"/>
                  </a:cubicBezTo>
                  <a:cubicBezTo>
                    <a:pt x="5705" y="4461"/>
                    <a:pt x="5871" y="4360"/>
                    <a:pt x="6024" y="4188"/>
                  </a:cubicBezTo>
                  <a:cubicBezTo>
                    <a:pt x="5688" y="2043"/>
                    <a:pt x="3982" y="311"/>
                    <a:pt x="1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26;p57">
              <a:extLst>
                <a:ext uri="{FF2B5EF4-FFF2-40B4-BE49-F238E27FC236}">
                  <a16:creationId xmlns:a16="http://schemas.microsoft.com/office/drawing/2014/main" id="{EA08F692-9BFC-CF7E-701F-99BA75708122}"/>
                </a:ext>
              </a:extLst>
            </p:cNvPr>
            <p:cNvSpPr/>
            <p:nvPr/>
          </p:nvSpPr>
          <p:spPr>
            <a:xfrm>
              <a:off x="7853768" y="4357745"/>
              <a:ext cx="250004" cy="286056"/>
            </a:xfrm>
            <a:custGeom>
              <a:avLst/>
              <a:gdLst/>
              <a:ahLst/>
              <a:cxnLst/>
              <a:rect l="l" t="t" r="r" b="b"/>
              <a:pathLst>
                <a:path w="7524" h="8609" extrusionOk="0">
                  <a:moveTo>
                    <a:pt x="1397" y="1"/>
                  </a:moveTo>
                  <a:cubicBezTo>
                    <a:pt x="518" y="983"/>
                    <a:pt x="1" y="2146"/>
                    <a:pt x="1" y="3439"/>
                  </a:cubicBezTo>
                  <a:cubicBezTo>
                    <a:pt x="1" y="6360"/>
                    <a:pt x="2353" y="8609"/>
                    <a:pt x="5274" y="8609"/>
                  </a:cubicBezTo>
                  <a:cubicBezTo>
                    <a:pt x="5921" y="8609"/>
                    <a:pt x="6464" y="8506"/>
                    <a:pt x="6981" y="8402"/>
                  </a:cubicBezTo>
                  <a:cubicBezTo>
                    <a:pt x="7213" y="8092"/>
                    <a:pt x="7420" y="7756"/>
                    <a:pt x="7523" y="7316"/>
                  </a:cubicBezTo>
                  <a:lnTo>
                    <a:pt x="7523" y="6903"/>
                  </a:lnTo>
                  <a:cubicBezTo>
                    <a:pt x="7420" y="6799"/>
                    <a:pt x="7317" y="6670"/>
                    <a:pt x="7213" y="6670"/>
                  </a:cubicBezTo>
                  <a:cubicBezTo>
                    <a:pt x="6981" y="6670"/>
                    <a:pt x="6877" y="6799"/>
                    <a:pt x="6670" y="6799"/>
                  </a:cubicBezTo>
                  <a:cubicBezTo>
                    <a:pt x="6464" y="6670"/>
                    <a:pt x="6464" y="6463"/>
                    <a:pt x="6231" y="6360"/>
                  </a:cubicBezTo>
                  <a:cubicBezTo>
                    <a:pt x="6196" y="6325"/>
                    <a:pt x="6162" y="6314"/>
                    <a:pt x="6127" y="6314"/>
                  </a:cubicBezTo>
                  <a:cubicBezTo>
                    <a:pt x="6059" y="6314"/>
                    <a:pt x="5990" y="6360"/>
                    <a:pt x="5921" y="6360"/>
                  </a:cubicBezTo>
                  <a:cubicBezTo>
                    <a:pt x="5171" y="6567"/>
                    <a:pt x="4732" y="7446"/>
                    <a:pt x="4189" y="7859"/>
                  </a:cubicBezTo>
                  <a:cubicBezTo>
                    <a:pt x="3982" y="7963"/>
                    <a:pt x="3878" y="8092"/>
                    <a:pt x="3749" y="8092"/>
                  </a:cubicBezTo>
                  <a:cubicBezTo>
                    <a:pt x="3542" y="7963"/>
                    <a:pt x="3439" y="7756"/>
                    <a:pt x="3439" y="7549"/>
                  </a:cubicBezTo>
                  <a:cubicBezTo>
                    <a:pt x="3439" y="7316"/>
                    <a:pt x="3439" y="7110"/>
                    <a:pt x="3542" y="7006"/>
                  </a:cubicBezTo>
                  <a:cubicBezTo>
                    <a:pt x="3542" y="6799"/>
                    <a:pt x="3439" y="6463"/>
                    <a:pt x="3336" y="6360"/>
                  </a:cubicBezTo>
                  <a:cubicBezTo>
                    <a:pt x="3219" y="6308"/>
                    <a:pt x="3084" y="6308"/>
                    <a:pt x="2951" y="6308"/>
                  </a:cubicBezTo>
                  <a:cubicBezTo>
                    <a:pt x="2819" y="6308"/>
                    <a:pt x="2689" y="6308"/>
                    <a:pt x="2586" y="6257"/>
                  </a:cubicBezTo>
                  <a:cubicBezTo>
                    <a:pt x="2147" y="6153"/>
                    <a:pt x="2043" y="5610"/>
                    <a:pt x="2147" y="5171"/>
                  </a:cubicBezTo>
                  <a:cubicBezTo>
                    <a:pt x="2353" y="4731"/>
                    <a:pt x="2689" y="4421"/>
                    <a:pt x="3103" y="4214"/>
                  </a:cubicBezTo>
                  <a:cubicBezTo>
                    <a:pt x="3439" y="3982"/>
                    <a:pt x="3749" y="3775"/>
                    <a:pt x="4085" y="3568"/>
                  </a:cubicBezTo>
                  <a:cubicBezTo>
                    <a:pt x="4292" y="3335"/>
                    <a:pt x="4628" y="3025"/>
                    <a:pt x="4525" y="2689"/>
                  </a:cubicBezTo>
                  <a:cubicBezTo>
                    <a:pt x="4525" y="2520"/>
                    <a:pt x="4301" y="2351"/>
                    <a:pt x="4050" y="2351"/>
                  </a:cubicBezTo>
                  <a:cubicBezTo>
                    <a:pt x="3993" y="2351"/>
                    <a:pt x="3935" y="2360"/>
                    <a:pt x="3878" y="2379"/>
                  </a:cubicBezTo>
                  <a:cubicBezTo>
                    <a:pt x="3646" y="2379"/>
                    <a:pt x="3439" y="2586"/>
                    <a:pt x="3232" y="2793"/>
                  </a:cubicBezTo>
                  <a:cubicBezTo>
                    <a:pt x="3126" y="2983"/>
                    <a:pt x="2969" y="3156"/>
                    <a:pt x="2858" y="3156"/>
                  </a:cubicBezTo>
                  <a:cubicBezTo>
                    <a:pt x="2834" y="3156"/>
                    <a:pt x="2812" y="3147"/>
                    <a:pt x="2793" y="3129"/>
                  </a:cubicBezTo>
                  <a:cubicBezTo>
                    <a:pt x="2586" y="3129"/>
                    <a:pt x="2586" y="3025"/>
                    <a:pt x="2353" y="2922"/>
                  </a:cubicBezTo>
                  <a:cubicBezTo>
                    <a:pt x="2305" y="2885"/>
                    <a:pt x="2253" y="2871"/>
                    <a:pt x="2199" y="2871"/>
                  </a:cubicBezTo>
                  <a:cubicBezTo>
                    <a:pt x="1955" y="2871"/>
                    <a:pt x="1657" y="3170"/>
                    <a:pt x="1350" y="3170"/>
                  </a:cubicBezTo>
                  <a:cubicBezTo>
                    <a:pt x="1289" y="3170"/>
                    <a:pt x="1226" y="3158"/>
                    <a:pt x="1164" y="3129"/>
                  </a:cubicBezTo>
                  <a:cubicBezTo>
                    <a:pt x="1061" y="3025"/>
                    <a:pt x="957" y="2922"/>
                    <a:pt x="957" y="2793"/>
                  </a:cubicBezTo>
                  <a:cubicBezTo>
                    <a:pt x="854" y="2379"/>
                    <a:pt x="957" y="2043"/>
                    <a:pt x="1164" y="1629"/>
                  </a:cubicBezTo>
                  <a:cubicBezTo>
                    <a:pt x="1293" y="1293"/>
                    <a:pt x="1810" y="647"/>
                    <a:pt x="1604" y="337"/>
                  </a:cubicBezTo>
                  <a:cubicBezTo>
                    <a:pt x="1604" y="104"/>
                    <a:pt x="1500" y="104"/>
                    <a:pt x="1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27;p57">
              <a:extLst>
                <a:ext uri="{FF2B5EF4-FFF2-40B4-BE49-F238E27FC236}">
                  <a16:creationId xmlns:a16="http://schemas.microsoft.com/office/drawing/2014/main" id="{963F97D5-837C-ED59-BB84-297D471CD0D1}"/>
                </a:ext>
              </a:extLst>
            </p:cNvPr>
            <p:cNvSpPr/>
            <p:nvPr/>
          </p:nvSpPr>
          <p:spPr>
            <a:xfrm>
              <a:off x="8128666" y="4488466"/>
              <a:ext cx="57550" cy="63996"/>
            </a:xfrm>
            <a:custGeom>
              <a:avLst/>
              <a:gdLst/>
              <a:ahLst/>
              <a:cxnLst/>
              <a:rect l="l" t="t" r="r" b="b"/>
              <a:pathLst>
                <a:path w="1732" h="1926" extrusionOk="0">
                  <a:moveTo>
                    <a:pt x="1147" y="0"/>
                  </a:moveTo>
                  <a:cubicBezTo>
                    <a:pt x="785" y="0"/>
                    <a:pt x="348" y="248"/>
                    <a:pt x="129" y="591"/>
                  </a:cubicBezTo>
                  <a:cubicBezTo>
                    <a:pt x="129" y="694"/>
                    <a:pt x="0" y="694"/>
                    <a:pt x="0" y="797"/>
                  </a:cubicBezTo>
                  <a:cubicBezTo>
                    <a:pt x="0" y="927"/>
                    <a:pt x="0" y="927"/>
                    <a:pt x="129" y="1030"/>
                  </a:cubicBezTo>
                  <a:lnTo>
                    <a:pt x="440" y="1030"/>
                  </a:lnTo>
                  <a:cubicBezTo>
                    <a:pt x="543" y="1133"/>
                    <a:pt x="646" y="1340"/>
                    <a:pt x="646" y="1444"/>
                  </a:cubicBezTo>
                  <a:cubicBezTo>
                    <a:pt x="646" y="1676"/>
                    <a:pt x="776" y="1883"/>
                    <a:pt x="879" y="1883"/>
                  </a:cubicBezTo>
                  <a:cubicBezTo>
                    <a:pt x="909" y="1913"/>
                    <a:pt x="948" y="1926"/>
                    <a:pt x="991" y="1926"/>
                  </a:cubicBezTo>
                  <a:cubicBezTo>
                    <a:pt x="1095" y="1926"/>
                    <a:pt x="1219" y="1853"/>
                    <a:pt x="1293" y="1780"/>
                  </a:cubicBezTo>
                  <a:cubicBezTo>
                    <a:pt x="1525" y="1444"/>
                    <a:pt x="1732" y="1133"/>
                    <a:pt x="1732" y="694"/>
                  </a:cubicBezTo>
                  <a:cubicBezTo>
                    <a:pt x="1732" y="196"/>
                    <a:pt x="1469" y="0"/>
                    <a:pt x="1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28;p57">
              <a:extLst>
                <a:ext uri="{FF2B5EF4-FFF2-40B4-BE49-F238E27FC236}">
                  <a16:creationId xmlns:a16="http://schemas.microsoft.com/office/drawing/2014/main" id="{989B9B4C-9652-665C-9242-2AA4C3FF2FB6}"/>
                </a:ext>
              </a:extLst>
            </p:cNvPr>
            <p:cNvSpPr/>
            <p:nvPr/>
          </p:nvSpPr>
          <p:spPr>
            <a:xfrm>
              <a:off x="7949997" y="4493484"/>
              <a:ext cx="28376" cy="29240"/>
            </a:xfrm>
            <a:custGeom>
              <a:avLst/>
              <a:gdLst/>
              <a:ahLst/>
              <a:cxnLst/>
              <a:rect l="l" t="t" r="r" b="b"/>
              <a:pathLst>
                <a:path w="854" h="880" extrusionOk="0">
                  <a:moveTo>
                    <a:pt x="440" y="0"/>
                  </a:moveTo>
                  <a:cubicBezTo>
                    <a:pt x="207" y="0"/>
                    <a:pt x="0" y="233"/>
                    <a:pt x="0" y="440"/>
                  </a:cubicBezTo>
                  <a:cubicBezTo>
                    <a:pt x="0" y="646"/>
                    <a:pt x="207" y="879"/>
                    <a:pt x="440" y="879"/>
                  </a:cubicBezTo>
                  <a:cubicBezTo>
                    <a:pt x="750" y="879"/>
                    <a:pt x="853" y="646"/>
                    <a:pt x="853" y="440"/>
                  </a:cubicBezTo>
                  <a:cubicBezTo>
                    <a:pt x="853" y="233"/>
                    <a:pt x="75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29;p57">
              <a:extLst>
                <a:ext uri="{FF2B5EF4-FFF2-40B4-BE49-F238E27FC236}">
                  <a16:creationId xmlns:a16="http://schemas.microsoft.com/office/drawing/2014/main" id="{36F15AD7-020A-3523-5752-E18B36C49B26}"/>
                </a:ext>
              </a:extLst>
            </p:cNvPr>
            <p:cNvSpPr/>
            <p:nvPr/>
          </p:nvSpPr>
          <p:spPr>
            <a:xfrm>
              <a:off x="8093444" y="4493484"/>
              <a:ext cx="28376" cy="29240"/>
            </a:xfrm>
            <a:custGeom>
              <a:avLst/>
              <a:gdLst/>
              <a:ahLst/>
              <a:cxnLst/>
              <a:rect l="l" t="t" r="r" b="b"/>
              <a:pathLst>
                <a:path w="854" h="880" extrusionOk="0">
                  <a:moveTo>
                    <a:pt x="414" y="0"/>
                  </a:moveTo>
                  <a:cubicBezTo>
                    <a:pt x="104" y="0"/>
                    <a:pt x="0" y="233"/>
                    <a:pt x="0" y="440"/>
                  </a:cubicBezTo>
                  <a:cubicBezTo>
                    <a:pt x="0" y="646"/>
                    <a:pt x="104" y="879"/>
                    <a:pt x="414" y="879"/>
                  </a:cubicBezTo>
                  <a:cubicBezTo>
                    <a:pt x="646" y="879"/>
                    <a:pt x="853" y="646"/>
                    <a:pt x="853" y="440"/>
                  </a:cubicBezTo>
                  <a:cubicBezTo>
                    <a:pt x="853" y="233"/>
                    <a:pt x="646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30;p57">
              <a:extLst>
                <a:ext uri="{FF2B5EF4-FFF2-40B4-BE49-F238E27FC236}">
                  <a16:creationId xmlns:a16="http://schemas.microsoft.com/office/drawing/2014/main" id="{A79A529E-24ED-61A7-7107-11A30DFB3354}"/>
                </a:ext>
              </a:extLst>
            </p:cNvPr>
            <p:cNvSpPr/>
            <p:nvPr/>
          </p:nvSpPr>
          <p:spPr>
            <a:xfrm>
              <a:off x="8014394" y="4514949"/>
              <a:ext cx="49874" cy="21498"/>
            </a:xfrm>
            <a:custGeom>
              <a:avLst/>
              <a:gdLst/>
              <a:ahLst/>
              <a:cxnLst/>
              <a:rect l="l" t="t" r="r" b="b"/>
              <a:pathLst>
                <a:path w="1501" h="647" extrusionOk="0">
                  <a:moveTo>
                    <a:pt x="104" y="0"/>
                  </a:moveTo>
                  <a:lnTo>
                    <a:pt x="1" y="130"/>
                  </a:lnTo>
                  <a:cubicBezTo>
                    <a:pt x="104" y="440"/>
                    <a:pt x="440" y="647"/>
                    <a:pt x="751" y="647"/>
                  </a:cubicBezTo>
                  <a:cubicBezTo>
                    <a:pt x="1190" y="647"/>
                    <a:pt x="1500" y="336"/>
                    <a:pt x="1500" y="0"/>
                  </a:cubicBezTo>
                  <a:lnTo>
                    <a:pt x="1500" y="0"/>
                  </a:lnTo>
                  <a:cubicBezTo>
                    <a:pt x="1397" y="336"/>
                    <a:pt x="1087" y="543"/>
                    <a:pt x="751" y="543"/>
                  </a:cubicBezTo>
                  <a:cubicBezTo>
                    <a:pt x="544" y="543"/>
                    <a:pt x="208" y="336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31;p57">
              <a:extLst>
                <a:ext uri="{FF2B5EF4-FFF2-40B4-BE49-F238E27FC236}">
                  <a16:creationId xmlns:a16="http://schemas.microsoft.com/office/drawing/2014/main" id="{BD1182C8-0A6F-CE17-C070-4EDC07C4DBB3}"/>
                </a:ext>
              </a:extLst>
            </p:cNvPr>
            <p:cNvSpPr/>
            <p:nvPr/>
          </p:nvSpPr>
          <p:spPr>
            <a:xfrm>
              <a:off x="7986050" y="4271850"/>
              <a:ext cx="243126" cy="397733"/>
            </a:xfrm>
            <a:custGeom>
              <a:avLst/>
              <a:gdLst/>
              <a:ahLst/>
              <a:cxnLst/>
              <a:rect l="l" t="t" r="r" b="b"/>
              <a:pathLst>
                <a:path w="7317" h="11970" extrusionOk="0">
                  <a:moveTo>
                    <a:pt x="1397" y="1"/>
                  </a:moveTo>
                  <a:cubicBezTo>
                    <a:pt x="957" y="1"/>
                    <a:pt x="544" y="1"/>
                    <a:pt x="104" y="104"/>
                  </a:cubicBezTo>
                  <a:cubicBezTo>
                    <a:pt x="1" y="104"/>
                    <a:pt x="1" y="208"/>
                    <a:pt x="1" y="337"/>
                  </a:cubicBezTo>
                  <a:cubicBezTo>
                    <a:pt x="1" y="440"/>
                    <a:pt x="104" y="440"/>
                    <a:pt x="208" y="440"/>
                  </a:cubicBezTo>
                  <a:cubicBezTo>
                    <a:pt x="544" y="337"/>
                    <a:pt x="957" y="337"/>
                    <a:pt x="1397" y="337"/>
                  </a:cubicBezTo>
                  <a:cubicBezTo>
                    <a:pt x="4525" y="337"/>
                    <a:pt x="7110" y="2793"/>
                    <a:pt x="7110" y="5920"/>
                  </a:cubicBezTo>
                  <a:cubicBezTo>
                    <a:pt x="7110" y="9048"/>
                    <a:pt x="4525" y="11633"/>
                    <a:pt x="1397" y="11633"/>
                  </a:cubicBezTo>
                  <a:lnTo>
                    <a:pt x="647" y="11633"/>
                  </a:lnTo>
                  <a:cubicBezTo>
                    <a:pt x="617" y="11603"/>
                    <a:pt x="584" y="11591"/>
                    <a:pt x="554" y="11591"/>
                  </a:cubicBezTo>
                  <a:cubicBezTo>
                    <a:pt x="479" y="11591"/>
                    <a:pt x="414" y="11664"/>
                    <a:pt x="414" y="11737"/>
                  </a:cubicBezTo>
                  <a:cubicBezTo>
                    <a:pt x="414" y="11737"/>
                    <a:pt x="414" y="11840"/>
                    <a:pt x="544" y="11840"/>
                  </a:cubicBezTo>
                  <a:cubicBezTo>
                    <a:pt x="854" y="11969"/>
                    <a:pt x="1061" y="11969"/>
                    <a:pt x="1397" y="11969"/>
                  </a:cubicBezTo>
                  <a:cubicBezTo>
                    <a:pt x="4628" y="11969"/>
                    <a:pt x="7317" y="9255"/>
                    <a:pt x="7317" y="5920"/>
                  </a:cubicBezTo>
                  <a:cubicBezTo>
                    <a:pt x="7317" y="2689"/>
                    <a:pt x="4628" y="1"/>
                    <a:pt x="1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32;p57">
              <a:extLst>
                <a:ext uri="{FF2B5EF4-FFF2-40B4-BE49-F238E27FC236}">
                  <a16:creationId xmlns:a16="http://schemas.microsoft.com/office/drawing/2014/main" id="{935A2FA3-8E06-E631-14C5-F03B6B513B6C}"/>
                </a:ext>
              </a:extLst>
            </p:cNvPr>
            <p:cNvSpPr/>
            <p:nvPr/>
          </p:nvSpPr>
          <p:spPr>
            <a:xfrm>
              <a:off x="7735242" y="4440218"/>
              <a:ext cx="135734" cy="168397"/>
            </a:xfrm>
            <a:custGeom>
              <a:avLst/>
              <a:gdLst/>
              <a:ahLst/>
              <a:cxnLst/>
              <a:rect l="l" t="t" r="r" b="b"/>
              <a:pathLst>
                <a:path w="4085" h="5068" extrusionOk="0">
                  <a:moveTo>
                    <a:pt x="854" y="0"/>
                  </a:moveTo>
                  <a:lnTo>
                    <a:pt x="1" y="5067"/>
                  </a:lnTo>
                  <a:lnTo>
                    <a:pt x="1836" y="3438"/>
                  </a:lnTo>
                  <a:lnTo>
                    <a:pt x="4085" y="3878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33;p57">
              <a:extLst>
                <a:ext uri="{FF2B5EF4-FFF2-40B4-BE49-F238E27FC236}">
                  <a16:creationId xmlns:a16="http://schemas.microsoft.com/office/drawing/2014/main" id="{64B53D53-9EAA-BC59-BCFF-0BF97534F1F1}"/>
                </a:ext>
              </a:extLst>
            </p:cNvPr>
            <p:cNvSpPr/>
            <p:nvPr/>
          </p:nvSpPr>
          <p:spPr>
            <a:xfrm>
              <a:off x="7760163" y="4440218"/>
              <a:ext cx="57583" cy="125434"/>
            </a:xfrm>
            <a:custGeom>
              <a:avLst/>
              <a:gdLst/>
              <a:ahLst/>
              <a:cxnLst/>
              <a:rect l="l" t="t" r="r" b="b"/>
              <a:pathLst>
                <a:path w="1733" h="3775" extrusionOk="0">
                  <a:moveTo>
                    <a:pt x="0" y="0"/>
                  </a:moveTo>
                  <a:lnTo>
                    <a:pt x="646" y="3775"/>
                  </a:lnTo>
                  <a:lnTo>
                    <a:pt x="750" y="3775"/>
                  </a:lnTo>
                  <a:lnTo>
                    <a:pt x="104" y="207"/>
                  </a:lnTo>
                  <a:lnTo>
                    <a:pt x="1629" y="3542"/>
                  </a:lnTo>
                  <a:lnTo>
                    <a:pt x="1732" y="35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34;p57">
              <a:extLst>
                <a:ext uri="{FF2B5EF4-FFF2-40B4-BE49-F238E27FC236}">
                  <a16:creationId xmlns:a16="http://schemas.microsoft.com/office/drawing/2014/main" id="{09448D39-515F-2644-CDF5-8C65CFF7B42A}"/>
                </a:ext>
              </a:extLst>
            </p:cNvPr>
            <p:cNvSpPr/>
            <p:nvPr/>
          </p:nvSpPr>
          <p:spPr>
            <a:xfrm>
              <a:off x="7760163" y="4440218"/>
              <a:ext cx="36085" cy="114269"/>
            </a:xfrm>
            <a:custGeom>
              <a:avLst/>
              <a:gdLst/>
              <a:ahLst/>
              <a:cxnLst/>
              <a:rect l="l" t="t" r="r" b="b"/>
              <a:pathLst>
                <a:path w="1086" h="3439" extrusionOk="0">
                  <a:moveTo>
                    <a:pt x="0" y="0"/>
                  </a:moveTo>
                  <a:lnTo>
                    <a:pt x="1086" y="343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35;p57">
              <a:extLst>
                <a:ext uri="{FF2B5EF4-FFF2-40B4-BE49-F238E27FC236}">
                  <a16:creationId xmlns:a16="http://schemas.microsoft.com/office/drawing/2014/main" id="{6FCD7111-B8F7-6618-BCE5-15824D1E04FD}"/>
                </a:ext>
              </a:extLst>
            </p:cNvPr>
            <p:cNvSpPr/>
            <p:nvPr/>
          </p:nvSpPr>
          <p:spPr>
            <a:xfrm>
              <a:off x="7792794" y="4562200"/>
              <a:ext cx="3456" cy="6878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104" y="0"/>
                  </a:moveTo>
                  <a:cubicBezTo>
                    <a:pt x="1" y="0"/>
                    <a:pt x="1" y="104"/>
                    <a:pt x="1" y="104"/>
                  </a:cubicBezTo>
                  <a:lnTo>
                    <a:pt x="1" y="207"/>
                  </a:lnTo>
                  <a:cubicBezTo>
                    <a:pt x="104" y="104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36;p57">
              <a:extLst>
                <a:ext uri="{FF2B5EF4-FFF2-40B4-BE49-F238E27FC236}">
                  <a16:creationId xmlns:a16="http://schemas.microsoft.com/office/drawing/2014/main" id="{57417DC1-C290-CF82-D44D-25DCB929C7EB}"/>
                </a:ext>
              </a:extLst>
            </p:cNvPr>
            <p:cNvSpPr/>
            <p:nvPr/>
          </p:nvSpPr>
          <p:spPr>
            <a:xfrm>
              <a:off x="7785051" y="4579379"/>
              <a:ext cx="197604" cy="143476"/>
            </a:xfrm>
            <a:custGeom>
              <a:avLst/>
              <a:gdLst/>
              <a:ahLst/>
              <a:cxnLst/>
              <a:rect l="l" t="t" r="r" b="b"/>
              <a:pathLst>
                <a:path w="5947" h="4318" extrusionOk="0">
                  <a:moveTo>
                    <a:pt x="130" y="0"/>
                  </a:moveTo>
                  <a:cubicBezTo>
                    <a:pt x="1" y="129"/>
                    <a:pt x="1" y="233"/>
                    <a:pt x="1" y="336"/>
                  </a:cubicBezTo>
                  <a:lnTo>
                    <a:pt x="1" y="440"/>
                  </a:lnTo>
                  <a:cubicBezTo>
                    <a:pt x="1" y="233"/>
                    <a:pt x="130" y="129"/>
                    <a:pt x="130" y="0"/>
                  </a:cubicBezTo>
                  <a:close/>
                  <a:moveTo>
                    <a:pt x="1" y="776"/>
                  </a:moveTo>
                  <a:cubicBezTo>
                    <a:pt x="1" y="879"/>
                    <a:pt x="1" y="1086"/>
                    <a:pt x="130" y="1189"/>
                  </a:cubicBezTo>
                  <a:cubicBezTo>
                    <a:pt x="130" y="1086"/>
                    <a:pt x="1" y="879"/>
                    <a:pt x="1" y="776"/>
                  </a:cubicBezTo>
                  <a:close/>
                  <a:moveTo>
                    <a:pt x="1423" y="879"/>
                  </a:moveTo>
                  <a:lnTo>
                    <a:pt x="1423" y="879"/>
                  </a:lnTo>
                  <a:cubicBezTo>
                    <a:pt x="1293" y="982"/>
                    <a:pt x="1293" y="1086"/>
                    <a:pt x="1190" y="1189"/>
                  </a:cubicBezTo>
                  <a:lnTo>
                    <a:pt x="1190" y="1293"/>
                  </a:lnTo>
                  <a:lnTo>
                    <a:pt x="1293" y="1293"/>
                  </a:lnTo>
                  <a:lnTo>
                    <a:pt x="1293" y="1189"/>
                  </a:lnTo>
                  <a:cubicBezTo>
                    <a:pt x="1293" y="1086"/>
                    <a:pt x="1423" y="982"/>
                    <a:pt x="1423" y="879"/>
                  </a:cubicBezTo>
                  <a:close/>
                  <a:moveTo>
                    <a:pt x="2276" y="1189"/>
                  </a:moveTo>
                  <a:cubicBezTo>
                    <a:pt x="2276" y="1293"/>
                    <a:pt x="2276" y="1422"/>
                    <a:pt x="2172" y="1525"/>
                  </a:cubicBezTo>
                  <a:lnTo>
                    <a:pt x="2276" y="1525"/>
                  </a:lnTo>
                  <a:lnTo>
                    <a:pt x="2276" y="1189"/>
                  </a:lnTo>
                  <a:close/>
                  <a:moveTo>
                    <a:pt x="234" y="1525"/>
                  </a:moveTo>
                  <a:lnTo>
                    <a:pt x="544" y="1836"/>
                  </a:lnTo>
                  <a:lnTo>
                    <a:pt x="544" y="1732"/>
                  </a:lnTo>
                  <a:cubicBezTo>
                    <a:pt x="440" y="1732"/>
                    <a:pt x="337" y="1629"/>
                    <a:pt x="337" y="1525"/>
                  </a:cubicBezTo>
                  <a:close/>
                  <a:moveTo>
                    <a:pt x="1940" y="1836"/>
                  </a:moveTo>
                  <a:cubicBezTo>
                    <a:pt x="1836" y="1836"/>
                    <a:pt x="1836" y="1939"/>
                    <a:pt x="1733" y="1939"/>
                  </a:cubicBezTo>
                  <a:lnTo>
                    <a:pt x="1629" y="2068"/>
                  </a:lnTo>
                  <a:lnTo>
                    <a:pt x="1733" y="2068"/>
                  </a:lnTo>
                  <a:cubicBezTo>
                    <a:pt x="1836" y="1939"/>
                    <a:pt x="1940" y="1939"/>
                    <a:pt x="1940" y="1836"/>
                  </a:cubicBezTo>
                  <a:close/>
                  <a:moveTo>
                    <a:pt x="1087" y="1629"/>
                  </a:moveTo>
                  <a:lnTo>
                    <a:pt x="1087" y="1939"/>
                  </a:lnTo>
                  <a:lnTo>
                    <a:pt x="1087" y="2060"/>
                  </a:lnTo>
                  <a:lnTo>
                    <a:pt x="1087" y="2060"/>
                  </a:lnTo>
                  <a:cubicBezTo>
                    <a:pt x="1003" y="2047"/>
                    <a:pt x="941" y="2016"/>
                    <a:pt x="880" y="1939"/>
                  </a:cubicBezTo>
                  <a:lnTo>
                    <a:pt x="880" y="2068"/>
                  </a:lnTo>
                  <a:cubicBezTo>
                    <a:pt x="983" y="2068"/>
                    <a:pt x="1087" y="2172"/>
                    <a:pt x="1293" y="2172"/>
                  </a:cubicBezTo>
                  <a:lnTo>
                    <a:pt x="1293" y="2068"/>
                  </a:lnTo>
                  <a:cubicBezTo>
                    <a:pt x="1256" y="2068"/>
                    <a:pt x="1221" y="2068"/>
                    <a:pt x="1190" y="2067"/>
                  </a:cubicBezTo>
                  <a:lnTo>
                    <a:pt x="1190" y="2067"/>
                  </a:lnTo>
                  <a:lnTo>
                    <a:pt x="1190" y="1939"/>
                  </a:lnTo>
                  <a:lnTo>
                    <a:pt x="1190" y="1629"/>
                  </a:lnTo>
                  <a:close/>
                  <a:moveTo>
                    <a:pt x="5946" y="2068"/>
                  </a:moveTo>
                  <a:cubicBezTo>
                    <a:pt x="5817" y="2172"/>
                    <a:pt x="5714" y="2172"/>
                    <a:pt x="5714" y="2275"/>
                  </a:cubicBezTo>
                  <a:cubicBezTo>
                    <a:pt x="5817" y="2275"/>
                    <a:pt x="5817" y="2172"/>
                    <a:pt x="5946" y="2172"/>
                  </a:cubicBezTo>
                  <a:lnTo>
                    <a:pt x="5946" y="2068"/>
                  </a:lnTo>
                  <a:close/>
                  <a:moveTo>
                    <a:pt x="5714" y="2275"/>
                  </a:moveTo>
                  <a:lnTo>
                    <a:pt x="5610" y="2378"/>
                  </a:lnTo>
                  <a:lnTo>
                    <a:pt x="5714" y="2378"/>
                  </a:lnTo>
                  <a:lnTo>
                    <a:pt x="5714" y="2275"/>
                  </a:lnTo>
                  <a:close/>
                  <a:moveTo>
                    <a:pt x="1190" y="2378"/>
                  </a:moveTo>
                  <a:cubicBezTo>
                    <a:pt x="1190" y="2585"/>
                    <a:pt x="1190" y="2714"/>
                    <a:pt x="1293" y="2818"/>
                  </a:cubicBezTo>
                  <a:cubicBezTo>
                    <a:pt x="1293" y="2714"/>
                    <a:pt x="1190" y="2482"/>
                    <a:pt x="1190" y="2378"/>
                  </a:cubicBezTo>
                  <a:close/>
                  <a:moveTo>
                    <a:pt x="5507" y="2714"/>
                  </a:moveTo>
                  <a:cubicBezTo>
                    <a:pt x="5404" y="2818"/>
                    <a:pt x="5404" y="2818"/>
                    <a:pt x="5404" y="2921"/>
                  </a:cubicBezTo>
                  <a:cubicBezTo>
                    <a:pt x="5507" y="2921"/>
                    <a:pt x="5507" y="2818"/>
                    <a:pt x="5507" y="2818"/>
                  </a:cubicBezTo>
                  <a:lnTo>
                    <a:pt x="5507" y="2714"/>
                  </a:lnTo>
                  <a:close/>
                  <a:moveTo>
                    <a:pt x="5404" y="2921"/>
                  </a:moveTo>
                  <a:cubicBezTo>
                    <a:pt x="5404" y="3025"/>
                    <a:pt x="5404" y="3025"/>
                    <a:pt x="5300" y="3128"/>
                  </a:cubicBezTo>
                  <a:lnTo>
                    <a:pt x="5404" y="3128"/>
                  </a:lnTo>
                  <a:lnTo>
                    <a:pt x="5404" y="2921"/>
                  </a:lnTo>
                  <a:close/>
                  <a:moveTo>
                    <a:pt x="1526" y="3128"/>
                  </a:moveTo>
                  <a:cubicBezTo>
                    <a:pt x="1526" y="3231"/>
                    <a:pt x="1526" y="3231"/>
                    <a:pt x="1629" y="3361"/>
                  </a:cubicBezTo>
                  <a:cubicBezTo>
                    <a:pt x="1629" y="3231"/>
                    <a:pt x="1526" y="3128"/>
                    <a:pt x="1526" y="3128"/>
                  </a:cubicBezTo>
                  <a:close/>
                  <a:moveTo>
                    <a:pt x="1629" y="3361"/>
                  </a:moveTo>
                  <a:lnTo>
                    <a:pt x="1733" y="3464"/>
                  </a:lnTo>
                  <a:cubicBezTo>
                    <a:pt x="1733" y="3361"/>
                    <a:pt x="1733" y="3361"/>
                    <a:pt x="1629" y="3361"/>
                  </a:cubicBezTo>
                  <a:close/>
                  <a:moveTo>
                    <a:pt x="5171" y="3464"/>
                  </a:moveTo>
                  <a:lnTo>
                    <a:pt x="5171" y="3464"/>
                  </a:lnTo>
                  <a:cubicBezTo>
                    <a:pt x="5068" y="3567"/>
                    <a:pt x="5068" y="3671"/>
                    <a:pt x="4964" y="3774"/>
                  </a:cubicBezTo>
                  <a:cubicBezTo>
                    <a:pt x="5068" y="3774"/>
                    <a:pt x="5171" y="3671"/>
                    <a:pt x="5171" y="3464"/>
                  </a:cubicBezTo>
                  <a:close/>
                  <a:moveTo>
                    <a:pt x="2069" y="3671"/>
                  </a:moveTo>
                  <a:lnTo>
                    <a:pt x="2069" y="3774"/>
                  </a:lnTo>
                  <a:cubicBezTo>
                    <a:pt x="2172" y="3774"/>
                    <a:pt x="2276" y="3878"/>
                    <a:pt x="2379" y="4007"/>
                  </a:cubicBezTo>
                  <a:lnTo>
                    <a:pt x="2379" y="3878"/>
                  </a:lnTo>
                  <a:cubicBezTo>
                    <a:pt x="2276" y="3878"/>
                    <a:pt x="2172" y="3774"/>
                    <a:pt x="2069" y="3671"/>
                  </a:cubicBezTo>
                  <a:close/>
                  <a:moveTo>
                    <a:pt x="2715" y="4110"/>
                  </a:moveTo>
                  <a:cubicBezTo>
                    <a:pt x="2819" y="4214"/>
                    <a:pt x="2922" y="4214"/>
                    <a:pt x="3129" y="4214"/>
                  </a:cubicBezTo>
                  <a:cubicBezTo>
                    <a:pt x="3025" y="4214"/>
                    <a:pt x="2819" y="4110"/>
                    <a:pt x="2715" y="4110"/>
                  </a:cubicBezTo>
                  <a:close/>
                  <a:moveTo>
                    <a:pt x="4654" y="4007"/>
                  </a:moveTo>
                  <a:cubicBezTo>
                    <a:pt x="4525" y="4110"/>
                    <a:pt x="4421" y="4110"/>
                    <a:pt x="4318" y="4214"/>
                  </a:cubicBezTo>
                  <a:cubicBezTo>
                    <a:pt x="4421" y="4214"/>
                    <a:pt x="4525" y="4110"/>
                    <a:pt x="4654" y="4110"/>
                  </a:cubicBezTo>
                  <a:lnTo>
                    <a:pt x="4654" y="4007"/>
                  </a:lnTo>
                  <a:close/>
                  <a:moveTo>
                    <a:pt x="3465" y="4214"/>
                  </a:moveTo>
                  <a:lnTo>
                    <a:pt x="3465" y="4317"/>
                  </a:lnTo>
                  <a:lnTo>
                    <a:pt x="3878" y="4317"/>
                  </a:lnTo>
                  <a:lnTo>
                    <a:pt x="3878" y="42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37;p57">
              <a:extLst>
                <a:ext uri="{FF2B5EF4-FFF2-40B4-BE49-F238E27FC236}">
                  <a16:creationId xmlns:a16="http://schemas.microsoft.com/office/drawing/2014/main" id="{41A2754D-D234-8170-D348-729C9BCF4EFE}"/>
                </a:ext>
              </a:extLst>
            </p:cNvPr>
            <p:cNvSpPr/>
            <p:nvPr/>
          </p:nvSpPr>
          <p:spPr>
            <a:xfrm>
              <a:off x="7992928" y="4643776"/>
              <a:ext cx="6911" cy="4353"/>
            </a:xfrm>
            <a:custGeom>
              <a:avLst/>
              <a:gdLst/>
              <a:ahLst/>
              <a:cxnLst/>
              <a:rect l="l" t="t" r="r" b="b"/>
              <a:pathLst>
                <a:path w="208" h="131" extrusionOk="0">
                  <a:moveTo>
                    <a:pt x="1" y="1"/>
                  </a:moveTo>
                  <a:cubicBezTo>
                    <a:pt x="104" y="1"/>
                    <a:pt x="104" y="1"/>
                    <a:pt x="207" y="130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38;p57">
              <a:extLst>
                <a:ext uri="{FF2B5EF4-FFF2-40B4-BE49-F238E27FC236}">
                  <a16:creationId xmlns:a16="http://schemas.microsoft.com/office/drawing/2014/main" id="{E8DE1CA8-A7BF-8C79-AFBA-F12805D672ED}"/>
                </a:ext>
              </a:extLst>
            </p:cNvPr>
            <p:cNvSpPr/>
            <p:nvPr/>
          </p:nvSpPr>
          <p:spPr>
            <a:xfrm>
              <a:off x="7799672" y="4304513"/>
              <a:ext cx="82471" cy="92771"/>
            </a:xfrm>
            <a:custGeom>
              <a:avLst/>
              <a:gdLst/>
              <a:ahLst/>
              <a:cxnLst/>
              <a:rect l="l" t="t" r="r" b="b"/>
              <a:pathLst>
                <a:path w="2482" h="2792" extrusionOk="0">
                  <a:moveTo>
                    <a:pt x="440" y="0"/>
                  </a:moveTo>
                  <a:lnTo>
                    <a:pt x="983" y="1163"/>
                  </a:lnTo>
                  <a:lnTo>
                    <a:pt x="0" y="1939"/>
                  </a:lnTo>
                  <a:lnTo>
                    <a:pt x="983" y="1706"/>
                  </a:lnTo>
                  <a:lnTo>
                    <a:pt x="1086" y="2792"/>
                  </a:lnTo>
                  <a:lnTo>
                    <a:pt x="1396" y="1603"/>
                  </a:lnTo>
                  <a:lnTo>
                    <a:pt x="2482" y="2042"/>
                  </a:lnTo>
                  <a:lnTo>
                    <a:pt x="2482" y="2042"/>
                  </a:lnTo>
                  <a:lnTo>
                    <a:pt x="1732" y="1163"/>
                  </a:lnTo>
                  <a:lnTo>
                    <a:pt x="2275" y="310"/>
                  </a:lnTo>
                  <a:lnTo>
                    <a:pt x="1396" y="956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39;p57">
              <a:extLst>
                <a:ext uri="{FF2B5EF4-FFF2-40B4-BE49-F238E27FC236}">
                  <a16:creationId xmlns:a16="http://schemas.microsoft.com/office/drawing/2014/main" id="{075DCCC3-B190-E56C-7945-7A30CCEC5558}"/>
                </a:ext>
              </a:extLst>
            </p:cNvPr>
            <p:cNvSpPr/>
            <p:nvPr/>
          </p:nvSpPr>
          <p:spPr>
            <a:xfrm>
              <a:off x="8211106" y="4465140"/>
              <a:ext cx="93668" cy="92771"/>
            </a:xfrm>
            <a:custGeom>
              <a:avLst/>
              <a:gdLst/>
              <a:ahLst/>
              <a:cxnLst/>
              <a:rect l="l" t="t" r="r" b="b"/>
              <a:pathLst>
                <a:path w="2819" h="2792" extrusionOk="0">
                  <a:moveTo>
                    <a:pt x="2172" y="0"/>
                  </a:moveTo>
                  <a:lnTo>
                    <a:pt x="1397" y="1086"/>
                  </a:lnTo>
                  <a:lnTo>
                    <a:pt x="337" y="543"/>
                  </a:lnTo>
                  <a:lnTo>
                    <a:pt x="983" y="1293"/>
                  </a:lnTo>
                  <a:lnTo>
                    <a:pt x="1" y="1835"/>
                  </a:lnTo>
                  <a:lnTo>
                    <a:pt x="1" y="1835"/>
                  </a:lnTo>
                  <a:lnTo>
                    <a:pt x="1293" y="1629"/>
                  </a:lnTo>
                  <a:lnTo>
                    <a:pt x="1397" y="2792"/>
                  </a:lnTo>
                  <a:lnTo>
                    <a:pt x="1733" y="1732"/>
                  </a:lnTo>
                  <a:lnTo>
                    <a:pt x="2818" y="1732"/>
                  </a:lnTo>
                  <a:lnTo>
                    <a:pt x="1836" y="1293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40;p57">
              <a:extLst>
                <a:ext uri="{FF2B5EF4-FFF2-40B4-BE49-F238E27FC236}">
                  <a16:creationId xmlns:a16="http://schemas.microsoft.com/office/drawing/2014/main" id="{61DD7B67-EA29-B63E-D32A-3B075DF5DA5F}"/>
                </a:ext>
              </a:extLst>
            </p:cNvPr>
            <p:cNvSpPr/>
            <p:nvPr/>
          </p:nvSpPr>
          <p:spPr>
            <a:xfrm>
              <a:off x="8050480" y="4676439"/>
              <a:ext cx="89382" cy="92804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57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61" y="1732"/>
                  </a:lnTo>
                  <a:lnTo>
                    <a:pt x="750" y="2792"/>
                  </a:lnTo>
                  <a:lnTo>
                    <a:pt x="1500" y="1732"/>
                  </a:lnTo>
                  <a:lnTo>
                    <a:pt x="2353" y="2482"/>
                  </a:lnTo>
                  <a:lnTo>
                    <a:pt x="1939" y="1500"/>
                  </a:lnTo>
                  <a:lnTo>
                    <a:pt x="2689" y="853"/>
                  </a:lnTo>
                  <a:lnTo>
                    <a:pt x="1603" y="118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46"/>
          <p:cNvGrpSpPr/>
          <p:nvPr/>
        </p:nvGrpSpPr>
        <p:grpSpPr>
          <a:xfrm flipH="1">
            <a:off x="3509264" y="3933955"/>
            <a:ext cx="1877124" cy="1209545"/>
            <a:chOff x="3912840" y="2173023"/>
            <a:chExt cx="855553" cy="721253"/>
          </a:xfrm>
        </p:grpSpPr>
        <p:sp>
          <p:nvSpPr>
            <p:cNvPr id="1200" name="Google Shape;1200;p46"/>
            <p:cNvSpPr/>
            <p:nvPr/>
          </p:nvSpPr>
          <p:spPr>
            <a:xfrm>
              <a:off x="3919719" y="2715578"/>
              <a:ext cx="454419" cy="160987"/>
            </a:xfrm>
            <a:custGeom>
              <a:avLst/>
              <a:gdLst/>
              <a:ahLst/>
              <a:cxnLst/>
              <a:rect l="l" t="t" r="r" b="b"/>
              <a:pathLst>
                <a:path w="13676" h="4845" extrusionOk="0">
                  <a:moveTo>
                    <a:pt x="5403" y="1"/>
                  </a:moveTo>
                  <a:cubicBezTo>
                    <a:pt x="3335" y="104"/>
                    <a:pt x="1396" y="854"/>
                    <a:pt x="0" y="2250"/>
                  </a:cubicBezTo>
                  <a:cubicBezTo>
                    <a:pt x="100" y="2242"/>
                    <a:pt x="199" y="2239"/>
                    <a:pt x="298" y="2239"/>
                  </a:cubicBezTo>
                  <a:cubicBezTo>
                    <a:pt x="1581" y="2239"/>
                    <a:pt x="2781" y="2839"/>
                    <a:pt x="3981" y="3439"/>
                  </a:cubicBezTo>
                  <a:cubicBezTo>
                    <a:pt x="5274" y="3982"/>
                    <a:pt x="6566" y="4732"/>
                    <a:pt x="8091" y="4835"/>
                  </a:cubicBezTo>
                  <a:cubicBezTo>
                    <a:pt x="8199" y="4841"/>
                    <a:pt x="8309" y="4845"/>
                    <a:pt x="8421" y="4845"/>
                  </a:cubicBezTo>
                  <a:cubicBezTo>
                    <a:pt x="10071" y="4845"/>
                    <a:pt x="12077" y="4161"/>
                    <a:pt x="13675" y="3749"/>
                  </a:cubicBezTo>
                  <a:cubicBezTo>
                    <a:pt x="13572" y="3103"/>
                    <a:pt x="13262" y="2586"/>
                    <a:pt x="12822" y="2146"/>
                  </a:cubicBezTo>
                  <a:cubicBezTo>
                    <a:pt x="12279" y="1810"/>
                    <a:pt x="11736" y="1500"/>
                    <a:pt x="11219" y="1293"/>
                  </a:cubicBezTo>
                  <a:cubicBezTo>
                    <a:pt x="9384" y="518"/>
                    <a:pt x="7445" y="1"/>
                    <a:pt x="5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6"/>
            <p:cNvSpPr/>
            <p:nvPr/>
          </p:nvSpPr>
          <p:spPr>
            <a:xfrm>
              <a:off x="3912840" y="2732757"/>
              <a:ext cx="465584" cy="107425"/>
            </a:xfrm>
            <a:custGeom>
              <a:avLst/>
              <a:gdLst/>
              <a:ahLst/>
              <a:cxnLst/>
              <a:rect l="l" t="t" r="r" b="b"/>
              <a:pathLst>
                <a:path w="14012" h="3233" extrusionOk="0">
                  <a:moveTo>
                    <a:pt x="5067" y="1"/>
                  </a:moveTo>
                  <a:cubicBezTo>
                    <a:pt x="4524" y="1"/>
                    <a:pt x="4085" y="1"/>
                    <a:pt x="3542" y="130"/>
                  </a:cubicBezTo>
                  <a:cubicBezTo>
                    <a:pt x="2249" y="337"/>
                    <a:pt x="957" y="776"/>
                    <a:pt x="0" y="1629"/>
                  </a:cubicBezTo>
                  <a:lnTo>
                    <a:pt x="311" y="1940"/>
                  </a:lnTo>
                  <a:cubicBezTo>
                    <a:pt x="1190" y="1087"/>
                    <a:pt x="2379" y="647"/>
                    <a:pt x="3671" y="440"/>
                  </a:cubicBezTo>
                  <a:cubicBezTo>
                    <a:pt x="4085" y="440"/>
                    <a:pt x="4524" y="337"/>
                    <a:pt x="5067" y="337"/>
                  </a:cubicBezTo>
                  <a:cubicBezTo>
                    <a:pt x="5817" y="337"/>
                    <a:pt x="6566" y="440"/>
                    <a:pt x="7316" y="544"/>
                  </a:cubicBezTo>
                  <a:cubicBezTo>
                    <a:pt x="9694" y="880"/>
                    <a:pt x="12176" y="1526"/>
                    <a:pt x="13779" y="3232"/>
                  </a:cubicBezTo>
                  <a:lnTo>
                    <a:pt x="14011" y="3025"/>
                  </a:lnTo>
                  <a:cubicBezTo>
                    <a:pt x="12279" y="1190"/>
                    <a:pt x="9798" y="544"/>
                    <a:pt x="7316" y="234"/>
                  </a:cubicBezTo>
                  <a:cubicBezTo>
                    <a:pt x="6566" y="130"/>
                    <a:pt x="5817" y="1"/>
                    <a:pt x="5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4073466" y="2663143"/>
              <a:ext cx="265454" cy="120350"/>
            </a:xfrm>
            <a:custGeom>
              <a:avLst/>
              <a:gdLst/>
              <a:ahLst/>
              <a:cxnLst/>
              <a:rect l="l" t="t" r="r" b="b"/>
              <a:pathLst>
                <a:path w="7989" h="3622" extrusionOk="0">
                  <a:moveTo>
                    <a:pt x="635" y="0"/>
                  </a:moveTo>
                  <a:cubicBezTo>
                    <a:pt x="489" y="0"/>
                    <a:pt x="346" y="45"/>
                    <a:pt x="233" y="157"/>
                  </a:cubicBezTo>
                  <a:cubicBezTo>
                    <a:pt x="0" y="390"/>
                    <a:pt x="0" y="803"/>
                    <a:pt x="130" y="1139"/>
                  </a:cubicBezTo>
                  <a:cubicBezTo>
                    <a:pt x="337" y="1450"/>
                    <a:pt x="543" y="1682"/>
                    <a:pt x="879" y="1889"/>
                  </a:cubicBezTo>
                  <a:cubicBezTo>
                    <a:pt x="1086" y="2096"/>
                    <a:pt x="1422" y="2225"/>
                    <a:pt x="1732" y="2225"/>
                  </a:cubicBezTo>
                  <a:lnTo>
                    <a:pt x="2586" y="2225"/>
                  </a:lnTo>
                  <a:cubicBezTo>
                    <a:pt x="2818" y="2096"/>
                    <a:pt x="3025" y="2096"/>
                    <a:pt x="3232" y="2096"/>
                  </a:cubicBezTo>
                  <a:cubicBezTo>
                    <a:pt x="3361" y="1993"/>
                    <a:pt x="3464" y="1993"/>
                    <a:pt x="3464" y="1993"/>
                  </a:cubicBezTo>
                  <a:cubicBezTo>
                    <a:pt x="3775" y="1993"/>
                    <a:pt x="4007" y="1889"/>
                    <a:pt x="4317" y="1889"/>
                  </a:cubicBezTo>
                  <a:lnTo>
                    <a:pt x="4757" y="1889"/>
                  </a:lnTo>
                  <a:cubicBezTo>
                    <a:pt x="5171" y="1889"/>
                    <a:pt x="5507" y="1993"/>
                    <a:pt x="5817" y="2225"/>
                  </a:cubicBezTo>
                  <a:cubicBezTo>
                    <a:pt x="5817" y="2225"/>
                    <a:pt x="5946" y="2225"/>
                    <a:pt x="5946" y="2329"/>
                  </a:cubicBezTo>
                  <a:lnTo>
                    <a:pt x="6049" y="2329"/>
                  </a:lnTo>
                  <a:cubicBezTo>
                    <a:pt x="6360" y="2639"/>
                    <a:pt x="6592" y="3182"/>
                    <a:pt x="7006" y="3518"/>
                  </a:cubicBezTo>
                  <a:cubicBezTo>
                    <a:pt x="7239" y="3621"/>
                    <a:pt x="7445" y="3621"/>
                    <a:pt x="7652" y="3621"/>
                  </a:cubicBezTo>
                  <a:cubicBezTo>
                    <a:pt x="7756" y="3621"/>
                    <a:pt x="7885" y="3621"/>
                    <a:pt x="7885" y="3518"/>
                  </a:cubicBezTo>
                  <a:cubicBezTo>
                    <a:pt x="7988" y="3388"/>
                    <a:pt x="7885" y="3285"/>
                    <a:pt x="7756" y="3182"/>
                  </a:cubicBezTo>
                  <a:cubicBezTo>
                    <a:pt x="7342" y="2742"/>
                    <a:pt x="7109" y="2225"/>
                    <a:pt x="6799" y="1786"/>
                  </a:cubicBezTo>
                  <a:lnTo>
                    <a:pt x="6463" y="1450"/>
                  </a:lnTo>
                  <a:cubicBezTo>
                    <a:pt x="6463" y="1450"/>
                    <a:pt x="6360" y="1346"/>
                    <a:pt x="6256" y="1346"/>
                  </a:cubicBezTo>
                  <a:cubicBezTo>
                    <a:pt x="5817" y="1036"/>
                    <a:pt x="5403" y="803"/>
                    <a:pt x="4860" y="803"/>
                  </a:cubicBezTo>
                  <a:cubicBezTo>
                    <a:pt x="4757" y="700"/>
                    <a:pt x="4654" y="700"/>
                    <a:pt x="4524" y="700"/>
                  </a:cubicBezTo>
                  <a:lnTo>
                    <a:pt x="4214" y="700"/>
                  </a:lnTo>
                  <a:cubicBezTo>
                    <a:pt x="3878" y="700"/>
                    <a:pt x="3464" y="803"/>
                    <a:pt x="3128" y="933"/>
                  </a:cubicBezTo>
                  <a:lnTo>
                    <a:pt x="2922" y="933"/>
                  </a:lnTo>
                  <a:cubicBezTo>
                    <a:pt x="2754" y="984"/>
                    <a:pt x="2592" y="1010"/>
                    <a:pt x="2430" y="1010"/>
                  </a:cubicBezTo>
                  <a:cubicBezTo>
                    <a:pt x="2269" y="1010"/>
                    <a:pt x="2107" y="984"/>
                    <a:pt x="1939" y="933"/>
                  </a:cubicBezTo>
                  <a:cubicBezTo>
                    <a:pt x="1732" y="803"/>
                    <a:pt x="1526" y="493"/>
                    <a:pt x="1293" y="286"/>
                  </a:cubicBezTo>
                  <a:cubicBezTo>
                    <a:pt x="1161" y="138"/>
                    <a:pt x="893" y="0"/>
                    <a:pt x="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6"/>
            <p:cNvSpPr/>
            <p:nvPr/>
          </p:nvSpPr>
          <p:spPr>
            <a:xfrm>
              <a:off x="4170526" y="2694112"/>
              <a:ext cx="18076" cy="38677"/>
            </a:xfrm>
            <a:custGeom>
              <a:avLst/>
              <a:gdLst/>
              <a:ahLst/>
              <a:cxnLst/>
              <a:rect l="l" t="t" r="r" b="b"/>
              <a:pathLst>
                <a:path w="544" h="1164" extrusionOk="0">
                  <a:moveTo>
                    <a:pt x="1" y="1"/>
                  </a:moveTo>
                  <a:cubicBezTo>
                    <a:pt x="207" y="311"/>
                    <a:pt x="311" y="750"/>
                    <a:pt x="311" y="1164"/>
                  </a:cubicBezTo>
                  <a:cubicBezTo>
                    <a:pt x="440" y="1061"/>
                    <a:pt x="543" y="1061"/>
                    <a:pt x="543" y="1061"/>
                  </a:cubicBezTo>
                  <a:cubicBezTo>
                    <a:pt x="543" y="647"/>
                    <a:pt x="440" y="31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6"/>
            <p:cNvSpPr/>
            <p:nvPr/>
          </p:nvSpPr>
          <p:spPr>
            <a:xfrm>
              <a:off x="4223792" y="2686403"/>
              <a:ext cx="11198" cy="39541"/>
            </a:xfrm>
            <a:custGeom>
              <a:avLst/>
              <a:gdLst/>
              <a:ahLst/>
              <a:cxnLst/>
              <a:rect l="l" t="t" r="r" b="b"/>
              <a:pathLst>
                <a:path w="337" h="1190" extrusionOk="0">
                  <a:moveTo>
                    <a:pt x="0" y="0"/>
                  </a:moveTo>
                  <a:cubicBezTo>
                    <a:pt x="130" y="439"/>
                    <a:pt x="0" y="750"/>
                    <a:pt x="0" y="1189"/>
                  </a:cubicBezTo>
                  <a:lnTo>
                    <a:pt x="233" y="1189"/>
                  </a:lnTo>
                  <a:cubicBezTo>
                    <a:pt x="233" y="750"/>
                    <a:pt x="336" y="439"/>
                    <a:pt x="336" y="103"/>
                  </a:cubicBezTo>
                  <a:cubicBezTo>
                    <a:pt x="233" y="0"/>
                    <a:pt x="13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6"/>
            <p:cNvSpPr/>
            <p:nvPr/>
          </p:nvSpPr>
          <p:spPr>
            <a:xfrm>
              <a:off x="4266723" y="2707869"/>
              <a:ext cx="21531" cy="32663"/>
            </a:xfrm>
            <a:custGeom>
              <a:avLst/>
              <a:gdLst/>
              <a:ahLst/>
              <a:cxnLst/>
              <a:rect l="l" t="t" r="r" b="b"/>
              <a:pathLst>
                <a:path w="648" h="983" extrusionOk="0">
                  <a:moveTo>
                    <a:pt x="440" y="0"/>
                  </a:moveTo>
                  <a:cubicBezTo>
                    <a:pt x="337" y="336"/>
                    <a:pt x="130" y="543"/>
                    <a:pt x="1" y="879"/>
                  </a:cubicBezTo>
                  <a:cubicBezTo>
                    <a:pt x="1" y="879"/>
                    <a:pt x="130" y="879"/>
                    <a:pt x="130" y="983"/>
                  </a:cubicBezTo>
                  <a:lnTo>
                    <a:pt x="233" y="983"/>
                  </a:lnTo>
                  <a:cubicBezTo>
                    <a:pt x="337" y="750"/>
                    <a:pt x="544" y="440"/>
                    <a:pt x="647" y="104"/>
                  </a:cubicBezTo>
                  <a:cubicBezTo>
                    <a:pt x="647" y="104"/>
                    <a:pt x="544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6"/>
            <p:cNvSpPr/>
            <p:nvPr/>
          </p:nvSpPr>
          <p:spPr>
            <a:xfrm>
              <a:off x="4094932" y="2682947"/>
              <a:ext cx="11198" cy="8706"/>
            </a:xfrm>
            <a:custGeom>
              <a:avLst/>
              <a:gdLst/>
              <a:ahLst/>
              <a:cxnLst/>
              <a:rect l="l" t="t" r="r" b="b"/>
              <a:pathLst>
                <a:path w="337" h="262" extrusionOk="0">
                  <a:moveTo>
                    <a:pt x="233" y="1"/>
                  </a:moveTo>
                  <a:cubicBezTo>
                    <a:pt x="130" y="1"/>
                    <a:pt x="130" y="1"/>
                    <a:pt x="130" y="104"/>
                  </a:cubicBezTo>
                  <a:cubicBezTo>
                    <a:pt x="1" y="207"/>
                    <a:pt x="130" y="207"/>
                    <a:pt x="233" y="207"/>
                  </a:cubicBezTo>
                  <a:cubicBezTo>
                    <a:pt x="233" y="246"/>
                    <a:pt x="243" y="262"/>
                    <a:pt x="256" y="262"/>
                  </a:cubicBezTo>
                  <a:cubicBezTo>
                    <a:pt x="286" y="262"/>
                    <a:pt x="337" y="176"/>
                    <a:pt x="337" y="104"/>
                  </a:cubicBezTo>
                  <a:cubicBezTo>
                    <a:pt x="337" y="104"/>
                    <a:pt x="337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4388704" y="2677464"/>
              <a:ext cx="307521" cy="173880"/>
            </a:xfrm>
            <a:custGeom>
              <a:avLst/>
              <a:gdLst/>
              <a:ahLst/>
              <a:cxnLst/>
              <a:rect l="l" t="t" r="r" b="b"/>
              <a:pathLst>
                <a:path w="9255" h="5233" extrusionOk="0">
                  <a:moveTo>
                    <a:pt x="8235" y="0"/>
                  </a:moveTo>
                  <a:cubicBezTo>
                    <a:pt x="6869" y="0"/>
                    <a:pt x="5519" y="335"/>
                    <a:pt x="4318" y="1019"/>
                  </a:cubicBezTo>
                  <a:cubicBezTo>
                    <a:pt x="2792" y="1898"/>
                    <a:pt x="1500" y="3087"/>
                    <a:pt x="543" y="4483"/>
                  </a:cubicBezTo>
                  <a:cubicBezTo>
                    <a:pt x="337" y="4689"/>
                    <a:pt x="104" y="5025"/>
                    <a:pt x="1" y="5232"/>
                  </a:cubicBezTo>
                  <a:cubicBezTo>
                    <a:pt x="750" y="4896"/>
                    <a:pt x="1733" y="4586"/>
                    <a:pt x="2586" y="4250"/>
                  </a:cubicBezTo>
                  <a:cubicBezTo>
                    <a:pt x="5067" y="3397"/>
                    <a:pt x="7213" y="1665"/>
                    <a:pt x="9255" y="62"/>
                  </a:cubicBezTo>
                  <a:cubicBezTo>
                    <a:pt x="8915" y="21"/>
                    <a:pt x="8575" y="0"/>
                    <a:pt x="8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6"/>
            <p:cNvSpPr/>
            <p:nvPr/>
          </p:nvSpPr>
          <p:spPr>
            <a:xfrm>
              <a:off x="4385281" y="2676069"/>
              <a:ext cx="315263" cy="180226"/>
            </a:xfrm>
            <a:custGeom>
              <a:avLst/>
              <a:gdLst/>
              <a:ahLst/>
              <a:cxnLst/>
              <a:rect l="l" t="t" r="r" b="b"/>
              <a:pathLst>
                <a:path w="9488" h="5424" extrusionOk="0">
                  <a:moveTo>
                    <a:pt x="9255" y="1"/>
                  </a:moveTo>
                  <a:cubicBezTo>
                    <a:pt x="8944" y="1"/>
                    <a:pt x="8505" y="104"/>
                    <a:pt x="8195" y="208"/>
                  </a:cubicBezTo>
                  <a:cubicBezTo>
                    <a:pt x="6670" y="750"/>
                    <a:pt x="5170" y="1293"/>
                    <a:pt x="3774" y="2043"/>
                  </a:cubicBezTo>
                  <a:cubicBezTo>
                    <a:pt x="2378" y="2896"/>
                    <a:pt x="1086" y="3878"/>
                    <a:pt x="104" y="5171"/>
                  </a:cubicBezTo>
                  <a:cubicBezTo>
                    <a:pt x="0" y="5274"/>
                    <a:pt x="0" y="5378"/>
                    <a:pt x="104" y="5378"/>
                  </a:cubicBezTo>
                  <a:cubicBezTo>
                    <a:pt x="138" y="5412"/>
                    <a:pt x="161" y="5424"/>
                    <a:pt x="180" y="5424"/>
                  </a:cubicBezTo>
                  <a:cubicBezTo>
                    <a:pt x="218" y="5424"/>
                    <a:pt x="241" y="5378"/>
                    <a:pt x="310" y="5378"/>
                  </a:cubicBezTo>
                  <a:cubicBezTo>
                    <a:pt x="1189" y="4085"/>
                    <a:pt x="2482" y="3129"/>
                    <a:pt x="3878" y="2250"/>
                  </a:cubicBezTo>
                  <a:cubicBezTo>
                    <a:pt x="5274" y="1500"/>
                    <a:pt x="6773" y="957"/>
                    <a:pt x="8298" y="544"/>
                  </a:cubicBezTo>
                  <a:cubicBezTo>
                    <a:pt x="8608" y="414"/>
                    <a:pt x="8944" y="311"/>
                    <a:pt x="9255" y="208"/>
                  </a:cubicBezTo>
                  <a:cubicBezTo>
                    <a:pt x="9358" y="208"/>
                    <a:pt x="9487" y="208"/>
                    <a:pt x="9358" y="104"/>
                  </a:cubicBezTo>
                  <a:cubicBezTo>
                    <a:pt x="9358" y="1"/>
                    <a:pt x="9358" y="1"/>
                    <a:pt x="9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6"/>
            <p:cNvSpPr/>
            <p:nvPr/>
          </p:nvSpPr>
          <p:spPr>
            <a:xfrm>
              <a:off x="4327730" y="2200204"/>
              <a:ext cx="440663" cy="622783"/>
            </a:xfrm>
            <a:custGeom>
              <a:avLst/>
              <a:gdLst/>
              <a:ahLst/>
              <a:cxnLst/>
              <a:rect l="l" t="t" r="r" b="b"/>
              <a:pathLst>
                <a:path w="13262" h="18743" extrusionOk="0">
                  <a:moveTo>
                    <a:pt x="12072" y="1"/>
                  </a:moveTo>
                  <a:cubicBezTo>
                    <a:pt x="10573" y="414"/>
                    <a:pt x="9151" y="957"/>
                    <a:pt x="7755" y="1603"/>
                  </a:cubicBezTo>
                  <a:cubicBezTo>
                    <a:pt x="6695" y="2043"/>
                    <a:pt x="5610" y="2456"/>
                    <a:pt x="4757" y="3232"/>
                  </a:cubicBezTo>
                  <a:cubicBezTo>
                    <a:pt x="2378" y="4835"/>
                    <a:pt x="983" y="7523"/>
                    <a:pt x="543" y="10341"/>
                  </a:cubicBezTo>
                  <a:cubicBezTo>
                    <a:pt x="0" y="13133"/>
                    <a:pt x="336" y="16028"/>
                    <a:pt x="983" y="18742"/>
                  </a:cubicBezTo>
                  <a:cubicBezTo>
                    <a:pt x="1293" y="18199"/>
                    <a:pt x="1939" y="17656"/>
                    <a:pt x="2482" y="17217"/>
                  </a:cubicBezTo>
                  <a:cubicBezTo>
                    <a:pt x="4214" y="15718"/>
                    <a:pt x="6359" y="14632"/>
                    <a:pt x="8298" y="13339"/>
                  </a:cubicBezTo>
                  <a:cubicBezTo>
                    <a:pt x="10237" y="11944"/>
                    <a:pt x="11969" y="10108"/>
                    <a:pt x="12615" y="7859"/>
                  </a:cubicBezTo>
                  <a:cubicBezTo>
                    <a:pt x="13261" y="5274"/>
                    <a:pt x="12072" y="2586"/>
                    <a:pt x="12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6"/>
            <p:cNvSpPr/>
            <p:nvPr/>
          </p:nvSpPr>
          <p:spPr>
            <a:xfrm>
              <a:off x="4356938" y="2189040"/>
              <a:ext cx="375371" cy="637370"/>
            </a:xfrm>
            <a:custGeom>
              <a:avLst/>
              <a:gdLst/>
              <a:ahLst/>
              <a:cxnLst/>
              <a:rect l="l" t="t" r="r" b="b"/>
              <a:pathLst>
                <a:path w="11297" h="19182" extrusionOk="0">
                  <a:moveTo>
                    <a:pt x="11090" y="1"/>
                  </a:moveTo>
                  <a:cubicBezTo>
                    <a:pt x="8401" y="1629"/>
                    <a:pt x="6023" y="3671"/>
                    <a:pt x="4084" y="6024"/>
                  </a:cubicBezTo>
                  <a:cubicBezTo>
                    <a:pt x="3231" y="7109"/>
                    <a:pt x="2456" y="8299"/>
                    <a:pt x="1810" y="9591"/>
                  </a:cubicBezTo>
                  <a:cubicBezTo>
                    <a:pt x="517" y="12616"/>
                    <a:pt x="207" y="15950"/>
                    <a:pt x="0" y="19078"/>
                  </a:cubicBezTo>
                  <a:lnTo>
                    <a:pt x="414" y="19182"/>
                  </a:lnTo>
                  <a:cubicBezTo>
                    <a:pt x="646" y="15950"/>
                    <a:pt x="853" y="12719"/>
                    <a:pt x="2146" y="9798"/>
                  </a:cubicBezTo>
                  <a:cubicBezTo>
                    <a:pt x="2792" y="8505"/>
                    <a:pt x="3542" y="7316"/>
                    <a:pt x="4395" y="6256"/>
                  </a:cubicBezTo>
                  <a:cubicBezTo>
                    <a:pt x="6230" y="3878"/>
                    <a:pt x="8608" y="1836"/>
                    <a:pt x="11297" y="337"/>
                  </a:cubicBezTo>
                  <a:lnTo>
                    <a:pt x="110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6"/>
            <p:cNvSpPr/>
            <p:nvPr/>
          </p:nvSpPr>
          <p:spPr>
            <a:xfrm>
              <a:off x="4145605" y="2353952"/>
              <a:ext cx="239703" cy="518847"/>
            </a:xfrm>
            <a:custGeom>
              <a:avLst/>
              <a:gdLst/>
              <a:ahLst/>
              <a:cxnLst/>
              <a:rect l="l" t="t" r="r" b="b"/>
              <a:pathLst>
                <a:path w="7214" h="15615" extrusionOk="0">
                  <a:moveTo>
                    <a:pt x="311" y="1"/>
                  </a:moveTo>
                  <a:lnTo>
                    <a:pt x="1" y="104"/>
                  </a:lnTo>
                  <a:cubicBezTo>
                    <a:pt x="2793" y="5068"/>
                    <a:pt x="5068" y="10238"/>
                    <a:pt x="6877" y="15615"/>
                  </a:cubicBezTo>
                  <a:lnTo>
                    <a:pt x="7213" y="15511"/>
                  </a:lnTo>
                  <a:cubicBezTo>
                    <a:pt x="5378" y="10108"/>
                    <a:pt x="3129" y="4835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6"/>
            <p:cNvSpPr/>
            <p:nvPr/>
          </p:nvSpPr>
          <p:spPr>
            <a:xfrm>
              <a:off x="3984148" y="2400339"/>
              <a:ext cx="118556" cy="203618"/>
            </a:xfrm>
            <a:custGeom>
              <a:avLst/>
              <a:gdLst/>
              <a:ahLst/>
              <a:cxnLst/>
              <a:rect l="l" t="t" r="r" b="b"/>
              <a:pathLst>
                <a:path w="3568" h="6128" extrusionOk="0">
                  <a:moveTo>
                    <a:pt x="3567" y="1"/>
                  </a:moveTo>
                  <a:lnTo>
                    <a:pt x="3567" y="1"/>
                  </a:lnTo>
                  <a:cubicBezTo>
                    <a:pt x="3565" y="9"/>
                    <a:pt x="3563" y="17"/>
                    <a:pt x="3561" y="25"/>
                  </a:cubicBezTo>
                  <a:lnTo>
                    <a:pt x="3561" y="25"/>
                  </a:lnTo>
                  <a:cubicBezTo>
                    <a:pt x="3565" y="17"/>
                    <a:pt x="3567" y="9"/>
                    <a:pt x="3567" y="1"/>
                  </a:cubicBezTo>
                  <a:close/>
                  <a:moveTo>
                    <a:pt x="3561" y="25"/>
                  </a:moveTo>
                  <a:cubicBezTo>
                    <a:pt x="3513" y="104"/>
                    <a:pt x="3223" y="104"/>
                    <a:pt x="3128" y="104"/>
                  </a:cubicBezTo>
                  <a:cubicBezTo>
                    <a:pt x="1835" y="1087"/>
                    <a:pt x="879" y="2482"/>
                    <a:pt x="233" y="3982"/>
                  </a:cubicBezTo>
                  <a:cubicBezTo>
                    <a:pt x="103" y="4421"/>
                    <a:pt x="0" y="4731"/>
                    <a:pt x="0" y="5171"/>
                  </a:cubicBezTo>
                  <a:cubicBezTo>
                    <a:pt x="0" y="5610"/>
                    <a:pt x="0" y="5921"/>
                    <a:pt x="336" y="6127"/>
                  </a:cubicBezTo>
                  <a:cubicBezTo>
                    <a:pt x="543" y="6127"/>
                    <a:pt x="750" y="6127"/>
                    <a:pt x="982" y="6024"/>
                  </a:cubicBezTo>
                  <a:cubicBezTo>
                    <a:pt x="1189" y="5817"/>
                    <a:pt x="1293" y="5714"/>
                    <a:pt x="1396" y="5481"/>
                  </a:cubicBezTo>
                  <a:cubicBezTo>
                    <a:pt x="2477" y="3885"/>
                    <a:pt x="3020" y="1955"/>
                    <a:pt x="356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6"/>
            <p:cNvSpPr/>
            <p:nvPr/>
          </p:nvSpPr>
          <p:spPr>
            <a:xfrm>
              <a:off x="4077753" y="2385752"/>
              <a:ext cx="71339" cy="243956"/>
            </a:xfrm>
            <a:custGeom>
              <a:avLst/>
              <a:gdLst/>
              <a:ahLst/>
              <a:cxnLst/>
              <a:rect l="l" t="t" r="r" b="b"/>
              <a:pathLst>
                <a:path w="2147" h="7342" extrusionOk="0">
                  <a:moveTo>
                    <a:pt x="1603" y="0"/>
                  </a:moveTo>
                  <a:cubicBezTo>
                    <a:pt x="1397" y="104"/>
                    <a:pt x="1164" y="233"/>
                    <a:pt x="957" y="233"/>
                  </a:cubicBezTo>
                  <a:cubicBezTo>
                    <a:pt x="311" y="2275"/>
                    <a:pt x="1" y="4421"/>
                    <a:pt x="414" y="6463"/>
                  </a:cubicBezTo>
                  <a:cubicBezTo>
                    <a:pt x="414" y="6799"/>
                    <a:pt x="647" y="7213"/>
                    <a:pt x="957" y="7342"/>
                  </a:cubicBezTo>
                  <a:cubicBezTo>
                    <a:pt x="1164" y="7342"/>
                    <a:pt x="1500" y="7213"/>
                    <a:pt x="1603" y="7006"/>
                  </a:cubicBezTo>
                  <a:cubicBezTo>
                    <a:pt x="1707" y="6799"/>
                    <a:pt x="1810" y="6463"/>
                    <a:pt x="1810" y="6256"/>
                  </a:cubicBezTo>
                  <a:cubicBezTo>
                    <a:pt x="2146" y="4214"/>
                    <a:pt x="2043" y="2043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6"/>
            <p:cNvSpPr/>
            <p:nvPr/>
          </p:nvSpPr>
          <p:spPr>
            <a:xfrm>
              <a:off x="4177405" y="2251941"/>
              <a:ext cx="196740" cy="94333"/>
            </a:xfrm>
            <a:custGeom>
              <a:avLst/>
              <a:gdLst/>
              <a:ahLst/>
              <a:cxnLst/>
              <a:rect l="l" t="t" r="r" b="b"/>
              <a:pathLst>
                <a:path w="5921" h="2839" extrusionOk="0">
                  <a:moveTo>
                    <a:pt x="5066" y="0"/>
                  </a:moveTo>
                  <a:cubicBezTo>
                    <a:pt x="4926" y="0"/>
                    <a:pt x="4783" y="46"/>
                    <a:pt x="4628" y="46"/>
                  </a:cubicBezTo>
                  <a:cubicBezTo>
                    <a:pt x="3025" y="486"/>
                    <a:pt x="1396" y="1236"/>
                    <a:pt x="0" y="2321"/>
                  </a:cubicBezTo>
                  <a:cubicBezTo>
                    <a:pt x="104" y="2528"/>
                    <a:pt x="336" y="2631"/>
                    <a:pt x="440" y="2838"/>
                  </a:cubicBezTo>
                  <a:cubicBezTo>
                    <a:pt x="2172" y="2631"/>
                    <a:pt x="3981" y="2321"/>
                    <a:pt x="5403" y="1236"/>
                  </a:cubicBezTo>
                  <a:cubicBezTo>
                    <a:pt x="5610" y="1029"/>
                    <a:pt x="5920" y="796"/>
                    <a:pt x="5817" y="486"/>
                  </a:cubicBezTo>
                  <a:cubicBezTo>
                    <a:pt x="5713" y="253"/>
                    <a:pt x="5507" y="46"/>
                    <a:pt x="5274" y="46"/>
                  </a:cubicBezTo>
                  <a:cubicBezTo>
                    <a:pt x="5205" y="12"/>
                    <a:pt x="5136" y="0"/>
                    <a:pt x="5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6"/>
            <p:cNvSpPr/>
            <p:nvPr/>
          </p:nvSpPr>
          <p:spPr>
            <a:xfrm>
              <a:off x="4137896" y="2378874"/>
              <a:ext cx="100513" cy="219135"/>
            </a:xfrm>
            <a:custGeom>
              <a:avLst/>
              <a:gdLst/>
              <a:ahLst/>
              <a:cxnLst/>
              <a:rect l="l" t="t" r="r" b="b"/>
              <a:pathLst>
                <a:path w="3025" h="6595" extrusionOk="0">
                  <a:moveTo>
                    <a:pt x="336" y="1"/>
                  </a:moveTo>
                  <a:cubicBezTo>
                    <a:pt x="130" y="1"/>
                    <a:pt x="0" y="104"/>
                    <a:pt x="0" y="207"/>
                  </a:cubicBezTo>
                  <a:cubicBezTo>
                    <a:pt x="0" y="1939"/>
                    <a:pt x="440" y="3671"/>
                    <a:pt x="1086" y="5274"/>
                  </a:cubicBezTo>
                  <a:cubicBezTo>
                    <a:pt x="1293" y="5610"/>
                    <a:pt x="1422" y="5920"/>
                    <a:pt x="1629" y="6256"/>
                  </a:cubicBezTo>
                  <a:cubicBezTo>
                    <a:pt x="1798" y="6425"/>
                    <a:pt x="2122" y="6594"/>
                    <a:pt x="2404" y="6594"/>
                  </a:cubicBezTo>
                  <a:cubicBezTo>
                    <a:pt x="2467" y="6594"/>
                    <a:pt x="2528" y="6586"/>
                    <a:pt x="2585" y="6567"/>
                  </a:cubicBezTo>
                  <a:cubicBezTo>
                    <a:pt x="2818" y="6567"/>
                    <a:pt x="2921" y="6256"/>
                    <a:pt x="3025" y="6024"/>
                  </a:cubicBezTo>
                  <a:cubicBezTo>
                    <a:pt x="3025" y="5817"/>
                    <a:pt x="3025" y="5481"/>
                    <a:pt x="2921" y="5274"/>
                  </a:cubicBezTo>
                  <a:cubicBezTo>
                    <a:pt x="2482" y="3335"/>
                    <a:pt x="1525" y="1500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6"/>
            <p:cNvSpPr/>
            <p:nvPr/>
          </p:nvSpPr>
          <p:spPr>
            <a:xfrm>
              <a:off x="4145605" y="2363223"/>
              <a:ext cx="171819" cy="185310"/>
            </a:xfrm>
            <a:custGeom>
              <a:avLst/>
              <a:gdLst/>
              <a:ahLst/>
              <a:cxnLst/>
              <a:rect l="l" t="t" r="r" b="b"/>
              <a:pathLst>
                <a:path w="5171" h="5577" extrusionOk="0">
                  <a:moveTo>
                    <a:pt x="787" y="0"/>
                  </a:moveTo>
                  <a:cubicBezTo>
                    <a:pt x="738" y="0"/>
                    <a:pt x="691" y="10"/>
                    <a:pt x="647" y="32"/>
                  </a:cubicBezTo>
                  <a:cubicBezTo>
                    <a:pt x="1" y="265"/>
                    <a:pt x="647" y="1118"/>
                    <a:pt x="854" y="1428"/>
                  </a:cubicBezTo>
                  <a:cubicBezTo>
                    <a:pt x="1190" y="2074"/>
                    <a:pt x="1604" y="2850"/>
                    <a:pt x="2043" y="3496"/>
                  </a:cubicBezTo>
                  <a:cubicBezTo>
                    <a:pt x="2586" y="4349"/>
                    <a:pt x="3232" y="5202"/>
                    <a:pt x="4189" y="5538"/>
                  </a:cubicBezTo>
                  <a:cubicBezTo>
                    <a:pt x="4271" y="5564"/>
                    <a:pt x="4359" y="5577"/>
                    <a:pt x="4446" y="5577"/>
                  </a:cubicBezTo>
                  <a:cubicBezTo>
                    <a:pt x="4711" y="5577"/>
                    <a:pt x="4970" y="5456"/>
                    <a:pt x="5068" y="5202"/>
                  </a:cubicBezTo>
                  <a:cubicBezTo>
                    <a:pt x="5171" y="5202"/>
                    <a:pt x="5171" y="4995"/>
                    <a:pt x="5171" y="4892"/>
                  </a:cubicBezTo>
                  <a:cubicBezTo>
                    <a:pt x="5068" y="4453"/>
                    <a:pt x="4835" y="4142"/>
                    <a:pt x="4628" y="3703"/>
                  </a:cubicBezTo>
                  <a:cubicBezTo>
                    <a:pt x="3775" y="2721"/>
                    <a:pt x="2896" y="1764"/>
                    <a:pt x="2043" y="911"/>
                  </a:cubicBezTo>
                  <a:cubicBezTo>
                    <a:pt x="1743" y="703"/>
                    <a:pt x="1195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6"/>
            <p:cNvSpPr/>
            <p:nvPr/>
          </p:nvSpPr>
          <p:spPr>
            <a:xfrm>
              <a:off x="4167104" y="2341857"/>
              <a:ext cx="203585" cy="131249"/>
            </a:xfrm>
            <a:custGeom>
              <a:avLst/>
              <a:gdLst/>
              <a:ahLst/>
              <a:cxnLst/>
              <a:rect l="l" t="t" r="r" b="b"/>
              <a:pathLst>
                <a:path w="6127" h="3950" extrusionOk="0">
                  <a:moveTo>
                    <a:pt x="228" y="1"/>
                  </a:moveTo>
                  <a:cubicBezTo>
                    <a:pt x="154" y="1"/>
                    <a:pt x="78" y="9"/>
                    <a:pt x="0" y="29"/>
                  </a:cubicBezTo>
                  <a:cubicBezTo>
                    <a:pt x="104" y="132"/>
                    <a:pt x="104" y="262"/>
                    <a:pt x="207" y="365"/>
                  </a:cubicBezTo>
                  <a:cubicBezTo>
                    <a:pt x="1060" y="1554"/>
                    <a:pt x="2146" y="2407"/>
                    <a:pt x="3335" y="3053"/>
                  </a:cubicBezTo>
                  <a:cubicBezTo>
                    <a:pt x="3981" y="3493"/>
                    <a:pt x="4627" y="3906"/>
                    <a:pt x="5377" y="3906"/>
                  </a:cubicBezTo>
                  <a:cubicBezTo>
                    <a:pt x="5438" y="3937"/>
                    <a:pt x="5492" y="3949"/>
                    <a:pt x="5543" y="3949"/>
                  </a:cubicBezTo>
                  <a:cubicBezTo>
                    <a:pt x="5666" y="3949"/>
                    <a:pt x="5774" y="3876"/>
                    <a:pt x="5920" y="3803"/>
                  </a:cubicBezTo>
                  <a:cubicBezTo>
                    <a:pt x="6023" y="3803"/>
                    <a:pt x="6127" y="3596"/>
                    <a:pt x="6127" y="3364"/>
                  </a:cubicBezTo>
                  <a:cubicBezTo>
                    <a:pt x="6127" y="3157"/>
                    <a:pt x="6127" y="2950"/>
                    <a:pt x="6023" y="2847"/>
                  </a:cubicBezTo>
                  <a:cubicBezTo>
                    <a:pt x="5713" y="1968"/>
                    <a:pt x="4938" y="1761"/>
                    <a:pt x="4291" y="1425"/>
                  </a:cubicBezTo>
                  <a:cubicBezTo>
                    <a:pt x="3231" y="1115"/>
                    <a:pt x="2146" y="675"/>
                    <a:pt x="1189" y="262"/>
                  </a:cubicBezTo>
                  <a:cubicBezTo>
                    <a:pt x="833" y="157"/>
                    <a:pt x="544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4170526" y="2317899"/>
              <a:ext cx="221627" cy="52499"/>
            </a:xfrm>
            <a:custGeom>
              <a:avLst/>
              <a:gdLst/>
              <a:ahLst/>
              <a:cxnLst/>
              <a:rect l="l" t="t" r="r" b="b"/>
              <a:pathLst>
                <a:path w="6670" h="1580" extrusionOk="0">
                  <a:moveTo>
                    <a:pt x="5339" y="0"/>
                  </a:moveTo>
                  <a:cubicBezTo>
                    <a:pt x="4990" y="0"/>
                    <a:pt x="4641" y="52"/>
                    <a:pt x="4318" y="104"/>
                  </a:cubicBezTo>
                  <a:cubicBezTo>
                    <a:pt x="3232" y="336"/>
                    <a:pt x="2146" y="543"/>
                    <a:pt x="1086" y="750"/>
                  </a:cubicBezTo>
                  <a:cubicBezTo>
                    <a:pt x="647" y="853"/>
                    <a:pt x="311" y="983"/>
                    <a:pt x="1" y="1189"/>
                  </a:cubicBezTo>
                  <a:cubicBezTo>
                    <a:pt x="104" y="1189"/>
                    <a:pt x="104" y="1189"/>
                    <a:pt x="311" y="1293"/>
                  </a:cubicBezTo>
                  <a:cubicBezTo>
                    <a:pt x="981" y="1500"/>
                    <a:pt x="1730" y="1580"/>
                    <a:pt x="2485" y="1580"/>
                  </a:cubicBezTo>
                  <a:cubicBezTo>
                    <a:pt x="2953" y="1580"/>
                    <a:pt x="3423" y="1549"/>
                    <a:pt x="3878" y="1500"/>
                  </a:cubicBezTo>
                  <a:cubicBezTo>
                    <a:pt x="4628" y="1500"/>
                    <a:pt x="5377" y="1500"/>
                    <a:pt x="6127" y="1189"/>
                  </a:cubicBezTo>
                  <a:cubicBezTo>
                    <a:pt x="6256" y="1086"/>
                    <a:pt x="6360" y="1086"/>
                    <a:pt x="6463" y="853"/>
                  </a:cubicBezTo>
                  <a:cubicBezTo>
                    <a:pt x="6567" y="750"/>
                    <a:pt x="6670" y="646"/>
                    <a:pt x="6567" y="440"/>
                  </a:cubicBezTo>
                  <a:cubicBezTo>
                    <a:pt x="6463" y="336"/>
                    <a:pt x="6463" y="336"/>
                    <a:pt x="6360" y="207"/>
                  </a:cubicBezTo>
                  <a:cubicBezTo>
                    <a:pt x="6037" y="52"/>
                    <a:pt x="5688" y="0"/>
                    <a:pt x="5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6"/>
            <p:cNvSpPr/>
            <p:nvPr/>
          </p:nvSpPr>
          <p:spPr>
            <a:xfrm>
              <a:off x="4081208" y="2306336"/>
              <a:ext cx="139157" cy="107557"/>
            </a:xfrm>
            <a:custGeom>
              <a:avLst/>
              <a:gdLst/>
              <a:ahLst/>
              <a:cxnLst/>
              <a:rect l="l" t="t" r="r" b="b"/>
              <a:pathLst>
                <a:path w="4188" h="3237" extrusionOk="0">
                  <a:moveTo>
                    <a:pt x="3372" y="1"/>
                  </a:moveTo>
                  <a:cubicBezTo>
                    <a:pt x="2981" y="1"/>
                    <a:pt x="2497" y="183"/>
                    <a:pt x="2146" y="348"/>
                  </a:cubicBezTo>
                  <a:cubicBezTo>
                    <a:pt x="1189" y="684"/>
                    <a:pt x="414" y="1537"/>
                    <a:pt x="104" y="2494"/>
                  </a:cubicBezTo>
                  <a:cubicBezTo>
                    <a:pt x="104" y="2726"/>
                    <a:pt x="0" y="3037"/>
                    <a:pt x="207" y="3140"/>
                  </a:cubicBezTo>
                  <a:cubicBezTo>
                    <a:pt x="310" y="3205"/>
                    <a:pt x="420" y="3237"/>
                    <a:pt x="530" y="3237"/>
                  </a:cubicBezTo>
                  <a:cubicBezTo>
                    <a:pt x="640" y="3237"/>
                    <a:pt x="750" y="3205"/>
                    <a:pt x="853" y="3140"/>
                  </a:cubicBezTo>
                  <a:cubicBezTo>
                    <a:pt x="1939" y="2623"/>
                    <a:pt x="2999" y="1848"/>
                    <a:pt x="3774" y="994"/>
                  </a:cubicBezTo>
                  <a:cubicBezTo>
                    <a:pt x="4084" y="555"/>
                    <a:pt x="4188" y="141"/>
                    <a:pt x="3645" y="38"/>
                  </a:cubicBezTo>
                  <a:cubicBezTo>
                    <a:pt x="3562" y="12"/>
                    <a:pt x="3470" y="1"/>
                    <a:pt x="3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6"/>
            <p:cNvSpPr/>
            <p:nvPr/>
          </p:nvSpPr>
          <p:spPr>
            <a:xfrm>
              <a:off x="4378403" y="2593629"/>
              <a:ext cx="207041" cy="300642"/>
            </a:xfrm>
            <a:custGeom>
              <a:avLst/>
              <a:gdLst/>
              <a:ahLst/>
              <a:cxnLst/>
              <a:rect l="l" t="t" r="r" b="b"/>
              <a:pathLst>
                <a:path w="6231" h="9048" extrusionOk="0">
                  <a:moveTo>
                    <a:pt x="6023" y="0"/>
                  </a:moveTo>
                  <a:cubicBezTo>
                    <a:pt x="3542" y="2585"/>
                    <a:pt x="1396" y="5610"/>
                    <a:pt x="0" y="8841"/>
                  </a:cubicBezTo>
                  <a:lnTo>
                    <a:pt x="311" y="9048"/>
                  </a:lnTo>
                  <a:cubicBezTo>
                    <a:pt x="1706" y="5816"/>
                    <a:pt x="3749" y="2792"/>
                    <a:pt x="6230" y="310"/>
                  </a:cubicBezTo>
                  <a:lnTo>
                    <a:pt x="60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6"/>
            <p:cNvSpPr/>
            <p:nvPr/>
          </p:nvSpPr>
          <p:spPr>
            <a:xfrm>
              <a:off x="4410170" y="2522321"/>
              <a:ext cx="150354" cy="44990"/>
            </a:xfrm>
            <a:custGeom>
              <a:avLst/>
              <a:gdLst/>
              <a:ahLst/>
              <a:cxnLst/>
              <a:rect l="l" t="t" r="r" b="b"/>
              <a:pathLst>
                <a:path w="4525" h="1354" extrusionOk="0">
                  <a:moveTo>
                    <a:pt x="1293" y="1"/>
                  </a:moveTo>
                  <a:cubicBezTo>
                    <a:pt x="983" y="1"/>
                    <a:pt x="750" y="1"/>
                    <a:pt x="440" y="104"/>
                  </a:cubicBezTo>
                  <a:cubicBezTo>
                    <a:pt x="208" y="104"/>
                    <a:pt x="1" y="207"/>
                    <a:pt x="1" y="518"/>
                  </a:cubicBezTo>
                  <a:cubicBezTo>
                    <a:pt x="1" y="647"/>
                    <a:pt x="1" y="750"/>
                    <a:pt x="104" y="854"/>
                  </a:cubicBezTo>
                  <a:cubicBezTo>
                    <a:pt x="337" y="957"/>
                    <a:pt x="440" y="957"/>
                    <a:pt x="544" y="1060"/>
                  </a:cubicBezTo>
                  <a:cubicBezTo>
                    <a:pt x="1375" y="1277"/>
                    <a:pt x="2249" y="1354"/>
                    <a:pt x="3111" y="1354"/>
                  </a:cubicBezTo>
                  <a:cubicBezTo>
                    <a:pt x="3589" y="1354"/>
                    <a:pt x="4063" y="1330"/>
                    <a:pt x="4525" y="1293"/>
                  </a:cubicBezTo>
                  <a:lnTo>
                    <a:pt x="4421" y="1060"/>
                  </a:lnTo>
                  <a:cubicBezTo>
                    <a:pt x="3439" y="414"/>
                    <a:pt x="2379" y="1"/>
                    <a:pt x="1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6"/>
            <p:cNvSpPr/>
            <p:nvPr/>
          </p:nvSpPr>
          <p:spPr>
            <a:xfrm>
              <a:off x="4413625" y="2568708"/>
              <a:ext cx="161519" cy="61006"/>
            </a:xfrm>
            <a:custGeom>
              <a:avLst/>
              <a:gdLst/>
              <a:ahLst/>
              <a:cxnLst/>
              <a:rect l="l" t="t" r="r" b="b"/>
              <a:pathLst>
                <a:path w="4861" h="1836" extrusionOk="0">
                  <a:moveTo>
                    <a:pt x="4627" y="1"/>
                  </a:moveTo>
                  <a:cubicBezTo>
                    <a:pt x="3232" y="1"/>
                    <a:pt x="1732" y="207"/>
                    <a:pt x="543" y="854"/>
                  </a:cubicBezTo>
                  <a:cubicBezTo>
                    <a:pt x="336" y="957"/>
                    <a:pt x="0" y="1190"/>
                    <a:pt x="104" y="1396"/>
                  </a:cubicBezTo>
                  <a:cubicBezTo>
                    <a:pt x="104" y="1603"/>
                    <a:pt x="233" y="1707"/>
                    <a:pt x="440" y="1836"/>
                  </a:cubicBezTo>
                  <a:lnTo>
                    <a:pt x="983" y="1836"/>
                  </a:lnTo>
                  <a:cubicBezTo>
                    <a:pt x="2378" y="1603"/>
                    <a:pt x="3671" y="1060"/>
                    <a:pt x="4860" y="311"/>
                  </a:cubicBezTo>
                  <a:cubicBezTo>
                    <a:pt x="4757" y="207"/>
                    <a:pt x="4757" y="104"/>
                    <a:pt x="4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6"/>
            <p:cNvSpPr/>
            <p:nvPr/>
          </p:nvSpPr>
          <p:spPr>
            <a:xfrm>
              <a:off x="4614624" y="2597052"/>
              <a:ext cx="96227" cy="115997"/>
            </a:xfrm>
            <a:custGeom>
              <a:avLst/>
              <a:gdLst/>
              <a:ahLst/>
              <a:cxnLst/>
              <a:rect l="l" t="t" r="r" b="b"/>
              <a:pathLst>
                <a:path w="2896" h="3491" extrusionOk="0">
                  <a:moveTo>
                    <a:pt x="310" y="1"/>
                  </a:moveTo>
                  <a:cubicBezTo>
                    <a:pt x="207" y="207"/>
                    <a:pt x="104" y="337"/>
                    <a:pt x="0" y="440"/>
                  </a:cubicBezTo>
                  <a:cubicBezTo>
                    <a:pt x="517" y="1500"/>
                    <a:pt x="1060" y="2586"/>
                    <a:pt x="2042" y="3232"/>
                  </a:cubicBezTo>
                  <a:cubicBezTo>
                    <a:pt x="2192" y="3381"/>
                    <a:pt x="2342" y="3490"/>
                    <a:pt x="2501" y="3490"/>
                  </a:cubicBezTo>
                  <a:cubicBezTo>
                    <a:pt x="2562" y="3490"/>
                    <a:pt x="2624" y="3474"/>
                    <a:pt x="2689" y="3439"/>
                  </a:cubicBezTo>
                  <a:cubicBezTo>
                    <a:pt x="2792" y="3335"/>
                    <a:pt x="2895" y="3128"/>
                    <a:pt x="2895" y="3025"/>
                  </a:cubicBezTo>
                  <a:cubicBezTo>
                    <a:pt x="2792" y="2792"/>
                    <a:pt x="2792" y="2689"/>
                    <a:pt x="2689" y="2586"/>
                  </a:cubicBezTo>
                  <a:cubicBezTo>
                    <a:pt x="2042" y="1629"/>
                    <a:pt x="1293" y="750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6"/>
            <p:cNvSpPr/>
            <p:nvPr/>
          </p:nvSpPr>
          <p:spPr>
            <a:xfrm>
              <a:off x="4453134" y="2582464"/>
              <a:ext cx="132312" cy="107391"/>
            </a:xfrm>
            <a:custGeom>
              <a:avLst/>
              <a:gdLst/>
              <a:ahLst/>
              <a:cxnLst/>
              <a:rect l="l" t="t" r="r" b="b"/>
              <a:pathLst>
                <a:path w="3982" h="3232" extrusionOk="0">
                  <a:moveTo>
                    <a:pt x="3774" y="0"/>
                  </a:moveTo>
                  <a:cubicBezTo>
                    <a:pt x="2585" y="440"/>
                    <a:pt x="1629" y="1086"/>
                    <a:pt x="750" y="1835"/>
                  </a:cubicBezTo>
                  <a:cubicBezTo>
                    <a:pt x="543" y="1939"/>
                    <a:pt x="336" y="2172"/>
                    <a:pt x="207" y="2378"/>
                  </a:cubicBezTo>
                  <a:cubicBezTo>
                    <a:pt x="104" y="2585"/>
                    <a:pt x="0" y="2818"/>
                    <a:pt x="207" y="3025"/>
                  </a:cubicBezTo>
                  <a:cubicBezTo>
                    <a:pt x="207" y="3128"/>
                    <a:pt x="440" y="3231"/>
                    <a:pt x="647" y="3231"/>
                  </a:cubicBezTo>
                  <a:cubicBezTo>
                    <a:pt x="750" y="3231"/>
                    <a:pt x="983" y="3128"/>
                    <a:pt x="1086" y="3025"/>
                  </a:cubicBezTo>
                  <a:cubicBezTo>
                    <a:pt x="2275" y="2275"/>
                    <a:pt x="3232" y="1293"/>
                    <a:pt x="3981" y="233"/>
                  </a:cubicBezTo>
                  <a:lnTo>
                    <a:pt x="37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6"/>
            <p:cNvSpPr/>
            <p:nvPr/>
          </p:nvSpPr>
          <p:spPr>
            <a:xfrm>
              <a:off x="4502943" y="2594294"/>
              <a:ext cx="100546" cy="135070"/>
            </a:xfrm>
            <a:custGeom>
              <a:avLst/>
              <a:gdLst/>
              <a:ahLst/>
              <a:cxnLst/>
              <a:rect l="l" t="t" r="r" b="b"/>
              <a:pathLst>
                <a:path w="3026" h="4065" extrusionOk="0">
                  <a:moveTo>
                    <a:pt x="2724" y="0"/>
                  </a:moveTo>
                  <a:cubicBezTo>
                    <a:pt x="2439" y="0"/>
                    <a:pt x="2152" y="439"/>
                    <a:pt x="2069" y="523"/>
                  </a:cubicBezTo>
                  <a:cubicBezTo>
                    <a:pt x="1629" y="937"/>
                    <a:pt x="1293" y="1273"/>
                    <a:pt x="983" y="1712"/>
                  </a:cubicBezTo>
                  <a:cubicBezTo>
                    <a:pt x="440" y="2229"/>
                    <a:pt x="1" y="2875"/>
                    <a:pt x="130" y="3522"/>
                  </a:cubicBezTo>
                  <a:cubicBezTo>
                    <a:pt x="130" y="3754"/>
                    <a:pt x="233" y="4065"/>
                    <a:pt x="440" y="4065"/>
                  </a:cubicBezTo>
                  <a:lnTo>
                    <a:pt x="647" y="4065"/>
                  </a:lnTo>
                  <a:cubicBezTo>
                    <a:pt x="880" y="3961"/>
                    <a:pt x="1086" y="3651"/>
                    <a:pt x="1293" y="3418"/>
                  </a:cubicBezTo>
                  <a:cubicBezTo>
                    <a:pt x="1733" y="2772"/>
                    <a:pt x="2172" y="2022"/>
                    <a:pt x="2586" y="1169"/>
                  </a:cubicBezTo>
                  <a:cubicBezTo>
                    <a:pt x="2715" y="937"/>
                    <a:pt x="3025" y="290"/>
                    <a:pt x="2922" y="84"/>
                  </a:cubicBezTo>
                  <a:cubicBezTo>
                    <a:pt x="2858" y="24"/>
                    <a:pt x="2791" y="0"/>
                    <a:pt x="2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6"/>
            <p:cNvSpPr/>
            <p:nvPr/>
          </p:nvSpPr>
          <p:spPr>
            <a:xfrm>
              <a:off x="4560495" y="2593629"/>
              <a:ext cx="54161" cy="157199"/>
            </a:xfrm>
            <a:custGeom>
              <a:avLst/>
              <a:gdLst/>
              <a:ahLst/>
              <a:cxnLst/>
              <a:rect l="l" t="t" r="r" b="b"/>
              <a:pathLst>
                <a:path w="1630" h="4731" extrusionOk="0">
                  <a:moveTo>
                    <a:pt x="1629" y="0"/>
                  </a:moveTo>
                  <a:cubicBezTo>
                    <a:pt x="1500" y="104"/>
                    <a:pt x="1397" y="207"/>
                    <a:pt x="1397" y="207"/>
                  </a:cubicBezTo>
                  <a:cubicBezTo>
                    <a:pt x="750" y="1086"/>
                    <a:pt x="543" y="1939"/>
                    <a:pt x="337" y="2792"/>
                  </a:cubicBezTo>
                  <a:cubicBezTo>
                    <a:pt x="104" y="3335"/>
                    <a:pt x="1" y="3878"/>
                    <a:pt x="104" y="4317"/>
                  </a:cubicBezTo>
                  <a:cubicBezTo>
                    <a:pt x="207" y="4421"/>
                    <a:pt x="207" y="4524"/>
                    <a:pt x="337" y="4627"/>
                  </a:cubicBezTo>
                  <a:cubicBezTo>
                    <a:pt x="440" y="4731"/>
                    <a:pt x="543" y="4731"/>
                    <a:pt x="750" y="4731"/>
                  </a:cubicBezTo>
                  <a:cubicBezTo>
                    <a:pt x="854" y="4627"/>
                    <a:pt x="983" y="4627"/>
                    <a:pt x="983" y="4524"/>
                  </a:cubicBezTo>
                  <a:cubicBezTo>
                    <a:pt x="1397" y="4085"/>
                    <a:pt x="1500" y="3542"/>
                    <a:pt x="1500" y="3128"/>
                  </a:cubicBezTo>
                  <a:cubicBezTo>
                    <a:pt x="1500" y="2378"/>
                    <a:pt x="1629" y="1603"/>
                    <a:pt x="1629" y="853"/>
                  </a:cubicBezTo>
                  <a:lnTo>
                    <a:pt x="16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6"/>
            <p:cNvSpPr/>
            <p:nvPr/>
          </p:nvSpPr>
          <p:spPr>
            <a:xfrm>
              <a:off x="4603459" y="2597052"/>
              <a:ext cx="67884" cy="140054"/>
            </a:xfrm>
            <a:custGeom>
              <a:avLst/>
              <a:gdLst/>
              <a:ahLst/>
              <a:cxnLst/>
              <a:rect l="l" t="t" r="r" b="b"/>
              <a:pathLst>
                <a:path w="2043" h="4215" extrusionOk="0">
                  <a:moveTo>
                    <a:pt x="0" y="1"/>
                  </a:moveTo>
                  <a:lnTo>
                    <a:pt x="0" y="337"/>
                  </a:lnTo>
                  <a:cubicBezTo>
                    <a:pt x="0" y="1086"/>
                    <a:pt x="336" y="1939"/>
                    <a:pt x="543" y="2689"/>
                  </a:cubicBezTo>
                  <a:cubicBezTo>
                    <a:pt x="750" y="3128"/>
                    <a:pt x="982" y="3671"/>
                    <a:pt x="1293" y="3982"/>
                  </a:cubicBezTo>
                  <a:cubicBezTo>
                    <a:pt x="1293" y="4085"/>
                    <a:pt x="1396" y="4214"/>
                    <a:pt x="1499" y="4214"/>
                  </a:cubicBezTo>
                  <a:lnTo>
                    <a:pt x="1836" y="4214"/>
                  </a:lnTo>
                  <a:cubicBezTo>
                    <a:pt x="1939" y="4085"/>
                    <a:pt x="1939" y="3982"/>
                    <a:pt x="1939" y="3982"/>
                  </a:cubicBezTo>
                  <a:cubicBezTo>
                    <a:pt x="2042" y="3439"/>
                    <a:pt x="1836" y="3025"/>
                    <a:pt x="1499" y="2586"/>
                  </a:cubicBezTo>
                  <a:cubicBezTo>
                    <a:pt x="1189" y="1939"/>
                    <a:pt x="853" y="1293"/>
                    <a:pt x="440" y="647"/>
                  </a:cubicBezTo>
                  <a:cubicBezTo>
                    <a:pt x="336" y="440"/>
                    <a:pt x="207" y="20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6"/>
            <p:cNvSpPr/>
            <p:nvPr/>
          </p:nvSpPr>
          <p:spPr>
            <a:xfrm>
              <a:off x="4550194" y="2550665"/>
              <a:ext cx="92804" cy="69811"/>
            </a:xfrm>
            <a:custGeom>
              <a:avLst/>
              <a:gdLst/>
              <a:ahLst/>
              <a:cxnLst/>
              <a:rect l="l" t="t" r="r" b="b"/>
              <a:pathLst>
                <a:path w="2793" h="2101" extrusionOk="0">
                  <a:moveTo>
                    <a:pt x="414" y="1"/>
                  </a:moveTo>
                  <a:cubicBezTo>
                    <a:pt x="311" y="1"/>
                    <a:pt x="104" y="104"/>
                    <a:pt x="0" y="207"/>
                  </a:cubicBezTo>
                  <a:cubicBezTo>
                    <a:pt x="0" y="311"/>
                    <a:pt x="104" y="544"/>
                    <a:pt x="207" y="647"/>
                  </a:cubicBezTo>
                  <a:cubicBezTo>
                    <a:pt x="750" y="1190"/>
                    <a:pt x="1396" y="1733"/>
                    <a:pt x="2249" y="2043"/>
                  </a:cubicBezTo>
                  <a:cubicBezTo>
                    <a:pt x="2318" y="2077"/>
                    <a:pt x="2402" y="2100"/>
                    <a:pt x="2482" y="2100"/>
                  </a:cubicBezTo>
                  <a:cubicBezTo>
                    <a:pt x="2643" y="2100"/>
                    <a:pt x="2792" y="2008"/>
                    <a:pt x="2792" y="1733"/>
                  </a:cubicBezTo>
                  <a:cubicBezTo>
                    <a:pt x="2689" y="1500"/>
                    <a:pt x="2456" y="1086"/>
                    <a:pt x="2249" y="854"/>
                  </a:cubicBezTo>
                  <a:cubicBezTo>
                    <a:pt x="1810" y="311"/>
                    <a:pt x="116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6"/>
            <p:cNvSpPr/>
            <p:nvPr/>
          </p:nvSpPr>
          <p:spPr>
            <a:xfrm>
              <a:off x="4438513" y="2353952"/>
              <a:ext cx="25818" cy="33261"/>
            </a:xfrm>
            <a:custGeom>
              <a:avLst/>
              <a:gdLst/>
              <a:ahLst/>
              <a:cxnLst/>
              <a:rect l="l" t="t" r="r" b="b"/>
              <a:pathLst>
                <a:path w="777" h="1001" extrusionOk="0">
                  <a:moveTo>
                    <a:pt x="234" y="1"/>
                  </a:moveTo>
                  <a:cubicBezTo>
                    <a:pt x="130" y="1"/>
                    <a:pt x="1" y="104"/>
                    <a:pt x="130" y="208"/>
                  </a:cubicBezTo>
                  <a:cubicBezTo>
                    <a:pt x="234" y="415"/>
                    <a:pt x="234" y="647"/>
                    <a:pt x="337" y="854"/>
                  </a:cubicBezTo>
                  <a:cubicBezTo>
                    <a:pt x="337" y="927"/>
                    <a:pt x="389" y="1000"/>
                    <a:pt x="455" y="1000"/>
                  </a:cubicBezTo>
                  <a:cubicBezTo>
                    <a:pt x="483" y="1000"/>
                    <a:pt x="513" y="988"/>
                    <a:pt x="544" y="957"/>
                  </a:cubicBezTo>
                  <a:cubicBezTo>
                    <a:pt x="647" y="957"/>
                    <a:pt x="776" y="854"/>
                    <a:pt x="647" y="751"/>
                  </a:cubicBezTo>
                  <a:cubicBezTo>
                    <a:pt x="544" y="544"/>
                    <a:pt x="544" y="311"/>
                    <a:pt x="440" y="104"/>
                  </a:cubicBezTo>
                  <a:cubicBezTo>
                    <a:pt x="440" y="1"/>
                    <a:pt x="33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4557072" y="2271513"/>
              <a:ext cx="31799" cy="28376"/>
            </a:xfrm>
            <a:custGeom>
              <a:avLst/>
              <a:gdLst/>
              <a:ahLst/>
              <a:cxnLst/>
              <a:rect l="l" t="t" r="r" b="b"/>
              <a:pathLst>
                <a:path w="957" h="854" extrusionOk="0">
                  <a:moveTo>
                    <a:pt x="310" y="0"/>
                  </a:moveTo>
                  <a:cubicBezTo>
                    <a:pt x="207" y="0"/>
                    <a:pt x="104" y="0"/>
                    <a:pt x="104" y="104"/>
                  </a:cubicBezTo>
                  <a:cubicBezTo>
                    <a:pt x="0" y="104"/>
                    <a:pt x="0" y="207"/>
                    <a:pt x="104" y="310"/>
                  </a:cubicBezTo>
                  <a:cubicBezTo>
                    <a:pt x="310" y="440"/>
                    <a:pt x="440" y="647"/>
                    <a:pt x="543" y="853"/>
                  </a:cubicBezTo>
                  <a:lnTo>
                    <a:pt x="853" y="853"/>
                  </a:lnTo>
                  <a:cubicBezTo>
                    <a:pt x="853" y="750"/>
                    <a:pt x="957" y="647"/>
                    <a:pt x="853" y="543"/>
                  </a:cubicBezTo>
                  <a:cubicBezTo>
                    <a:pt x="750" y="440"/>
                    <a:pt x="543" y="207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4406747" y="2182161"/>
              <a:ext cx="225083" cy="196740"/>
            </a:xfrm>
            <a:custGeom>
              <a:avLst/>
              <a:gdLst/>
              <a:ahLst/>
              <a:cxnLst/>
              <a:rect l="l" t="t" r="r" b="b"/>
              <a:pathLst>
                <a:path w="6774" h="5921" extrusionOk="0">
                  <a:moveTo>
                    <a:pt x="3128" y="1"/>
                  </a:moveTo>
                  <a:cubicBezTo>
                    <a:pt x="2379" y="104"/>
                    <a:pt x="1732" y="414"/>
                    <a:pt x="1190" y="854"/>
                  </a:cubicBezTo>
                  <a:cubicBezTo>
                    <a:pt x="750" y="1293"/>
                    <a:pt x="440" y="1707"/>
                    <a:pt x="311" y="2146"/>
                  </a:cubicBezTo>
                  <a:cubicBezTo>
                    <a:pt x="207" y="2586"/>
                    <a:pt x="104" y="2896"/>
                    <a:pt x="104" y="3232"/>
                  </a:cubicBezTo>
                  <a:cubicBezTo>
                    <a:pt x="0" y="3439"/>
                    <a:pt x="0" y="3646"/>
                    <a:pt x="0" y="3878"/>
                  </a:cubicBezTo>
                  <a:cubicBezTo>
                    <a:pt x="104" y="4525"/>
                    <a:pt x="207" y="5274"/>
                    <a:pt x="440" y="5921"/>
                  </a:cubicBezTo>
                  <a:cubicBezTo>
                    <a:pt x="543" y="5921"/>
                    <a:pt x="647" y="5817"/>
                    <a:pt x="750" y="5714"/>
                  </a:cubicBezTo>
                  <a:cubicBezTo>
                    <a:pt x="1190" y="5481"/>
                    <a:pt x="1603" y="5274"/>
                    <a:pt x="2043" y="4938"/>
                  </a:cubicBezTo>
                  <a:cubicBezTo>
                    <a:pt x="3025" y="4292"/>
                    <a:pt x="4085" y="3646"/>
                    <a:pt x="5067" y="2999"/>
                  </a:cubicBezTo>
                  <a:cubicBezTo>
                    <a:pt x="5610" y="2586"/>
                    <a:pt x="6256" y="2146"/>
                    <a:pt x="6773" y="1707"/>
                  </a:cubicBezTo>
                  <a:cubicBezTo>
                    <a:pt x="6256" y="1061"/>
                    <a:pt x="5377" y="544"/>
                    <a:pt x="4524" y="208"/>
                  </a:cubicBezTo>
                  <a:cubicBezTo>
                    <a:pt x="4421" y="208"/>
                    <a:pt x="4317" y="104"/>
                    <a:pt x="4188" y="104"/>
                  </a:cubicBezTo>
                  <a:lnTo>
                    <a:pt x="4085" y="104"/>
                  </a:lnTo>
                  <a:cubicBezTo>
                    <a:pt x="3775" y="1"/>
                    <a:pt x="3439" y="1"/>
                    <a:pt x="3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4406747" y="2182161"/>
              <a:ext cx="168397" cy="196740"/>
            </a:xfrm>
            <a:custGeom>
              <a:avLst/>
              <a:gdLst/>
              <a:ahLst/>
              <a:cxnLst/>
              <a:rect l="l" t="t" r="r" b="b"/>
              <a:pathLst>
                <a:path w="5068" h="5921" extrusionOk="0">
                  <a:moveTo>
                    <a:pt x="3128" y="1"/>
                  </a:moveTo>
                  <a:cubicBezTo>
                    <a:pt x="2379" y="104"/>
                    <a:pt x="1732" y="414"/>
                    <a:pt x="1190" y="854"/>
                  </a:cubicBezTo>
                  <a:cubicBezTo>
                    <a:pt x="750" y="1293"/>
                    <a:pt x="440" y="1707"/>
                    <a:pt x="311" y="2146"/>
                  </a:cubicBezTo>
                  <a:cubicBezTo>
                    <a:pt x="207" y="2586"/>
                    <a:pt x="104" y="2896"/>
                    <a:pt x="104" y="3232"/>
                  </a:cubicBezTo>
                  <a:cubicBezTo>
                    <a:pt x="0" y="3439"/>
                    <a:pt x="0" y="3646"/>
                    <a:pt x="0" y="3878"/>
                  </a:cubicBezTo>
                  <a:cubicBezTo>
                    <a:pt x="104" y="4525"/>
                    <a:pt x="207" y="5274"/>
                    <a:pt x="440" y="5921"/>
                  </a:cubicBezTo>
                  <a:cubicBezTo>
                    <a:pt x="543" y="5921"/>
                    <a:pt x="647" y="5817"/>
                    <a:pt x="750" y="5714"/>
                  </a:cubicBezTo>
                  <a:cubicBezTo>
                    <a:pt x="1190" y="5481"/>
                    <a:pt x="1603" y="5274"/>
                    <a:pt x="2043" y="4938"/>
                  </a:cubicBezTo>
                  <a:cubicBezTo>
                    <a:pt x="3025" y="4292"/>
                    <a:pt x="4085" y="3646"/>
                    <a:pt x="5067" y="2999"/>
                  </a:cubicBezTo>
                  <a:cubicBezTo>
                    <a:pt x="4731" y="2586"/>
                    <a:pt x="4524" y="2146"/>
                    <a:pt x="4421" y="1707"/>
                  </a:cubicBezTo>
                  <a:cubicBezTo>
                    <a:pt x="4317" y="1397"/>
                    <a:pt x="4188" y="1061"/>
                    <a:pt x="4188" y="751"/>
                  </a:cubicBezTo>
                  <a:lnTo>
                    <a:pt x="4188" y="104"/>
                  </a:lnTo>
                  <a:lnTo>
                    <a:pt x="4085" y="104"/>
                  </a:lnTo>
                  <a:cubicBezTo>
                    <a:pt x="3775" y="1"/>
                    <a:pt x="3439" y="1"/>
                    <a:pt x="3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4510685" y="2182161"/>
              <a:ext cx="35254" cy="24954"/>
            </a:xfrm>
            <a:custGeom>
              <a:avLst/>
              <a:gdLst/>
              <a:ahLst/>
              <a:cxnLst/>
              <a:rect l="l" t="t" r="r" b="b"/>
              <a:pathLst>
                <a:path w="1061" h="751" extrusionOk="0">
                  <a:moveTo>
                    <a:pt x="0" y="1"/>
                  </a:moveTo>
                  <a:cubicBezTo>
                    <a:pt x="104" y="311"/>
                    <a:pt x="414" y="647"/>
                    <a:pt x="750" y="647"/>
                  </a:cubicBezTo>
                  <a:cubicBezTo>
                    <a:pt x="853" y="751"/>
                    <a:pt x="957" y="751"/>
                    <a:pt x="1060" y="751"/>
                  </a:cubicBezTo>
                  <a:lnTo>
                    <a:pt x="1060" y="104"/>
                  </a:lnTo>
                  <a:lnTo>
                    <a:pt x="957" y="104"/>
                  </a:lnTo>
                  <a:cubicBezTo>
                    <a:pt x="647" y="1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4446754" y="2206717"/>
              <a:ext cx="49343" cy="39906"/>
            </a:xfrm>
            <a:custGeom>
              <a:avLst/>
              <a:gdLst/>
              <a:ahLst/>
              <a:cxnLst/>
              <a:rect l="l" t="t" r="r" b="b"/>
              <a:pathLst>
                <a:path w="1485" h="1201" extrusionOk="0">
                  <a:moveTo>
                    <a:pt x="850" y="0"/>
                  </a:moveTo>
                  <a:cubicBezTo>
                    <a:pt x="454" y="0"/>
                    <a:pt x="1" y="584"/>
                    <a:pt x="192" y="968"/>
                  </a:cubicBezTo>
                  <a:cubicBezTo>
                    <a:pt x="296" y="1097"/>
                    <a:pt x="399" y="1201"/>
                    <a:pt x="632" y="1201"/>
                  </a:cubicBezTo>
                  <a:cubicBezTo>
                    <a:pt x="735" y="1201"/>
                    <a:pt x="942" y="1201"/>
                    <a:pt x="1175" y="968"/>
                  </a:cubicBezTo>
                  <a:cubicBezTo>
                    <a:pt x="1485" y="761"/>
                    <a:pt x="1485" y="115"/>
                    <a:pt x="942" y="12"/>
                  </a:cubicBezTo>
                  <a:cubicBezTo>
                    <a:pt x="912" y="4"/>
                    <a:pt x="881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4406747" y="2253470"/>
              <a:ext cx="31799" cy="59012"/>
            </a:xfrm>
            <a:custGeom>
              <a:avLst/>
              <a:gdLst/>
              <a:ahLst/>
              <a:cxnLst/>
              <a:rect l="l" t="t" r="r" b="b"/>
              <a:pathLst>
                <a:path w="957" h="1776" extrusionOk="0">
                  <a:moveTo>
                    <a:pt x="311" y="0"/>
                  </a:moveTo>
                  <a:cubicBezTo>
                    <a:pt x="207" y="440"/>
                    <a:pt x="104" y="750"/>
                    <a:pt x="104" y="1086"/>
                  </a:cubicBezTo>
                  <a:cubicBezTo>
                    <a:pt x="0" y="1293"/>
                    <a:pt x="0" y="1500"/>
                    <a:pt x="0" y="1732"/>
                  </a:cubicBezTo>
                  <a:lnTo>
                    <a:pt x="207" y="1732"/>
                  </a:lnTo>
                  <a:cubicBezTo>
                    <a:pt x="238" y="1763"/>
                    <a:pt x="279" y="1775"/>
                    <a:pt x="325" y="1775"/>
                  </a:cubicBezTo>
                  <a:cubicBezTo>
                    <a:pt x="436" y="1775"/>
                    <a:pt x="574" y="1702"/>
                    <a:pt x="647" y="1629"/>
                  </a:cubicBezTo>
                  <a:cubicBezTo>
                    <a:pt x="647" y="1629"/>
                    <a:pt x="750" y="1500"/>
                    <a:pt x="853" y="1293"/>
                  </a:cubicBezTo>
                  <a:cubicBezTo>
                    <a:pt x="853" y="1086"/>
                    <a:pt x="957" y="853"/>
                    <a:pt x="853" y="647"/>
                  </a:cubicBezTo>
                  <a:cubicBezTo>
                    <a:pt x="750" y="440"/>
                    <a:pt x="543" y="104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4467721" y="2251310"/>
              <a:ext cx="67884" cy="61172"/>
            </a:xfrm>
            <a:custGeom>
              <a:avLst/>
              <a:gdLst/>
              <a:ahLst/>
              <a:cxnLst/>
              <a:rect l="l" t="t" r="r" b="b"/>
              <a:pathLst>
                <a:path w="2043" h="1841" extrusionOk="0">
                  <a:moveTo>
                    <a:pt x="1268" y="0"/>
                  </a:moveTo>
                  <a:cubicBezTo>
                    <a:pt x="726" y="0"/>
                    <a:pt x="185" y="667"/>
                    <a:pt x="104" y="1255"/>
                  </a:cubicBezTo>
                  <a:cubicBezTo>
                    <a:pt x="104" y="1255"/>
                    <a:pt x="1" y="1358"/>
                    <a:pt x="104" y="1461"/>
                  </a:cubicBezTo>
                  <a:cubicBezTo>
                    <a:pt x="104" y="1461"/>
                    <a:pt x="104" y="1565"/>
                    <a:pt x="208" y="1694"/>
                  </a:cubicBezTo>
                  <a:cubicBezTo>
                    <a:pt x="354" y="1767"/>
                    <a:pt x="616" y="1840"/>
                    <a:pt x="831" y="1840"/>
                  </a:cubicBezTo>
                  <a:cubicBezTo>
                    <a:pt x="920" y="1840"/>
                    <a:pt x="1000" y="1828"/>
                    <a:pt x="1061" y="1797"/>
                  </a:cubicBezTo>
                  <a:cubicBezTo>
                    <a:pt x="1397" y="1694"/>
                    <a:pt x="1604" y="1461"/>
                    <a:pt x="1836" y="1255"/>
                  </a:cubicBezTo>
                  <a:cubicBezTo>
                    <a:pt x="1836" y="1151"/>
                    <a:pt x="1940" y="918"/>
                    <a:pt x="1940" y="815"/>
                  </a:cubicBezTo>
                  <a:cubicBezTo>
                    <a:pt x="2043" y="608"/>
                    <a:pt x="1940" y="272"/>
                    <a:pt x="1707" y="169"/>
                  </a:cubicBezTo>
                  <a:cubicBezTo>
                    <a:pt x="1567" y="51"/>
                    <a:pt x="1417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4428213" y="2334547"/>
              <a:ext cx="46419" cy="37481"/>
            </a:xfrm>
            <a:custGeom>
              <a:avLst/>
              <a:gdLst/>
              <a:ahLst/>
              <a:cxnLst/>
              <a:rect l="l" t="t" r="r" b="b"/>
              <a:pathLst>
                <a:path w="1397" h="1128" extrusionOk="0">
                  <a:moveTo>
                    <a:pt x="860" y="0"/>
                  </a:moveTo>
                  <a:cubicBezTo>
                    <a:pt x="480" y="0"/>
                    <a:pt x="80" y="478"/>
                    <a:pt x="1" y="895"/>
                  </a:cubicBezTo>
                  <a:lnTo>
                    <a:pt x="1" y="999"/>
                  </a:lnTo>
                  <a:lnTo>
                    <a:pt x="104" y="1128"/>
                  </a:lnTo>
                  <a:cubicBezTo>
                    <a:pt x="544" y="895"/>
                    <a:pt x="957" y="688"/>
                    <a:pt x="1397" y="352"/>
                  </a:cubicBezTo>
                  <a:cubicBezTo>
                    <a:pt x="1397" y="249"/>
                    <a:pt x="1293" y="249"/>
                    <a:pt x="1190" y="145"/>
                  </a:cubicBezTo>
                  <a:cubicBezTo>
                    <a:pt x="1088" y="44"/>
                    <a:pt x="975" y="0"/>
                    <a:pt x="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4593125" y="2173023"/>
              <a:ext cx="13789" cy="55556"/>
            </a:xfrm>
            <a:custGeom>
              <a:avLst/>
              <a:gdLst/>
              <a:ahLst/>
              <a:cxnLst/>
              <a:rect l="l" t="t" r="r" b="b"/>
              <a:pathLst>
                <a:path w="415" h="1672" extrusionOk="0">
                  <a:moveTo>
                    <a:pt x="225" y="1"/>
                  </a:moveTo>
                  <a:cubicBezTo>
                    <a:pt x="157" y="1"/>
                    <a:pt x="104" y="80"/>
                    <a:pt x="104" y="172"/>
                  </a:cubicBezTo>
                  <a:cubicBezTo>
                    <a:pt x="1" y="586"/>
                    <a:pt x="1" y="1026"/>
                    <a:pt x="1" y="1465"/>
                  </a:cubicBezTo>
                  <a:cubicBezTo>
                    <a:pt x="1" y="1568"/>
                    <a:pt x="104" y="1672"/>
                    <a:pt x="104" y="1672"/>
                  </a:cubicBezTo>
                  <a:cubicBezTo>
                    <a:pt x="208" y="1672"/>
                    <a:pt x="311" y="1568"/>
                    <a:pt x="311" y="1465"/>
                  </a:cubicBezTo>
                  <a:cubicBezTo>
                    <a:pt x="311" y="1026"/>
                    <a:pt x="311" y="586"/>
                    <a:pt x="415" y="172"/>
                  </a:cubicBezTo>
                  <a:cubicBezTo>
                    <a:pt x="415" y="172"/>
                    <a:pt x="415" y="43"/>
                    <a:pt x="311" y="43"/>
                  </a:cubicBezTo>
                  <a:cubicBezTo>
                    <a:pt x="282" y="14"/>
                    <a:pt x="252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4603459" y="2193326"/>
              <a:ext cx="39541" cy="37846"/>
            </a:xfrm>
            <a:custGeom>
              <a:avLst/>
              <a:gdLst/>
              <a:ahLst/>
              <a:cxnLst/>
              <a:rect l="l" t="t" r="r" b="b"/>
              <a:pathLst>
                <a:path w="1190" h="1139" extrusionOk="0">
                  <a:moveTo>
                    <a:pt x="1018" y="1"/>
                  </a:moveTo>
                  <a:cubicBezTo>
                    <a:pt x="976" y="1"/>
                    <a:pt x="918" y="27"/>
                    <a:pt x="853" y="78"/>
                  </a:cubicBezTo>
                  <a:cubicBezTo>
                    <a:pt x="543" y="311"/>
                    <a:pt x="336" y="621"/>
                    <a:pt x="104" y="854"/>
                  </a:cubicBezTo>
                  <a:cubicBezTo>
                    <a:pt x="0" y="957"/>
                    <a:pt x="0" y="1061"/>
                    <a:pt x="104" y="1061"/>
                  </a:cubicBezTo>
                  <a:cubicBezTo>
                    <a:pt x="104" y="1112"/>
                    <a:pt x="129" y="1138"/>
                    <a:pt x="171" y="1138"/>
                  </a:cubicBezTo>
                  <a:cubicBezTo>
                    <a:pt x="213" y="1138"/>
                    <a:pt x="272" y="1112"/>
                    <a:pt x="336" y="1061"/>
                  </a:cubicBezTo>
                  <a:cubicBezTo>
                    <a:pt x="543" y="854"/>
                    <a:pt x="853" y="518"/>
                    <a:pt x="1086" y="311"/>
                  </a:cubicBezTo>
                  <a:cubicBezTo>
                    <a:pt x="1189" y="311"/>
                    <a:pt x="1189" y="78"/>
                    <a:pt x="1086" y="78"/>
                  </a:cubicBezTo>
                  <a:cubicBezTo>
                    <a:pt x="1086" y="27"/>
                    <a:pt x="10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4206612" y="2776950"/>
              <a:ext cx="454419" cy="117326"/>
            </a:xfrm>
            <a:custGeom>
              <a:avLst/>
              <a:gdLst/>
              <a:ahLst/>
              <a:cxnLst/>
              <a:rect l="l" t="t" r="r" b="b"/>
              <a:pathLst>
                <a:path w="13676" h="3531" extrusionOk="0">
                  <a:moveTo>
                    <a:pt x="6634" y="0"/>
                  </a:moveTo>
                  <a:cubicBezTo>
                    <a:pt x="6042" y="0"/>
                    <a:pt x="5483" y="205"/>
                    <a:pt x="4938" y="506"/>
                  </a:cubicBezTo>
                  <a:cubicBezTo>
                    <a:pt x="4291" y="1049"/>
                    <a:pt x="3878" y="1592"/>
                    <a:pt x="3438" y="2342"/>
                  </a:cubicBezTo>
                  <a:cubicBezTo>
                    <a:pt x="3158" y="2151"/>
                    <a:pt x="2815" y="2068"/>
                    <a:pt x="2455" y="2068"/>
                  </a:cubicBezTo>
                  <a:cubicBezTo>
                    <a:pt x="1985" y="2068"/>
                    <a:pt x="1485" y="2211"/>
                    <a:pt x="1060" y="2445"/>
                  </a:cubicBezTo>
                  <a:cubicBezTo>
                    <a:pt x="647" y="2781"/>
                    <a:pt x="310" y="3091"/>
                    <a:pt x="0" y="3531"/>
                  </a:cubicBezTo>
                  <a:lnTo>
                    <a:pt x="13675" y="3531"/>
                  </a:lnTo>
                  <a:cubicBezTo>
                    <a:pt x="13572" y="2885"/>
                    <a:pt x="13339" y="2135"/>
                    <a:pt x="12925" y="1695"/>
                  </a:cubicBezTo>
                  <a:cubicBezTo>
                    <a:pt x="12589" y="1385"/>
                    <a:pt x="12279" y="1256"/>
                    <a:pt x="11840" y="1153"/>
                  </a:cubicBezTo>
                  <a:cubicBezTo>
                    <a:pt x="11494" y="1069"/>
                    <a:pt x="11093" y="1002"/>
                    <a:pt x="10696" y="1002"/>
                  </a:cubicBezTo>
                  <a:cubicBezTo>
                    <a:pt x="10112" y="1002"/>
                    <a:pt x="9536" y="1146"/>
                    <a:pt x="9151" y="1592"/>
                  </a:cubicBezTo>
                  <a:cubicBezTo>
                    <a:pt x="8815" y="842"/>
                    <a:pt x="8066" y="196"/>
                    <a:pt x="7316" y="93"/>
                  </a:cubicBezTo>
                  <a:cubicBezTo>
                    <a:pt x="7083" y="29"/>
                    <a:pt x="6856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474E95DE-3861-66E0-C4E3-27B48BCCFACE}"/>
              </a:ext>
            </a:extLst>
          </p:cNvPr>
          <p:cNvSpPr/>
          <p:nvPr/>
        </p:nvSpPr>
        <p:spPr>
          <a:xfrm>
            <a:off x="30695" y="46117"/>
            <a:ext cx="5679281" cy="244865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Nếu có 4 bình như thế thì có tất cả bao nhiêu con cá?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908D71F1-3A46-7ABB-2939-8CDBA1184F98}"/>
                  </a:ext>
                </a:extLst>
              </p:cNvPr>
              <p:cNvSpPr txBox="1"/>
              <p:nvPr/>
            </p:nvSpPr>
            <p:spPr>
              <a:xfrm>
                <a:off x="5172926" y="2791139"/>
                <a:ext cx="1841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908D71F1-3A46-7ABB-2939-8CDBA1184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926" y="2791139"/>
                <a:ext cx="18418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D6850CD0-9900-4E96-8C85-0CA22DC50B52}"/>
              </a:ext>
            </a:extLst>
          </p:cNvPr>
          <p:cNvSpPr/>
          <p:nvPr/>
        </p:nvSpPr>
        <p:spPr>
          <a:xfrm>
            <a:off x="3808890" y="2850356"/>
            <a:ext cx="1225077" cy="341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CEA0DBA-2524-1537-2F14-5D5FC18D9F81}"/>
              </a:ext>
            </a:extLst>
          </p:cNvPr>
          <p:cNvSpPr txBox="1"/>
          <p:nvPr/>
        </p:nvSpPr>
        <p:spPr>
          <a:xfrm>
            <a:off x="7014777" y="2714194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cá</a:t>
            </a:r>
            <a:endParaRPr lang="en-US" sz="3200" dirty="0"/>
          </a:p>
        </p:txBody>
      </p:sp>
      <p:pic>
        <p:nvPicPr>
          <p:cNvPr id="58" name="Picture 5">
            <a:extLst>
              <a:ext uri="{FF2B5EF4-FFF2-40B4-BE49-F238E27FC236}">
                <a16:creationId xmlns:a16="http://schemas.microsoft.com/office/drawing/2014/main" id="{B680DF7D-C51C-B77B-F695-31CD7D72BD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13313" y="990223"/>
            <a:ext cx="2194655" cy="1415553"/>
          </a:xfrm>
          <a:prstGeom prst="rect">
            <a:avLst/>
          </a:prstGeom>
        </p:spPr>
      </p:pic>
      <p:grpSp>
        <p:nvGrpSpPr>
          <p:cNvPr id="59" name="Google Shape;1955;p40">
            <a:extLst>
              <a:ext uri="{FF2B5EF4-FFF2-40B4-BE49-F238E27FC236}">
                <a16:creationId xmlns:a16="http://schemas.microsoft.com/office/drawing/2014/main" id="{12FBB84D-A0FD-6C6B-D2EB-DA43EF61CACD}"/>
              </a:ext>
            </a:extLst>
          </p:cNvPr>
          <p:cNvGrpSpPr/>
          <p:nvPr/>
        </p:nvGrpSpPr>
        <p:grpSpPr>
          <a:xfrm rot="-722961">
            <a:off x="6548673" y="4244643"/>
            <a:ext cx="619687" cy="701070"/>
            <a:chOff x="9501450" y="282563"/>
            <a:chExt cx="827125" cy="935750"/>
          </a:xfrm>
        </p:grpSpPr>
        <p:sp>
          <p:nvSpPr>
            <p:cNvPr id="60" name="Google Shape;1956;p40">
              <a:extLst>
                <a:ext uri="{FF2B5EF4-FFF2-40B4-BE49-F238E27FC236}">
                  <a16:creationId xmlns:a16="http://schemas.microsoft.com/office/drawing/2014/main" id="{3CDC4B78-7D8F-64CB-4901-27C3DA7B405C}"/>
                </a:ext>
              </a:extLst>
            </p:cNvPr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extrusionOk="0">
                  <a:moveTo>
                    <a:pt x="16114" y="1"/>
                  </a:moveTo>
                  <a:lnTo>
                    <a:pt x="15977" y="20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57;p40">
              <a:extLst>
                <a:ext uri="{FF2B5EF4-FFF2-40B4-BE49-F238E27FC236}">
                  <a16:creationId xmlns:a16="http://schemas.microsoft.com/office/drawing/2014/main" id="{8AB8B810-56E5-6768-0CD0-4F31C7FE69B2}"/>
                </a:ext>
              </a:extLst>
            </p:cNvPr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fill="none" extrusionOk="0">
                  <a:moveTo>
                    <a:pt x="33065" y="12821"/>
                  </a:move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776" y="20"/>
                  </a:lnTo>
                  <a:lnTo>
                    <a:pt x="16484" y="1"/>
                  </a:lnTo>
                  <a:lnTo>
                    <a:pt x="16484" y="1"/>
                  </a:lnTo>
                  <a:lnTo>
                    <a:pt x="16348" y="1"/>
                  </a:lnTo>
                  <a:lnTo>
                    <a:pt x="16348" y="1"/>
                  </a:lnTo>
                  <a:lnTo>
                    <a:pt x="16289" y="1"/>
                  </a:lnTo>
                  <a:lnTo>
                    <a:pt x="16289" y="1"/>
                  </a:lnTo>
                  <a:lnTo>
                    <a:pt x="16114" y="1"/>
                  </a:lnTo>
                  <a:lnTo>
                    <a:pt x="16114" y="1"/>
                  </a:lnTo>
                  <a:lnTo>
                    <a:pt x="15977" y="20"/>
                  </a:lnTo>
                  <a:lnTo>
                    <a:pt x="15821" y="59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58;p40">
              <a:extLst>
                <a:ext uri="{FF2B5EF4-FFF2-40B4-BE49-F238E27FC236}">
                  <a16:creationId xmlns:a16="http://schemas.microsoft.com/office/drawing/2014/main" id="{4AFC62ED-C5C4-1518-25EC-D287D2FF8F3E}"/>
                </a:ext>
              </a:extLst>
            </p:cNvPr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extrusionOk="0">
                  <a:moveTo>
                    <a:pt x="16114" y="1"/>
                  </a:moveTo>
                  <a:lnTo>
                    <a:pt x="15841" y="40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59;p40">
              <a:extLst>
                <a:ext uri="{FF2B5EF4-FFF2-40B4-BE49-F238E27FC236}">
                  <a16:creationId xmlns:a16="http://schemas.microsoft.com/office/drawing/2014/main" id="{39792507-6333-BF5C-7261-954BBBAABEF1}"/>
                </a:ext>
              </a:extLst>
            </p:cNvPr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fill="none" extrusionOk="0">
                  <a:moveTo>
                    <a:pt x="16114" y="1"/>
                  </a:moveTo>
                  <a:lnTo>
                    <a:pt x="16114" y="1"/>
                  </a:lnTo>
                  <a:lnTo>
                    <a:pt x="15841" y="40"/>
                  </a:lnTo>
                  <a:lnTo>
                    <a:pt x="15841" y="40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827" y="27941"/>
                  </a:lnTo>
                  <a:lnTo>
                    <a:pt x="8651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5997" y="98"/>
                  </a:lnTo>
                  <a:lnTo>
                    <a:pt x="16133" y="1"/>
                  </a:lnTo>
                  <a:lnTo>
                    <a:pt x="16133" y="1"/>
                  </a:lnTo>
                  <a:lnTo>
                    <a:pt x="16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60;p40">
              <a:extLst>
                <a:ext uri="{FF2B5EF4-FFF2-40B4-BE49-F238E27FC236}">
                  <a16:creationId xmlns:a16="http://schemas.microsoft.com/office/drawing/2014/main" id="{BD168A2B-86D7-D62D-02D9-6A187E909FA2}"/>
                </a:ext>
              </a:extLst>
            </p:cNvPr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extrusionOk="0">
                  <a:moveTo>
                    <a:pt x="1052" y="1"/>
                  </a:moveTo>
                  <a:lnTo>
                    <a:pt x="838" y="20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61;p40">
              <a:extLst>
                <a:ext uri="{FF2B5EF4-FFF2-40B4-BE49-F238E27FC236}">
                  <a16:creationId xmlns:a16="http://schemas.microsoft.com/office/drawing/2014/main" id="{D82F1C50-27B1-2C29-F0DA-6F4ECECDA8FD}"/>
                </a:ext>
              </a:extLst>
            </p:cNvPr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fill="none" extrusionOk="0">
                  <a:moveTo>
                    <a:pt x="1052" y="1"/>
                  </a:moveTo>
                  <a:lnTo>
                    <a:pt x="1052" y="1"/>
                  </a:lnTo>
                  <a:lnTo>
                    <a:pt x="838" y="20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761" y="6275"/>
                  </a:lnTo>
                  <a:lnTo>
                    <a:pt x="3761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228" y="20"/>
                  </a:lnTo>
                  <a:lnTo>
                    <a:pt x="105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62;p40">
              <a:extLst>
                <a:ext uri="{FF2B5EF4-FFF2-40B4-BE49-F238E27FC236}">
                  <a16:creationId xmlns:a16="http://schemas.microsoft.com/office/drawing/2014/main" id="{93D0A9D2-B1D5-95C0-12C3-534F7982CBDD}"/>
                </a:ext>
              </a:extLst>
            </p:cNvPr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extrusionOk="0">
                  <a:moveTo>
                    <a:pt x="1500" y="0"/>
                  </a:move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63;p40">
              <a:extLst>
                <a:ext uri="{FF2B5EF4-FFF2-40B4-BE49-F238E27FC236}">
                  <a16:creationId xmlns:a16="http://schemas.microsoft.com/office/drawing/2014/main" id="{8A23B572-3D0A-11D9-D908-871804C7CCE4}"/>
                </a:ext>
              </a:extLst>
            </p:cNvPr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fill="none" extrusionOk="0">
                  <a:moveTo>
                    <a:pt x="1500" y="0"/>
                  </a:moveTo>
                  <a:lnTo>
                    <a:pt x="1500" y="0"/>
                  </a:lnTo>
                  <a:lnTo>
                    <a:pt x="1189" y="20"/>
                  </a:ln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64;p40">
              <a:extLst>
                <a:ext uri="{FF2B5EF4-FFF2-40B4-BE49-F238E27FC236}">
                  <a16:creationId xmlns:a16="http://schemas.microsoft.com/office/drawing/2014/main" id="{D549B5FE-B412-C2A9-5529-C58572E4818C}"/>
                </a:ext>
              </a:extLst>
            </p:cNvPr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extrusionOk="0">
                  <a:moveTo>
                    <a:pt x="1696" y="1"/>
                  </a:move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65;p40">
              <a:extLst>
                <a:ext uri="{FF2B5EF4-FFF2-40B4-BE49-F238E27FC236}">
                  <a16:creationId xmlns:a16="http://schemas.microsoft.com/office/drawing/2014/main" id="{F5848A67-DECC-4671-633A-5F09EB227468}"/>
                </a:ext>
              </a:extLst>
            </p:cNvPr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fill="none" extrusionOk="0">
                  <a:moveTo>
                    <a:pt x="1696" y="1"/>
                  </a:moveTo>
                  <a:lnTo>
                    <a:pt x="1696" y="1"/>
                  </a:ln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183" y="40"/>
                  </a:lnTo>
                  <a:lnTo>
                    <a:pt x="2007" y="1"/>
                  </a:lnTo>
                  <a:lnTo>
                    <a:pt x="1832" y="1"/>
                  </a:lnTo>
                  <a:lnTo>
                    <a:pt x="1832" y="1"/>
                  </a:lnTo>
                  <a:lnTo>
                    <a:pt x="16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66;p40">
              <a:extLst>
                <a:ext uri="{FF2B5EF4-FFF2-40B4-BE49-F238E27FC236}">
                  <a16:creationId xmlns:a16="http://schemas.microsoft.com/office/drawing/2014/main" id="{5B32B3D7-922E-1800-EBC2-DB4C322D84A7}"/>
                </a:ext>
              </a:extLst>
            </p:cNvPr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extrusionOk="0">
                  <a:moveTo>
                    <a:pt x="5826" y="0"/>
                  </a:moveTo>
                  <a:lnTo>
                    <a:pt x="5631" y="20"/>
                  </a:lnTo>
                  <a:lnTo>
                    <a:pt x="5475" y="39"/>
                  </a:lnTo>
                  <a:lnTo>
                    <a:pt x="5222" y="98"/>
                  </a:lnTo>
                  <a:lnTo>
                    <a:pt x="5008" y="156"/>
                  </a:lnTo>
                  <a:lnTo>
                    <a:pt x="4774" y="234"/>
                  </a:lnTo>
                  <a:lnTo>
                    <a:pt x="4560" y="351"/>
                  </a:lnTo>
                  <a:lnTo>
                    <a:pt x="4345" y="448"/>
                  </a:lnTo>
                  <a:lnTo>
                    <a:pt x="4131" y="585"/>
                  </a:lnTo>
                  <a:lnTo>
                    <a:pt x="3761" y="818"/>
                  </a:lnTo>
                  <a:lnTo>
                    <a:pt x="3410" y="1111"/>
                  </a:lnTo>
                  <a:lnTo>
                    <a:pt x="3059" y="1422"/>
                  </a:lnTo>
                  <a:lnTo>
                    <a:pt x="2748" y="1773"/>
                  </a:lnTo>
                  <a:lnTo>
                    <a:pt x="2416" y="2143"/>
                  </a:lnTo>
                  <a:lnTo>
                    <a:pt x="2105" y="2572"/>
                  </a:lnTo>
                  <a:lnTo>
                    <a:pt x="1812" y="3040"/>
                  </a:lnTo>
                  <a:lnTo>
                    <a:pt x="1520" y="3527"/>
                  </a:lnTo>
                  <a:lnTo>
                    <a:pt x="1325" y="3897"/>
                  </a:lnTo>
                  <a:lnTo>
                    <a:pt x="1130" y="4267"/>
                  </a:lnTo>
                  <a:lnTo>
                    <a:pt x="799" y="5007"/>
                  </a:lnTo>
                  <a:lnTo>
                    <a:pt x="507" y="5728"/>
                  </a:lnTo>
                  <a:lnTo>
                    <a:pt x="254" y="6410"/>
                  </a:lnTo>
                  <a:lnTo>
                    <a:pt x="0" y="7326"/>
                  </a:lnTo>
                  <a:lnTo>
                    <a:pt x="0" y="7346"/>
                  </a:lnTo>
                  <a:lnTo>
                    <a:pt x="604" y="7209"/>
                  </a:lnTo>
                  <a:lnTo>
                    <a:pt x="1072" y="7073"/>
                  </a:lnTo>
                  <a:lnTo>
                    <a:pt x="1793" y="6839"/>
                  </a:lnTo>
                  <a:lnTo>
                    <a:pt x="2533" y="6605"/>
                  </a:lnTo>
                  <a:lnTo>
                    <a:pt x="3254" y="6352"/>
                  </a:lnTo>
                  <a:lnTo>
                    <a:pt x="3975" y="6060"/>
                  </a:lnTo>
                  <a:lnTo>
                    <a:pt x="4482" y="5826"/>
                  </a:lnTo>
                  <a:lnTo>
                    <a:pt x="4949" y="5573"/>
                  </a:lnTo>
                  <a:lnTo>
                    <a:pt x="5378" y="5319"/>
                  </a:lnTo>
                  <a:lnTo>
                    <a:pt x="5768" y="5046"/>
                  </a:lnTo>
                  <a:lnTo>
                    <a:pt x="6138" y="4754"/>
                  </a:lnTo>
                  <a:lnTo>
                    <a:pt x="6469" y="4462"/>
                  </a:lnTo>
                  <a:lnTo>
                    <a:pt x="6761" y="4150"/>
                  </a:lnTo>
                  <a:lnTo>
                    <a:pt x="7015" y="3819"/>
                  </a:lnTo>
                  <a:lnTo>
                    <a:pt x="7171" y="3605"/>
                  </a:lnTo>
                  <a:lnTo>
                    <a:pt x="7287" y="3410"/>
                  </a:lnTo>
                  <a:lnTo>
                    <a:pt x="7404" y="3215"/>
                  </a:lnTo>
                  <a:lnTo>
                    <a:pt x="7482" y="3020"/>
                  </a:lnTo>
                  <a:lnTo>
                    <a:pt x="7541" y="2806"/>
                  </a:lnTo>
                  <a:lnTo>
                    <a:pt x="7599" y="2591"/>
                  </a:lnTo>
                  <a:lnTo>
                    <a:pt x="7638" y="2397"/>
                  </a:lnTo>
                  <a:lnTo>
                    <a:pt x="7658" y="2202"/>
                  </a:lnTo>
                  <a:lnTo>
                    <a:pt x="7658" y="1987"/>
                  </a:lnTo>
                  <a:lnTo>
                    <a:pt x="7638" y="1773"/>
                  </a:lnTo>
                  <a:lnTo>
                    <a:pt x="7619" y="1578"/>
                  </a:lnTo>
                  <a:lnTo>
                    <a:pt x="7580" y="1383"/>
                  </a:lnTo>
                  <a:lnTo>
                    <a:pt x="7521" y="1208"/>
                  </a:lnTo>
                  <a:lnTo>
                    <a:pt x="7443" y="1033"/>
                  </a:lnTo>
                  <a:lnTo>
                    <a:pt x="7346" y="857"/>
                  </a:lnTo>
                  <a:lnTo>
                    <a:pt x="7248" y="721"/>
                  </a:lnTo>
                  <a:lnTo>
                    <a:pt x="7132" y="565"/>
                  </a:lnTo>
                  <a:lnTo>
                    <a:pt x="6995" y="429"/>
                  </a:lnTo>
                  <a:lnTo>
                    <a:pt x="6839" y="312"/>
                  </a:lnTo>
                  <a:lnTo>
                    <a:pt x="6683" y="214"/>
                  </a:lnTo>
                  <a:lnTo>
                    <a:pt x="6508" y="136"/>
                  </a:lnTo>
                  <a:lnTo>
                    <a:pt x="6313" y="59"/>
                  </a:lnTo>
                  <a:lnTo>
                    <a:pt x="6138" y="2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67;p40">
              <a:extLst>
                <a:ext uri="{FF2B5EF4-FFF2-40B4-BE49-F238E27FC236}">
                  <a16:creationId xmlns:a16="http://schemas.microsoft.com/office/drawing/2014/main" id="{D43F2258-A6B3-A5D3-E716-D968F003A4D9}"/>
                </a:ext>
              </a:extLst>
            </p:cNvPr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fill="none" extrusionOk="0">
                  <a:moveTo>
                    <a:pt x="5943" y="0"/>
                  </a:moveTo>
                  <a:lnTo>
                    <a:pt x="5943" y="0"/>
                  </a:lnTo>
                  <a:lnTo>
                    <a:pt x="6138" y="20"/>
                  </a:lnTo>
                  <a:lnTo>
                    <a:pt x="6313" y="59"/>
                  </a:lnTo>
                  <a:lnTo>
                    <a:pt x="6508" y="136"/>
                  </a:lnTo>
                  <a:lnTo>
                    <a:pt x="6683" y="214"/>
                  </a:lnTo>
                  <a:lnTo>
                    <a:pt x="6683" y="214"/>
                  </a:lnTo>
                  <a:lnTo>
                    <a:pt x="6839" y="312"/>
                  </a:lnTo>
                  <a:lnTo>
                    <a:pt x="6995" y="429"/>
                  </a:lnTo>
                  <a:lnTo>
                    <a:pt x="7132" y="565"/>
                  </a:lnTo>
                  <a:lnTo>
                    <a:pt x="7248" y="721"/>
                  </a:lnTo>
                  <a:lnTo>
                    <a:pt x="7248" y="721"/>
                  </a:lnTo>
                  <a:lnTo>
                    <a:pt x="7346" y="857"/>
                  </a:lnTo>
                  <a:lnTo>
                    <a:pt x="7443" y="1033"/>
                  </a:lnTo>
                  <a:lnTo>
                    <a:pt x="7521" y="1208"/>
                  </a:lnTo>
                  <a:lnTo>
                    <a:pt x="7580" y="1383"/>
                  </a:lnTo>
                  <a:lnTo>
                    <a:pt x="7580" y="1383"/>
                  </a:lnTo>
                  <a:lnTo>
                    <a:pt x="7619" y="1578"/>
                  </a:lnTo>
                  <a:lnTo>
                    <a:pt x="7638" y="1773"/>
                  </a:lnTo>
                  <a:lnTo>
                    <a:pt x="7658" y="1987"/>
                  </a:lnTo>
                  <a:lnTo>
                    <a:pt x="7658" y="2202"/>
                  </a:lnTo>
                  <a:lnTo>
                    <a:pt x="7658" y="2202"/>
                  </a:lnTo>
                  <a:lnTo>
                    <a:pt x="7638" y="2397"/>
                  </a:lnTo>
                  <a:lnTo>
                    <a:pt x="7599" y="2591"/>
                  </a:lnTo>
                  <a:lnTo>
                    <a:pt x="7541" y="2806"/>
                  </a:lnTo>
                  <a:lnTo>
                    <a:pt x="7482" y="3020"/>
                  </a:lnTo>
                  <a:lnTo>
                    <a:pt x="7482" y="3020"/>
                  </a:lnTo>
                  <a:lnTo>
                    <a:pt x="7404" y="3215"/>
                  </a:lnTo>
                  <a:lnTo>
                    <a:pt x="7287" y="3410"/>
                  </a:lnTo>
                  <a:lnTo>
                    <a:pt x="7171" y="3605"/>
                  </a:lnTo>
                  <a:lnTo>
                    <a:pt x="7015" y="3819"/>
                  </a:lnTo>
                  <a:lnTo>
                    <a:pt x="7015" y="3819"/>
                  </a:lnTo>
                  <a:lnTo>
                    <a:pt x="6761" y="4150"/>
                  </a:lnTo>
                  <a:lnTo>
                    <a:pt x="6469" y="4462"/>
                  </a:lnTo>
                  <a:lnTo>
                    <a:pt x="6138" y="4754"/>
                  </a:lnTo>
                  <a:lnTo>
                    <a:pt x="5768" y="5046"/>
                  </a:lnTo>
                  <a:lnTo>
                    <a:pt x="5378" y="5319"/>
                  </a:lnTo>
                  <a:lnTo>
                    <a:pt x="4949" y="5573"/>
                  </a:lnTo>
                  <a:lnTo>
                    <a:pt x="4482" y="5826"/>
                  </a:lnTo>
                  <a:lnTo>
                    <a:pt x="3975" y="6060"/>
                  </a:lnTo>
                  <a:lnTo>
                    <a:pt x="3975" y="6060"/>
                  </a:lnTo>
                  <a:lnTo>
                    <a:pt x="3254" y="6352"/>
                  </a:lnTo>
                  <a:lnTo>
                    <a:pt x="2533" y="6605"/>
                  </a:lnTo>
                  <a:lnTo>
                    <a:pt x="1793" y="6839"/>
                  </a:lnTo>
                  <a:lnTo>
                    <a:pt x="1072" y="7073"/>
                  </a:lnTo>
                  <a:lnTo>
                    <a:pt x="1072" y="7073"/>
                  </a:lnTo>
                  <a:lnTo>
                    <a:pt x="604" y="7209"/>
                  </a:lnTo>
                  <a:lnTo>
                    <a:pt x="604" y="7209"/>
                  </a:lnTo>
                  <a:lnTo>
                    <a:pt x="0" y="7346"/>
                  </a:lnTo>
                  <a:lnTo>
                    <a:pt x="0" y="7326"/>
                  </a:lnTo>
                  <a:lnTo>
                    <a:pt x="0" y="7326"/>
                  </a:lnTo>
                  <a:lnTo>
                    <a:pt x="254" y="6410"/>
                  </a:lnTo>
                  <a:lnTo>
                    <a:pt x="254" y="6410"/>
                  </a:lnTo>
                  <a:lnTo>
                    <a:pt x="507" y="5728"/>
                  </a:lnTo>
                  <a:lnTo>
                    <a:pt x="799" y="5007"/>
                  </a:lnTo>
                  <a:lnTo>
                    <a:pt x="1130" y="4267"/>
                  </a:lnTo>
                  <a:lnTo>
                    <a:pt x="1325" y="3897"/>
                  </a:lnTo>
                  <a:lnTo>
                    <a:pt x="1520" y="3527"/>
                  </a:lnTo>
                  <a:lnTo>
                    <a:pt x="1520" y="3527"/>
                  </a:lnTo>
                  <a:lnTo>
                    <a:pt x="1812" y="3040"/>
                  </a:lnTo>
                  <a:lnTo>
                    <a:pt x="2105" y="2572"/>
                  </a:lnTo>
                  <a:lnTo>
                    <a:pt x="2416" y="2143"/>
                  </a:lnTo>
                  <a:lnTo>
                    <a:pt x="2748" y="1773"/>
                  </a:lnTo>
                  <a:lnTo>
                    <a:pt x="3059" y="1422"/>
                  </a:lnTo>
                  <a:lnTo>
                    <a:pt x="3410" y="1111"/>
                  </a:lnTo>
                  <a:lnTo>
                    <a:pt x="3761" y="818"/>
                  </a:lnTo>
                  <a:lnTo>
                    <a:pt x="4131" y="585"/>
                  </a:lnTo>
                  <a:lnTo>
                    <a:pt x="4131" y="585"/>
                  </a:lnTo>
                  <a:lnTo>
                    <a:pt x="4345" y="448"/>
                  </a:lnTo>
                  <a:lnTo>
                    <a:pt x="4560" y="351"/>
                  </a:lnTo>
                  <a:lnTo>
                    <a:pt x="4774" y="234"/>
                  </a:lnTo>
                  <a:lnTo>
                    <a:pt x="5008" y="156"/>
                  </a:lnTo>
                  <a:lnTo>
                    <a:pt x="5008" y="156"/>
                  </a:lnTo>
                  <a:lnTo>
                    <a:pt x="5222" y="98"/>
                  </a:lnTo>
                  <a:lnTo>
                    <a:pt x="5475" y="39"/>
                  </a:lnTo>
                  <a:lnTo>
                    <a:pt x="5475" y="39"/>
                  </a:lnTo>
                  <a:lnTo>
                    <a:pt x="5631" y="20"/>
                  </a:lnTo>
                  <a:lnTo>
                    <a:pt x="5826" y="0"/>
                  </a:lnTo>
                  <a:lnTo>
                    <a:pt x="5826" y="0"/>
                  </a:lnTo>
                  <a:lnTo>
                    <a:pt x="59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68;p40">
              <a:extLst>
                <a:ext uri="{FF2B5EF4-FFF2-40B4-BE49-F238E27FC236}">
                  <a16:creationId xmlns:a16="http://schemas.microsoft.com/office/drawing/2014/main" id="{F9ABDD4A-9D1C-13D0-2BF5-667F0AC85AA1}"/>
                </a:ext>
              </a:extLst>
            </p:cNvPr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extrusionOk="0">
                  <a:moveTo>
                    <a:pt x="2533" y="0"/>
                  </a:moveTo>
                  <a:lnTo>
                    <a:pt x="2202" y="507"/>
                  </a:lnTo>
                  <a:lnTo>
                    <a:pt x="1968" y="936"/>
                  </a:lnTo>
                  <a:lnTo>
                    <a:pt x="1618" y="1618"/>
                  </a:lnTo>
                  <a:lnTo>
                    <a:pt x="1247" y="2299"/>
                  </a:lnTo>
                  <a:lnTo>
                    <a:pt x="916" y="3001"/>
                  </a:lnTo>
                  <a:lnTo>
                    <a:pt x="624" y="3702"/>
                  </a:lnTo>
                  <a:lnTo>
                    <a:pt x="429" y="4228"/>
                  </a:lnTo>
                  <a:lnTo>
                    <a:pt x="273" y="4735"/>
                  </a:lnTo>
                  <a:lnTo>
                    <a:pt x="156" y="5222"/>
                  </a:lnTo>
                  <a:lnTo>
                    <a:pt x="59" y="5690"/>
                  </a:lnTo>
                  <a:lnTo>
                    <a:pt x="20" y="6157"/>
                  </a:lnTo>
                  <a:lnTo>
                    <a:pt x="0" y="6586"/>
                  </a:lnTo>
                  <a:lnTo>
                    <a:pt x="0" y="7034"/>
                  </a:lnTo>
                  <a:lnTo>
                    <a:pt x="59" y="7443"/>
                  </a:lnTo>
                  <a:lnTo>
                    <a:pt x="98" y="7697"/>
                  </a:lnTo>
                  <a:lnTo>
                    <a:pt x="156" y="7930"/>
                  </a:lnTo>
                  <a:lnTo>
                    <a:pt x="215" y="8145"/>
                  </a:lnTo>
                  <a:lnTo>
                    <a:pt x="293" y="8320"/>
                  </a:lnTo>
                  <a:lnTo>
                    <a:pt x="410" y="8534"/>
                  </a:lnTo>
                  <a:lnTo>
                    <a:pt x="507" y="8710"/>
                  </a:lnTo>
                  <a:lnTo>
                    <a:pt x="624" y="8885"/>
                  </a:lnTo>
                  <a:lnTo>
                    <a:pt x="760" y="9041"/>
                  </a:lnTo>
                  <a:lnTo>
                    <a:pt x="897" y="9197"/>
                  </a:lnTo>
                  <a:lnTo>
                    <a:pt x="1053" y="9333"/>
                  </a:lnTo>
                  <a:lnTo>
                    <a:pt x="1208" y="9450"/>
                  </a:lnTo>
                  <a:lnTo>
                    <a:pt x="1384" y="9548"/>
                  </a:lnTo>
                  <a:lnTo>
                    <a:pt x="1559" y="9645"/>
                  </a:lnTo>
                  <a:lnTo>
                    <a:pt x="1735" y="9723"/>
                  </a:lnTo>
                  <a:lnTo>
                    <a:pt x="1910" y="9762"/>
                  </a:lnTo>
                  <a:lnTo>
                    <a:pt x="2085" y="9801"/>
                  </a:lnTo>
                  <a:lnTo>
                    <a:pt x="2280" y="9820"/>
                  </a:lnTo>
                  <a:lnTo>
                    <a:pt x="2475" y="9820"/>
                  </a:lnTo>
                  <a:lnTo>
                    <a:pt x="2670" y="9801"/>
                  </a:lnTo>
                  <a:lnTo>
                    <a:pt x="2845" y="9762"/>
                  </a:lnTo>
                  <a:lnTo>
                    <a:pt x="3020" y="9684"/>
                  </a:lnTo>
                  <a:lnTo>
                    <a:pt x="3196" y="9606"/>
                  </a:lnTo>
                  <a:lnTo>
                    <a:pt x="3371" y="9489"/>
                  </a:lnTo>
                  <a:lnTo>
                    <a:pt x="3508" y="9372"/>
                  </a:lnTo>
                  <a:lnTo>
                    <a:pt x="3605" y="9294"/>
                  </a:lnTo>
                  <a:lnTo>
                    <a:pt x="3722" y="9158"/>
                  </a:lnTo>
                  <a:lnTo>
                    <a:pt x="3819" y="9021"/>
                  </a:lnTo>
                  <a:lnTo>
                    <a:pt x="3956" y="8807"/>
                  </a:lnTo>
                  <a:lnTo>
                    <a:pt x="4073" y="8612"/>
                  </a:lnTo>
                  <a:lnTo>
                    <a:pt x="4170" y="8378"/>
                  </a:lnTo>
                  <a:lnTo>
                    <a:pt x="4248" y="8164"/>
                  </a:lnTo>
                  <a:lnTo>
                    <a:pt x="4326" y="7930"/>
                  </a:lnTo>
                  <a:lnTo>
                    <a:pt x="4384" y="7677"/>
                  </a:lnTo>
                  <a:lnTo>
                    <a:pt x="4482" y="7248"/>
                  </a:lnTo>
                  <a:lnTo>
                    <a:pt x="4521" y="6800"/>
                  </a:lnTo>
                  <a:lnTo>
                    <a:pt x="4540" y="6352"/>
                  </a:lnTo>
                  <a:lnTo>
                    <a:pt x="4540" y="5865"/>
                  </a:lnTo>
                  <a:lnTo>
                    <a:pt x="4482" y="5378"/>
                  </a:lnTo>
                  <a:lnTo>
                    <a:pt x="4404" y="4852"/>
                  </a:lnTo>
                  <a:lnTo>
                    <a:pt x="4306" y="4306"/>
                  </a:lnTo>
                  <a:lnTo>
                    <a:pt x="4151" y="3761"/>
                  </a:lnTo>
                  <a:lnTo>
                    <a:pt x="4034" y="3352"/>
                  </a:lnTo>
                  <a:lnTo>
                    <a:pt x="3897" y="2962"/>
                  </a:lnTo>
                  <a:lnTo>
                    <a:pt x="3624" y="2202"/>
                  </a:lnTo>
                  <a:lnTo>
                    <a:pt x="3313" y="1481"/>
                  </a:lnTo>
                  <a:lnTo>
                    <a:pt x="3020" y="819"/>
                  </a:lnTo>
                  <a:lnTo>
                    <a:pt x="25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69;p40">
              <a:extLst>
                <a:ext uri="{FF2B5EF4-FFF2-40B4-BE49-F238E27FC236}">
                  <a16:creationId xmlns:a16="http://schemas.microsoft.com/office/drawing/2014/main" id="{63D861AE-2638-FD15-C5DC-0AB34BD72EB6}"/>
                </a:ext>
              </a:extLst>
            </p:cNvPr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fill="none" extrusionOk="0">
                  <a:moveTo>
                    <a:pt x="3508" y="9372"/>
                  </a:moveTo>
                  <a:lnTo>
                    <a:pt x="3508" y="9372"/>
                  </a:lnTo>
                  <a:lnTo>
                    <a:pt x="3371" y="9489"/>
                  </a:lnTo>
                  <a:lnTo>
                    <a:pt x="3196" y="9606"/>
                  </a:lnTo>
                  <a:lnTo>
                    <a:pt x="3020" y="9684"/>
                  </a:lnTo>
                  <a:lnTo>
                    <a:pt x="2845" y="9762"/>
                  </a:lnTo>
                  <a:lnTo>
                    <a:pt x="2845" y="9762"/>
                  </a:lnTo>
                  <a:lnTo>
                    <a:pt x="2670" y="9801"/>
                  </a:lnTo>
                  <a:lnTo>
                    <a:pt x="2475" y="9820"/>
                  </a:lnTo>
                  <a:lnTo>
                    <a:pt x="2280" y="9820"/>
                  </a:lnTo>
                  <a:lnTo>
                    <a:pt x="2085" y="9801"/>
                  </a:lnTo>
                  <a:lnTo>
                    <a:pt x="2085" y="9801"/>
                  </a:lnTo>
                  <a:lnTo>
                    <a:pt x="1910" y="9762"/>
                  </a:lnTo>
                  <a:lnTo>
                    <a:pt x="1735" y="9723"/>
                  </a:lnTo>
                  <a:lnTo>
                    <a:pt x="1559" y="9645"/>
                  </a:lnTo>
                  <a:lnTo>
                    <a:pt x="1384" y="9548"/>
                  </a:lnTo>
                  <a:lnTo>
                    <a:pt x="1384" y="9548"/>
                  </a:lnTo>
                  <a:lnTo>
                    <a:pt x="1208" y="9450"/>
                  </a:lnTo>
                  <a:lnTo>
                    <a:pt x="1053" y="9333"/>
                  </a:lnTo>
                  <a:lnTo>
                    <a:pt x="897" y="9197"/>
                  </a:lnTo>
                  <a:lnTo>
                    <a:pt x="760" y="9041"/>
                  </a:lnTo>
                  <a:lnTo>
                    <a:pt x="760" y="9041"/>
                  </a:lnTo>
                  <a:lnTo>
                    <a:pt x="624" y="8885"/>
                  </a:lnTo>
                  <a:lnTo>
                    <a:pt x="507" y="8710"/>
                  </a:lnTo>
                  <a:lnTo>
                    <a:pt x="410" y="8534"/>
                  </a:lnTo>
                  <a:lnTo>
                    <a:pt x="293" y="8320"/>
                  </a:lnTo>
                  <a:lnTo>
                    <a:pt x="293" y="8320"/>
                  </a:lnTo>
                  <a:lnTo>
                    <a:pt x="215" y="8145"/>
                  </a:lnTo>
                  <a:lnTo>
                    <a:pt x="156" y="7930"/>
                  </a:lnTo>
                  <a:lnTo>
                    <a:pt x="98" y="7697"/>
                  </a:lnTo>
                  <a:lnTo>
                    <a:pt x="59" y="7443"/>
                  </a:lnTo>
                  <a:lnTo>
                    <a:pt x="59" y="7443"/>
                  </a:lnTo>
                  <a:lnTo>
                    <a:pt x="0" y="7034"/>
                  </a:lnTo>
                  <a:lnTo>
                    <a:pt x="0" y="6586"/>
                  </a:lnTo>
                  <a:lnTo>
                    <a:pt x="20" y="6157"/>
                  </a:lnTo>
                  <a:lnTo>
                    <a:pt x="59" y="5690"/>
                  </a:lnTo>
                  <a:lnTo>
                    <a:pt x="156" y="5222"/>
                  </a:lnTo>
                  <a:lnTo>
                    <a:pt x="273" y="4735"/>
                  </a:lnTo>
                  <a:lnTo>
                    <a:pt x="429" y="4228"/>
                  </a:lnTo>
                  <a:lnTo>
                    <a:pt x="624" y="3702"/>
                  </a:lnTo>
                  <a:lnTo>
                    <a:pt x="624" y="3702"/>
                  </a:lnTo>
                  <a:lnTo>
                    <a:pt x="916" y="3001"/>
                  </a:lnTo>
                  <a:lnTo>
                    <a:pt x="1247" y="2299"/>
                  </a:lnTo>
                  <a:lnTo>
                    <a:pt x="1618" y="1618"/>
                  </a:lnTo>
                  <a:lnTo>
                    <a:pt x="1968" y="936"/>
                  </a:lnTo>
                  <a:lnTo>
                    <a:pt x="1968" y="936"/>
                  </a:lnTo>
                  <a:lnTo>
                    <a:pt x="2202" y="507"/>
                  </a:lnTo>
                  <a:lnTo>
                    <a:pt x="2202" y="507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3020" y="819"/>
                  </a:lnTo>
                  <a:lnTo>
                    <a:pt x="3020" y="819"/>
                  </a:lnTo>
                  <a:lnTo>
                    <a:pt x="3313" y="1481"/>
                  </a:lnTo>
                  <a:lnTo>
                    <a:pt x="3624" y="2202"/>
                  </a:lnTo>
                  <a:lnTo>
                    <a:pt x="3897" y="2962"/>
                  </a:lnTo>
                  <a:lnTo>
                    <a:pt x="4034" y="3352"/>
                  </a:lnTo>
                  <a:lnTo>
                    <a:pt x="4151" y="3761"/>
                  </a:lnTo>
                  <a:lnTo>
                    <a:pt x="4151" y="3761"/>
                  </a:lnTo>
                  <a:lnTo>
                    <a:pt x="4306" y="4306"/>
                  </a:lnTo>
                  <a:lnTo>
                    <a:pt x="4404" y="4852"/>
                  </a:lnTo>
                  <a:lnTo>
                    <a:pt x="4482" y="5378"/>
                  </a:lnTo>
                  <a:lnTo>
                    <a:pt x="4540" y="5865"/>
                  </a:lnTo>
                  <a:lnTo>
                    <a:pt x="4540" y="6352"/>
                  </a:lnTo>
                  <a:lnTo>
                    <a:pt x="4521" y="6800"/>
                  </a:lnTo>
                  <a:lnTo>
                    <a:pt x="4482" y="7248"/>
                  </a:lnTo>
                  <a:lnTo>
                    <a:pt x="4384" y="7677"/>
                  </a:lnTo>
                  <a:lnTo>
                    <a:pt x="4384" y="7677"/>
                  </a:lnTo>
                  <a:lnTo>
                    <a:pt x="4326" y="7930"/>
                  </a:lnTo>
                  <a:lnTo>
                    <a:pt x="4248" y="8164"/>
                  </a:lnTo>
                  <a:lnTo>
                    <a:pt x="4170" y="8378"/>
                  </a:lnTo>
                  <a:lnTo>
                    <a:pt x="4073" y="8612"/>
                  </a:lnTo>
                  <a:lnTo>
                    <a:pt x="4073" y="8612"/>
                  </a:lnTo>
                  <a:lnTo>
                    <a:pt x="3956" y="8807"/>
                  </a:lnTo>
                  <a:lnTo>
                    <a:pt x="3819" y="9021"/>
                  </a:lnTo>
                  <a:lnTo>
                    <a:pt x="3819" y="9021"/>
                  </a:lnTo>
                  <a:lnTo>
                    <a:pt x="3722" y="9158"/>
                  </a:lnTo>
                  <a:lnTo>
                    <a:pt x="3605" y="9294"/>
                  </a:lnTo>
                  <a:lnTo>
                    <a:pt x="3605" y="9294"/>
                  </a:lnTo>
                  <a:lnTo>
                    <a:pt x="3508" y="93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70;p40">
              <a:extLst>
                <a:ext uri="{FF2B5EF4-FFF2-40B4-BE49-F238E27FC236}">
                  <a16:creationId xmlns:a16="http://schemas.microsoft.com/office/drawing/2014/main" id="{FE8DA1C5-CE8D-C992-2437-A9CF461F0577}"/>
                </a:ext>
              </a:extLst>
            </p:cNvPr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extrusionOk="0">
                  <a:moveTo>
                    <a:pt x="2631" y="0"/>
                  </a:move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71;p40">
              <a:extLst>
                <a:ext uri="{FF2B5EF4-FFF2-40B4-BE49-F238E27FC236}">
                  <a16:creationId xmlns:a16="http://schemas.microsoft.com/office/drawing/2014/main" id="{08C47933-C6E5-0995-8374-6D3EBC000424}"/>
                </a:ext>
              </a:extLst>
            </p:cNvPr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fill="none" extrusionOk="0">
                  <a:moveTo>
                    <a:pt x="0" y="3234"/>
                  </a:move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lnTo>
                    <a:pt x="2923" y="0"/>
                  </a:lnTo>
                  <a:lnTo>
                    <a:pt x="2923" y="0"/>
                  </a:lnTo>
                  <a:lnTo>
                    <a:pt x="2631" y="0"/>
                  </a:ln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72;p40">
              <a:extLst>
                <a:ext uri="{FF2B5EF4-FFF2-40B4-BE49-F238E27FC236}">
                  <a16:creationId xmlns:a16="http://schemas.microsoft.com/office/drawing/2014/main" id="{C09A37E4-D1B2-1347-83B9-179E394E79C1}"/>
                </a:ext>
              </a:extLst>
            </p:cNvPr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extrusionOk="0">
                  <a:moveTo>
                    <a:pt x="2377" y="0"/>
                  </a:moveTo>
                  <a:lnTo>
                    <a:pt x="2143" y="20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73;p40">
              <a:extLst>
                <a:ext uri="{FF2B5EF4-FFF2-40B4-BE49-F238E27FC236}">
                  <a16:creationId xmlns:a16="http://schemas.microsoft.com/office/drawing/2014/main" id="{EC2857CE-C459-A649-658A-A8CEA17C440F}"/>
                </a:ext>
              </a:extLst>
            </p:cNvPr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fill="none" extrusionOk="0">
                  <a:moveTo>
                    <a:pt x="2377" y="0"/>
                  </a:moveTo>
                  <a:lnTo>
                    <a:pt x="2377" y="0"/>
                  </a:lnTo>
                  <a:lnTo>
                    <a:pt x="2143" y="20"/>
                  </a:lnTo>
                  <a:lnTo>
                    <a:pt x="2143" y="20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695" y="137"/>
                  </a:lnTo>
                  <a:lnTo>
                    <a:pt x="1676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1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39" y="247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92" y="4365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682" y="502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553" y="20"/>
                  </a:lnTo>
                  <a:lnTo>
                    <a:pt x="2397" y="0"/>
                  </a:lnTo>
                  <a:lnTo>
                    <a:pt x="23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74;p40">
              <a:extLst>
                <a:ext uri="{FF2B5EF4-FFF2-40B4-BE49-F238E27FC236}">
                  <a16:creationId xmlns:a16="http://schemas.microsoft.com/office/drawing/2014/main" id="{853C410F-00FE-CFED-D533-BCFFB115B7C4}"/>
                </a:ext>
              </a:extLst>
            </p:cNvPr>
            <p:cNvSpPr/>
            <p:nvPr/>
          </p:nvSpPr>
          <p:spPr>
            <a:xfrm>
              <a:off x="9762050" y="6722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75;p40">
              <a:extLst>
                <a:ext uri="{FF2B5EF4-FFF2-40B4-BE49-F238E27FC236}">
                  <a16:creationId xmlns:a16="http://schemas.microsoft.com/office/drawing/2014/main" id="{421F4E84-A948-BB50-5D11-A3903CA04E37}"/>
                </a:ext>
              </a:extLst>
            </p:cNvPr>
            <p:cNvSpPr/>
            <p:nvPr/>
          </p:nvSpPr>
          <p:spPr>
            <a:xfrm>
              <a:off x="9783000" y="7004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76;p40">
              <a:extLst>
                <a:ext uri="{FF2B5EF4-FFF2-40B4-BE49-F238E27FC236}">
                  <a16:creationId xmlns:a16="http://schemas.microsoft.com/office/drawing/2014/main" id="{2E0C4698-83FF-4BA2-4479-D66CE1FAEB6F}"/>
                </a:ext>
              </a:extLst>
            </p:cNvPr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extrusionOk="0">
                  <a:moveTo>
                    <a:pt x="877" y="1"/>
                  </a:move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77;p40">
              <a:extLst>
                <a:ext uri="{FF2B5EF4-FFF2-40B4-BE49-F238E27FC236}">
                  <a16:creationId xmlns:a16="http://schemas.microsoft.com/office/drawing/2014/main" id="{88D59E01-2DE4-BF49-8B1B-072C16DAB38F}"/>
                </a:ext>
              </a:extLst>
            </p:cNvPr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fill="none" extrusionOk="0">
                  <a:moveTo>
                    <a:pt x="0" y="371"/>
                  </a:move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877" y="741"/>
                  </a:lnTo>
                  <a:lnTo>
                    <a:pt x="877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lnTo>
                    <a:pt x="877" y="1"/>
                  </a:ln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78;p40">
              <a:extLst>
                <a:ext uri="{FF2B5EF4-FFF2-40B4-BE49-F238E27FC236}">
                  <a16:creationId xmlns:a16="http://schemas.microsoft.com/office/drawing/2014/main" id="{68173816-55C8-B616-F6C0-441F92C5099F}"/>
                </a:ext>
              </a:extLst>
            </p:cNvPr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extrusionOk="0">
                  <a:moveTo>
                    <a:pt x="1208" y="1"/>
                  </a:moveTo>
                  <a:lnTo>
                    <a:pt x="1033" y="20"/>
                  </a:lnTo>
                  <a:lnTo>
                    <a:pt x="682" y="79"/>
                  </a:lnTo>
                  <a:lnTo>
                    <a:pt x="370" y="196"/>
                  </a:lnTo>
                  <a:lnTo>
                    <a:pt x="59" y="351"/>
                  </a:lnTo>
                  <a:lnTo>
                    <a:pt x="293" y="390"/>
                  </a:lnTo>
                  <a:lnTo>
                    <a:pt x="526" y="449"/>
                  </a:lnTo>
                  <a:lnTo>
                    <a:pt x="721" y="507"/>
                  </a:lnTo>
                  <a:lnTo>
                    <a:pt x="877" y="585"/>
                  </a:lnTo>
                  <a:lnTo>
                    <a:pt x="1052" y="683"/>
                  </a:lnTo>
                  <a:lnTo>
                    <a:pt x="1208" y="780"/>
                  </a:lnTo>
                  <a:lnTo>
                    <a:pt x="1345" y="897"/>
                  </a:lnTo>
                  <a:lnTo>
                    <a:pt x="1481" y="1014"/>
                  </a:lnTo>
                  <a:lnTo>
                    <a:pt x="1598" y="1150"/>
                  </a:lnTo>
                  <a:lnTo>
                    <a:pt x="1715" y="1306"/>
                  </a:lnTo>
                  <a:lnTo>
                    <a:pt x="1812" y="1462"/>
                  </a:lnTo>
                  <a:lnTo>
                    <a:pt x="1890" y="1618"/>
                  </a:lnTo>
                  <a:lnTo>
                    <a:pt x="2046" y="1949"/>
                  </a:lnTo>
                  <a:lnTo>
                    <a:pt x="2085" y="2144"/>
                  </a:lnTo>
                  <a:lnTo>
                    <a:pt x="2144" y="2319"/>
                  </a:lnTo>
                  <a:lnTo>
                    <a:pt x="2202" y="2689"/>
                  </a:lnTo>
                  <a:lnTo>
                    <a:pt x="2221" y="3079"/>
                  </a:lnTo>
                  <a:lnTo>
                    <a:pt x="2202" y="3469"/>
                  </a:lnTo>
                  <a:lnTo>
                    <a:pt x="2144" y="3839"/>
                  </a:lnTo>
                  <a:lnTo>
                    <a:pt x="2046" y="4209"/>
                  </a:lnTo>
                  <a:lnTo>
                    <a:pt x="1910" y="4579"/>
                  </a:lnTo>
                  <a:lnTo>
                    <a:pt x="1734" y="4911"/>
                  </a:lnTo>
                  <a:lnTo>
                    <a:pt x="1637" y="5066"/>
                  </a:lnTo>
                  <a:lnTo>
                    <a:pt x="1520" y="5222"/>
                  </a:lnTo>
                  <a:lnTo>
                    <a:pt x="1403" y="5359"/>
                  </a:lnTo>
                  <a:lnTo>
                    <a:pt x="1286" y="5495"/>
                  </a:lnTo>
                  <a:lnTo>
                    <a:pt x="1150" y="5612"/>
                  </a:lnTo>
                  <a:lnTo>
                    <a:pt x="994" y="5709"/>
                  </a:lnTo>
                  <a:lnTo>
                    <a:pt x="858" y="5807"/>
                  </a:lnTo>
                  <a:lnTo>
                    <a:pt x="682" y="5904"/>
                  </a:lnTo>
                  <a:lnTo>
                    <a:pt x="526" y="5963"/>
                  </a:lnTo>
                  <a:lnTo>
                    <a:pt x="351" y="6021"/>
                  </a:lnTo>
                  <a:lnTo>
                    <a:pt x="176" y="6060"/>
                  </a:lnTo>
                  <a:lnTo>
                    <a:pt x="0" y="6099"/>
                  </a:lnTo>
                  <a:lnTo>
                    <a:pt x="312" y="6255"/>
                  </a:lnTo>
                  <a:lnTo>
                    <a:pt x="487" y="6333"/>
                  </a:lnTo>
                  <a:lnTo>
                    <a:pt x="663" y="6372"/>
                  </a:lnTo>
                  <a:lnTo>
                    <a:pt x="838" y="6430"/>
                  </a:lnTo>
                  <a:lnTo>
                    <a:pt x="1013" y="6450"/>
                  </a:lnTo>
                  <a:lnTo>
                    <a:pt x="1189" y="6469"/>
                  </a:lnTo>
                  <a:lnTo>
                    <a:pt x="1676" y="6469"/>
                  </a:lnTo>
                  <a:lnTo>
                    <a:pt x="1968" y="6411"/>
                  </a:lnTo>
                  <a:lnTo>
                    <a:pt x="2241" y="6333"/>
                  </a:lnTo>
                  <a:lnTo>
                    <a:pt x="2514" y="6216"/>
                  </a:lnTo>
                  <a:lnTo>
                    <a:pt x="2767" y="6080"/>
                  </a:lnTo>
                  <a:lnTo>
                    <a:pt x="3020" y="5924"/>
                  </a:lnTo>
                  <a:lnTo>
                    <a:pt x="3235" y="5729"/>
                  </a:lnTo>
                  <a:lnTo>
                    <a:pt x="3449" y="5534"/>
                  </a:lnTo>
                  <a:lnTo>
                    <a:pt x="3644" y="5300"/>
                  </a:lnTo>
                  <a:lnTo>
                    <a:pt x="3800" y="5047"/>
                  </a:lnTo>
                  <a:lnTo>
                    <a:pt x="3956" y="4774"/>
                  </a:lnTo>
                  <a:lnTo>
                    <a:pt x="4072" y="4501"/>
                  </a:lnTo>
                  <a:lnTo>
                    <a:pt x="4170" y="4190"/>
                  </a:lnTo>
                  <a:lnTo>
                    <a:pt x="4248" y="3897"/>
                  </a:lnTo>
                  <a:lnTo>
                    <a:pt x="4287" y="3566"/>
                  </a:lnTo>
                  <a:lnTo>
                    <a:pt x="4306" y="3235"/>
                  </a:lnTo>
                  <a:lnTo>
                    <a:pt x="4287" y="2904"/>
                  </a:lnTo>
                  <a:lnTo>
                    <a:pt x="4248" y="2592"/>
                  </a:lnTo>
                  <a:lnTo>
                    <a:pt x="4170" y="2280"/>
                  </a:lnTo>
                  <a:lnTo>
                    <a:pt x="4072" y="1969"/>
                  </a:lnTo>
                  <a:lnTo>
                    <a:pt x="3956" y="1696"/>
                  </a:lnTo>
                  <a:lnTo>
                    <a:pt x="3800" y="1423"/>
                  </a:lnTo>
                  <a:lnTo>
                    <a:pt x="3644" y="1170"/>
                  </a:lnTo>
                  <a:lnTo>
                    <a:pt x="3449" y="936"/>
                  </a:lnTo>
                  <a:lnTo>
                    <a:pt x="3235" y="741"/>
                  </a:lnTo>
                  <a:lnTo>
                    <a:pt x="3020" y="546"/>
                  </a:lnTo>
                  <a:lnTo>
                    <a:pt x="2767" y="390"/>
                  </a:lnTo>
                  <a:lnTo>
                    <a:pt x="2514" y="254"/>
                  </a:lnTo>
                  <a:lnTo>
                    <a:pt x="2241" y="137"/>
                  </a:lnTo>
                  <a:lnTo>
                    <a:pt x="1968" y="59"/>
                  </a:lnTo>
                  <a:lnTo>
                    <a:pt x="1676" y="20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79;p40">
              <a:extLst>
                <a:ext uri="{FF2B5EF4-FFF2-40B4-BE49-F238E27FC236}">
                  <a16:creationId xmlns:a16="http://schemas.microsoft.com/office/drawing/2014/main" id="{49716278-7C95-B71A-D866-6D787AB96D98}"/>
                </a:ext>
              </a:extLst>
            </p:cNvPr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fill="none" extrusionOk="0">
                  <a:moveTo>
                    <a:pt x="4306" y="3235"/>
                  </a:moveTo>
                  <a:lnTo>
                    <a:pt x="4306" y="3235"/>
                  </a:lnTo>
                  <a:lnTo>
                    <a:pt x="4287" y="3566"/>
                  </a:lnTo>
                  <a:lnTo>
                    <a:pt x="4248" y="3897"/>
                  </a:lnTo>
                  <a:lnTo>
                    <a:pt x="4170" y="4190"/>
                  </a:lnTo>
                  <a:lnTo>
                    <a:pt x="4072" y="4501"/>
                  </a:lnTo>
                  <a:lnTo>
                    <a:pt x="3956" y="4774"/>
                  </a:lnTo>
                  <a:lnTo>
                    <a:pt x="3800" y="5047"/>
                  </a:lnTo>
                  <a:lnTo>
                    <a:pt x="3644" y="5300"/>
                  </a:lnTo>
                  <a:lnTo>
                    <a:pt x="3449" y="5534"/>
                  </a:lnTo>
                  <a:lnTo>
                    <a:pt x="3235" y="5729"/>
                  </a:lnTo>
                  <a:lnTo>
                    <a:pt x="3020" y="5924"/>
                  </a:lnTo>
                  <a:lnTo>
                    <a:pt x="2767" y="6080"/>
                  </a:lnTo>
                  <a:lnTo>
                    <a:pt x="2514" y="6216"/>
                  </a:lnTo>
                  <a:lnTo>
                    <a:pt x="2241" y="6333"/>
                  </a:lnTo>
                  <a:lnTo>
                    <a:pt x="1968" y="6411"/>
                  </a:lnTo>
                  <a:lnTo>
                    <a:pt x="1676" y="6469"/>
                  </a:lnTo>
                  <a:lnTo>
                    <a:pt x="1384" y="6469"/>
                  </a:lnTo>
                  <a:lnTo>
                    <a:pt x="1384" y="6469"/>
                  </a:lnTo>
                  <a:lnTo>
                    <a:pt x="1189" y="6469"/>
                  </a:lnTo>
                  <a:lnTo>
                    <a:pt x="1013" y="6450"/>
                  </a:lnTo>
                  <a:lnTo>
                    <a:pt x="838" y="6430"/>
                  </a:lnTo>
                  <a:lnTo>
                    <a:pt x="663" y="6372"/>
                  </a:lnTo>
                  <a:lnTo>
                    <a:pt x="487" y="6333"/>
                  </a:lnTo>
                  <a:lnTo>
                    <a:pt x="312" y="6255"/>
                  </a:lnTo>
                  <a:lnTo>
                    <a:pt x="0" y="6099"/>
                  </a:lnTo>
                  <a:lnTo>
                    <a:pt x="0" y="6099"/>
                  </a:lnTo>
                  <a:lnTo>
                    <a:pt x="176" y="6060"/>
                  </a:lnTo>
                  <a:lnTo>
                    <a:pt x="351" y="6021"/>
                  </a:lnTo>
                  <a:lnTo>
                    <a:pt x="351" y="6021"/>
                  </a:lnTo>
                  <a:lnTo>
                    <a:pt x="526" y="5963"/>
                  </a:lnTo>
                  <a:lnTo>
                    <a:pt x="682" y="5904"/>
                  </a:lnTo>
                  <a:lnTo>
                    <a:pt x="682" y="5904"/>
                  </a:lnTo>
                  <a:lnTo>
                    <a:pt x="858" y="5807"/>
                  </a:lnTo>
                  <a:lnTo>
                    <a:pt x="994" y="5709"/>
                  </a:lnTo>
                  <a:lnTo>
                    <a:pt x="1150" y="5612"/>
                  </a:lnTo>
                  <a:lnTo>
                    <a:pt x="1286" y="5495"/>
                  </a:lnTo>
                  <a:lnTo>
                    <a:pt x="1286" y="5495"/>
                  </a:lnTo>
                  <a:lnTo>
                    <a:pt x="1403" y="5359"/>
                  </a:lnTo>
                  <a:lnTo>
                    <a:pt x="1520" y="5222"/>
                  </a:lnTo>
                  <a:lnTo>
                    <a:pt x="1637" y="5066"/>
                  </a:lnTo>
                  <a:lnTo>
                    <a:pt x="1734" y="4911"/>
                  </a:lnTo>
                  <a:lnTo>
                    <a:pt x="1734" y="4911"/>
                  </a:lnTo>
                  <a:lnTo>
                    <a:pt x="1910" y="4579"/>
                  </a:lnTo>
                  <a:lnTo>
                    <a:pt x="2046" y="4209"/>
                  </a:lnTo>
                  <a:lnTo>
                    <a:pt x="2144" y="3839"/>
                  </a:lnTo>
                  <a:lnTo>
                    <a:pt x="2202" y="3469"/>
                  </a:lnTo>
                  <a:lnTo>
                    <a:pt x="2202" y="3469"/>
                  </a:lnTo>
                  <a:lnTo>
                    <a:pt x="2221" y="3079"/>
                  </a:lnTo>
                  <a:lnTo>
                    <a:pt x="2202" y="2689"/>
                  </a:lnTo>
                  <a:lnTo>
                    <a:pt x="2202" y="2689"/>
                  </a:lnTo>
                  <a:lnTo>
                    <a:pt x="2144" y="2319"/>
                  </a:lnTo>
                  <a:lnTo>
                    <a:pt x="2085" y="2144"/>
                  </a:lnTo>
                  <a:lnTo>
                    <a:pt x="2046" y="1949"/>
                  </a:lnTo>
                  <a:lnTo>
                    <a:pt x="2046" y="1949"/>
                  </a:lnTo>
                  <a:lnTo>
                    <a:pt x="1890" y="1618"/>
                  </a:lnTo>
                  <a:lnTo>
                    <a:pt x="1812" y="1462"/>
                  </a:lnTo>
                  <a:lnTo>
                    <a:pt x="1715" y="1306"/>
                  </a:lnTo>
                  <a:lnTo>
                    <a:pt x="1715" y="1306"/>
                  </a:lnTo>
                  <a:lnTo>
                    <a:pt x="1598" y="1150"/>
                  </a:lnTo>
                  <a:lnTo>
                    <a:pt x="1481" y="1014"/>
                  </a:lnTo>
                  <a:lnTo>
                    <a:pt x="1345" y="897"/>
                  </a:lnTo>
                  <a:lnTo>
                    <a:pt x="1208" y="780"/>
                  </a:lnTo>
                  <a:lnTo>
                    <a:pt x="1208" y="780"/>
                  </a:lnTo>
                  <a:lnTo>
                    <a:pt x="1052" y="683"/>
                  </a:lnTo>
                  <a:lnTo>
                    <a:pt x="877" y="585"/>
                  </a:lnTo>
                  <a:lnTo>
                    <a:pt x="721" y="507"/>
                  </a:lnTo>
                  <a:lnTo>
                    <a:pt x="526" y="449"/>
                  </a:lnTo>
                  <a:lnTo>
                    <a:pt x="526" y="449"/>
                  </a:lnTo>
                  <a:lnTo>
                    <a:pt x="293" y="390"/>
                  </a:lnTo>
                  <a:lnTo>
                    <a:pt x="59" y="351"/>
                  </a:lnTo>
                  <a:lnTo>
                    <a:pt x="59" y="351"/>
                  </a:lnTo>
                  <a:lnTo>
                    <a:pt x="370" y="196"/>
                  </a:lnTo>
                  <a:lnTo>
                    <a:pt x="682" y="79"/>
                  </a:lnTo>
                  <a:lnTo>
                    <a:pt x="1033" y="20"/>
                  </a:lnTo>
                  <a:lnTo>
                    <a:pt x="1208" y="1"/>
                  </a:lnTo>
                  <a:lnTo>
                    <a:pt x="1384" y="1"/>
                  </a:lnTo>
                  <a:lnTo>
                    <a:pt x="1384" y="1"/>
                  </a:lnTo>
                  <a:lnTo>
                    <a:pt x="1676" y="20"/>
                  </a:lnTo>
                  <a:lnTo>
                    <a:pt x="1968" y="59"/>
                  </a:lnTo>
                  <a:lnTo>
                    <a:pt x="2241" y="137"/>
                  </a:lnTo>
                  <a:lnTo>
                    <a:pt x="2514" y="254"/>
                  </a:lnTo>
                  <a:lnTo>
                    <a:pt x="2767" y="390"/>
                  </a:lnTo>
                  <a:lnTo>
                    <a:pt x="3020" y="546"/>
                  </a:lnTo>
                  <a:lnTo>
                    <a:pt x="3235" y="741"/>
                  </a:lnTo>
                  <a:lnTo>
                    <a:pt x="3449" y="936"/>
                  </a:lnTo>
                  <a:lnTo>
                    <a:pt x="3644" y="1170"/>
                  </a:lnTo>
                  <a:lnTo>
                    <a:pt x="3800" y="1423"/>
                  </a:lnTo>
                  <a:lnTo>
                    <a:pt x="3956" y="1696"/>
                  </a:lnTo>
                  <a:lnTo>
                    <a:pt x="4072" y="1969"/>
                  </a:lnTo>
                  <a:lnTo>
                    <a:pt x="4170" y="2280"/>
                  </a:lnTo>
                  <a:lnTo>
                    <a:pt x="4248" y="2592"/>
                  </a:lnTo>
                  <a:lnTo>
                    <a:pt x="4287" y="2904"/>
                  </a:lnTo>
                  <a:lnTo>
                    <a:pt x="4306" y="3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80;p40">
              <a:extLst>
                <a:ext uri="{FF2B5EF4-FFF2-40B4-BE49-F238E27FC236}">
                  <a16:creationId xmlns:a16="http://schemas.microsoft.com/office/drawing/2014/main" id="{BD38E004-EFD0-6F76-3B6F-BB0B6B066DDC}"/>
                </a:ext>
              </a:extLst>
            </p:cNvPr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extrusionOk="0">
                  <a:moveTo>
                    <a:pt x="1734" y="0"/>
                  </a:moveTo>
                  <a:lnTo>
                    <a:pt x="1539" y="98"/>
                  </a:lnTo>
                  <a:lnTo>
                    <a:pt x="1364" y="215"/>
                  </a:lnTo>
                  <a:lnTo>
                    <a:pt x="1189" y="351"/>
                  </a:lnTo>
                  <a:lnTo>
                    <a:pt x="1033" y="488"/>
                  </a:lnTo>
                  <a:lnTo>
                    <a:pt x="877" y="643"/>
                  </a:lnTo>
                  <a:lnTo>
                    <a:pt x="740" y="819"/>
                  </a:lnTo>
                  <a:lnTo>
                    <a:pt x="604" y="994"/>
                  </a:lnTo>
                  <a:lnTo>
                    <a:pt x="487" y="1169"/>
                  </a:lnTo>
                  <a:lnTo>
                    <a:pt x="370" y="1364"/>
                  </a:lnTo>
                  <a:lnTo>
                    <a:pt x="273" y="1579"/>
                  </a:lnTo>
                  <a:lnTo>
                    <a:pt x="195" y="1793"/>
                  </a:lnTo>
                  <a:lnTo>
                    <a:pt x="117" y="2007"/>
                  </a:lnTo>
                  <a:lnTo>
                    <a:pt x="59" y="2241"/>
                  </a:lnTo>
                  <a:lnTo>
                    <a:pt x="20" y="2475"/>
                  </a:lnTo>
                  <a:lnTo>
                    <a:pt x="0" y="2709"/>
                  </a:lnTo>
                  <a:lnTo>
                    <a:pt x="0" y="2962"/>
                  </a:lnTo>
                  <a:lnTo>
                    <a:pt x="0" y="3215"/>
                  </a:lnTo>
                  <a:lnTo>
                    <a:pt x="20" y="3449"/>
                  </a:lnTo>
                  <a:lnTo>
                    <a:pt x="59" y="3683"/>
                  </a:lnTo>
                  <a:lnTo>
                    <a:pt x="117" y="3917"/>
                  </a:lnTo>
                  <a:lnTo>
                    <a:pt x="195" y="4131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35"/>
                  </a:lnTo>
                  <a:lnTo>
                    <a:pt x="585" y="4930"/>
                  </a:lnTo>
                  <a:lnTo>
                    <a:pt x="721" y="5105"/>
                  </a:lnTo>
                  <a:lnTo>
                    <a:pt x="877" y="5281"/>
                  </a:lnTo>
                  <a:lnTo>
                    <a:pt x="1013" y="5436"/>
                  </a:lnTo>
                  <a:lnTo>
                    <a:pt x="1189" y="5573"/>
                  </a:lnTo>
                  <a:lnTo>
                    <a:pt x="1344" y="5709"/>
                  </a:lnTo>
                  <a:lnTo>
                    <a:pt x="1539" y="5826"/>
                  </a:lnTo>
                  <a:lnTo>
                    <a:pt x="1715" y="5924"/>
                  </a:lnTo>
                  <a:lnTo>
                    <a:pt x="1909" y="5924"/>
                  </a:lnTo>
                  <a:lnTo>
                    <a:pt x="2163" y="5904"/>
                  </a:lnTo>
                  <a:lnTo>
                    <a:pt x="2397" y="5865"/>
                  </a:lnTo>
                  <a:lnTo>
                    <a:pt x="2669" y="5768"/>
                  </a:lnTo>
                  <a:lnTo>
                    <a:pt x="2903" y="5651"/>
                  </a:lnTo>
                  <a:lnTo>
                    <a:pt x="3156" y="5475"/>
                  </a:lnTo>
                  <a:lnTo>
                    <a:pt x="3390" y="5281"/>
                  </a:lnTo>
                  <a:lnTo>
                    <a:pt x="3605" y="5027"/>
                  </a:lnTo>
                  <a:lnTo>
                    <a:pt x="3624" y="5008"/>
                  </a:lnTo>
                  <a:lnTo>
                    <a:pt x="3819" y="4716"/>
                  </a:lnTo>
                  <a:lnTo>
                    <a:pt x="3916" y="4521"/>
                  </a:lnTo>
                  <a:lnTo>
                    <a:pt x="4014" y="4345"/>
                  </a:lnTo>
                  <a:lnTo>
                    <a:pt x="4092" y="4131"/>
                  </a:lnTo>
                  <a:lnTo>
                    <a:pt x="4150" y="3917"/>
                  </a:lnTo>
                  <a:lnTo>
                    <a:pt x="4209" y="3683"/>
                  </a:lnTo>
                  <a:lnTo>
                    <a:pt x="4248" y="3449"/>
                  </a:lnTo>
                  <a:lnTo>
                    <a:pt x="4248" y="3469"/>
                  </a:lnTo>
                  <a:lnTo>
                    <a:pt x="4267" y="3215"/>
                  </a:lnTo>
                  <a:lnTo>
                    <a:pt x="4287" y="2962"/>
                  </a:lnTo>
                  <a:lnTo>
                    <a:pt x="4267" y="2709"/>
                  </a:lnTo>
                  <a:lnTo>
                    <a:pt x="4248" y="2436"/>
                  </a:lnTo>
                  <a:lnTo>
                    <a:pt x="4248" y="2455"/>
                  </a:lnTo>
                  <a:lnTo>
                    <a:pt x="4189" y="2144"/>
                  </a:lnTo>
                  <a:lnTo>
                    <a:pt x="4131" y="1949"/>
                  </a:lnTo>
                  <a:lnTo>
                    <a:pt x="4131" y="1910"/>
                  </a:lnTo>
                  <a:lnTo>
                    <a:pt x="4014" y="1579"/>
                  </a:lnTo>
                  <a:lnTo>
                    <a:pt x="3994" y="1559"/>
                  </a:lnTo>
                  <a:lnTo>
                    <a:pt x="3838" y="1247"/>
                  </a:lnTo>
                  <a:lnTo>
                    <a:pt x="3760" y="1092"/>
                  </a:lnTo>
                  <a:lnTo>
                    <a:pt x="3644" y="936"/>
                  </a:lnTo>
                  <a:lnTo>
                    <a:pt x="3624" y="916"/>
                  </a:lnTo>
                  <a:lnTo>
                    <a:pt x="3527" y="799"/>
                  </a:lnTo>
                  <a:lnTo>
                    <a:pt x="3410" y="663"/>
                  </a:lnTo>
                  <a:lnTo>
                    <a:pt x="3312" y="585"/>
                  </a:lnTo>
                  <a:lnTo>
                    <a:pt x="3312" y="565"/>
                  </a:lnTo>
                  <a:lnTo>
                    <a:pt x="3195" y="468"/>
                  </a:lnTo>
                  <a:lnTo>
                    <a:pt x="3156" y="429"/>
                  </a:lnTo>
                  <a:lnTo>
                    <a:pt x="3040" y="351"/>
                  </a:lnTo>
                  <a:lnTo>
                    <a:pt x="2923" y="293"/>
                  </a:lnTo>
                  <a:lnTo>
                    <a:pt x="2903" y="273"/>
                  </a:lnTo>
                  <a:lnTo>
                    <a:pt x="2884" y="254"/>
                  </a:lnTo>
                  <a:lnTo>
                    <a:pt x="2864" y="254"/>
                  </a:lnTo>
                  <a:lnTo>
                    <a:pt x="2845" y="234"/>
                  </a:lnTo>
                  <a:lnTo>
                    <a:pt x="2650" y="137"/>
                  </a:lnTo>
                  <a:lnTo>
                    <a:pt x="2669" y="156"/>
                  </a:lnTo>
                  <a:lnTo>
                    <a:pt x="2630" y="137"/>
                  </a:lnTo>
                  <a:lnTo>
                    <a:pt x="2611" y="117"/>
                  </a:lnTo>
                  <a:lnTo>
                    <a:pt x="2572" y="117"/>
                  </a:lnTo>
                  <a:lnTo>
                    <a:pt x="2397" y="59"/>
                  </a:lnTo>
                  <a:lnTo>
                    <a:pt x="2241" y="20"/>
                  </a:lnTo>
                  <a:lnTo>
                    <a:pt x="2202" y="20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81;p40">
              <a:extLst>
                <a:ext uri="{FF2B5EF4-FFF2-40B4-BE49-F238E27FC236}">
                  <a16:creationId xmlns:a16="http://schemas.microsoft.com/office/drawing/2014/main" id="{20CD59E3-A7B0-0CB1-0302-5D40954E9F41}"/>
                </a:ext>
              </a:extLst>
            </p:cNvPr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fill="none" extrusionOk="0">
                  <a:moveTo>
                    <a:pt x="1909" y="0"/>
                  </a:moveTo>
                  <a:lnTo>
                    <a:pt x="1909" y="0"/>
                  </a:lnTo>
                  <a:lnTo>
                    <a:pt x="2143" y="0"/>
                  </a:lnTo>
                  <a:lnTo>
                    <a:pt x="2143" y="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91" y="117"/>
                  </a:lnTo>
                  <a:lnTo>
                    <a:pt x="2611" y="117"/>
                  </a:lnTo>
                  <a:lnTo>
                    <a:pt x="2611" y="11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69" y="156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845" y="234"/>
                  </a:lnTo>
                  <a:lnTo>
                    <a:pt x="2864" y="254"/>
                  </a:lnTo>
                  <a:lnTo>
                    <a:pt x="2884" y="254"/>
                  </a:lnTo>
                  <a:lnTo>
                    <a:pt x="2903" y="273"/>
                  </a:lnTo>
                  <a:lnTo>
                    <a:pt x="2903" y="273"/>
                  </a:lnTo>
                  <a:lnTo>
                    <a:pt x="2923" y="293"/>
                  </a:lnTo>
                  <a:lnTo>
                    <a:pt x="2923" y="293"/>
                  </a:lnTo>
                  <a:lnTo>
                    <a:pt x="3040" y="351"/>
                  </a:lnTo>
                  <a:lnTo>
                    <a:pt x="3040" y="351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95" y="468"/>
                  </a:lnTo>
                  <a:lnTo>
                    <a:pt x="3195" y="468"/>
                  </a:lnTo>
                  <a:lnTo>
                    <a:pt x="3312" y="565"/>
                  </a:lnTo>
                  <a:lnTo>
                    <a:pt x="3312" y="565"/>
                  </a:lnTo>
                  <a:lnTo>
                    <a:pt x="3312" y="585"/>
                  </a:lnTo>
                  <a:lnTo>
                    <a:pt x="3312" y="585"/>
                  </a:lnTo>
                  <a:lnTo>
                    <a:pt x="3410" y="663"/>
                  </a:lnTo>
                  <a:lnTo>
                    <a:pt x="3410" y="663"/>
                  </a:lnTo>
                  <a:lnTo>
                    <a:pt x="3527" y="799"/>
                  </a:lnTo>
                  <a:lnTo>
                    <a:pt x="3527" y="799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44" y="936"/>
                  </a:lnTo>
                  <a:lnTo>
                    <a:pt x="3644" y="936"/>
                  </a:lnTo>
                  <a:lnTo>
                    <a:pt x="3760" y="1092"/>
                  </a:lnTo>
                  <a:lnTo>
                    <a:pt x="3760" y="1092"/>
                  </a:lnTo>
                  <a:lnTo>
                    <a:pt x="3838" y="1247"/>
                  </a:lnTo>
                  <a:lnTo>
                    <a:pt x="3838" y="1247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4014" y="1579"/>
                  </a:lnTo>
                  <a:lnTo>
                    <a:pt x="4014" y="1598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131" y="1910"/>
                  </a:lnTo>
                  <a:lnTo>
                    <a:pt x="4131" y="1949"/>
                  </a:lnTo>
                  <a:lnTo>
                    <a:pt x="4131" y="1949"/>
                  </a:lnTo>
                  <a:lnTo>
                    <a:pt x="4189" y="2144"/>
                  </a:lnTo>
                  <a:lnTo>
                    <a:pt x="4189" y="2144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36"/>
                  </a:lnTo>
                  <a:lnTo>
                    <a:pt x="4248" y="2436"/>
                  </a:lnTo>
                  <a:lnTo>
                    <a:pt x="4267" y="2709"/>
                  </a:lnTo>
                  <a:lnTo>
                    <a:pt x="4287" y="2962"/>
                  </a:lnTo>
                  <a:lnTo>
                    <a:pt x="4287" y="2962"/>
                  </a:lnTo>
                  <a:lnTo>
                    <a:pt x="4267" y="3215"/>
                  </a:lnTo>
                  <a:lnTo>
                    <a:pt x="4248" y="3469"/>
                  </a:lnTo>
                  <a:lnTo>
                    <a:pt x="4248" y="3449"/>
                  </a:lnTo>
                  <a:lnTo>
                    <a:pt x="4248" y="3449"/>
                  </a:lnTo>
                  <a:lnTo>
                    <a:pt x="4209" y="3683"/>
                  </a:lnTo>
                  <a:lnTo>
                    <a:pt x="4150" y="3917"/>
                  </a:lnTo>
                  <a:lnTo>
                    <a:pt x="4150" y="3917"/>
                  </a:lnTo>
                  <a:lnTo>
                    <a:pt x="4092" y="4131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3916" y="4521"/>
                  </a:lnTo>
                  <a:lnTo>
                    <a:pt x="3819" y="4716"/>
                  </a:lnTo>
                  <a:lnTo>
                    <a:pt x="3819" y="4716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390" y="5281"/>
                  </a:lnTo>
                  <a:lnTo>
                    <a:pt x="3390" y="5281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2903" y="5651"/>
                  </a:lnTo>
                  <a:lnTo>
                    <a:pt x="2903" y="5651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397" y="5865"/>
                  </a:lnTo>
                  <a:lnTo>
                    <a:pt x="2397" y="5865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1909" y="5924"/>
                  </a:lnTo>
                  <a:lnTo>
                    <a:pt x="1909" y="5924"/>
                  </a:lnTo>
                  <a:lnTo>
                    <a:pt x="1715" y="5924"/>
                  </a:lnTo>
                  <a:lnTo>
                    <a:pt x="1715" y="5924"/>
                  </a:lnTo>
                  <a:lnTo>
                    <a:pt x="1539" y="5826"/>
                  </a:lnTo>
                  <a:lnTo>
                    <a:pt x="1344" y="5709"/>
                  </a:lnTo>
                  <a:lnTo>
                    <a:pt x="1189" y="5573"/>
                  </a:lnTo>
                  <a:lnTo>
                    <a:pt x="1013" y="5436"/>
                  </a:lnTo>
                  <a:lnTo>
                    <a:pt x="877" y="5281"/>
                  </a:lnTo>
                  <a:lnTo>
                    <a:pt x="721" y="5105"/>
                  </a:lnTo>
                  <a:lnTo>
                    <a:pt x="585" y="4930"/>
                  </a:lnTo>
                  <a:lnTo>
                    <a:pt x="468" y="4735"/>
                  </a:lnTo>
                  <a:lnTo>
                    <a:pt x="370" y="4540"/>
                  </a:lnTo>
                  <a:lnTo>
                    <a:pt x="273" y="4345"/>
                  </a:lnTo>
                  <a:lnTo>
                    <a:pt x="195" y="4131"/>
                  </a:lnTo>
                  <a:lnTo>
                    <a:pt x="117" y="3917"/>
                  </a:lnTo>
                  <a:lnTo>
                    <a:pt x="59" y="3683"/>
                  </a:lnTo>
                  <a:lnTo>
                    <a:pt x="20" y="3449"/>
                  </a:lnTo>
                  <a:lnTo>
                    <a:pt x="0" y="3215"/>
                  </a:lnTo>
                  <a:lnTo>
                    <a:pt x="0" y="2962"/>
                  </a:lnTo>
                  <a:lnTo>
                    <a:pt x="0" y="2962"/>
                  </a:lnTo>
                  <a:lnTo>
                    <a:pt x="0" y="2709"/>
                  </a:lnTo>
                  <a:lnTo>
                    <a:pt x="20" y="2475"/>
                  </a:lnTo>
                  <a:lnTo>
                    <a:pt x="59" y="2241"/>
                  </a:lnTo>
                  <a:lnTo>
                    <a:pt x="117" y="2007"/>
                  </a:lnTo>
                  <a:lnTo>
                    <a:pt x="195" y="1793"/>
                  </a:lnTo>
                  <a:lnTo>
                    <a:pt x="273" y="1579"/>
                  </a:lnTo>
                  <a:lnTo>
                    <a:pt x="370" y="1364"/>
                  </a:lnTo>
                  <a:lnTo>
                    <a:pt x="487" y="1169"/>
                  </a:lnTo>
                  <a:lnTo>
                    <a:pt x="604" y="994"/>
                  </a:lnTo>
                  <a:lnTo>
                    <a:pt x="740" y="819"/>
                  </a:lnTo>
                  <a:lnTo>
                    <a:pt x="877" y="643"/>
                  </a:lnTo>
                  <a:lnTo>
                    <a:pt x="1033" y="488"/>
                  </a:lnTo>
                  <a:lnTo>
                    <a:pt x="1189" y="351"/>
                  </a:lnTo>
                  <a:lnTo>
                    <a:pt x="1364" y="215"/>
                  </a:lnTo>
                  <a:lnTo>
                    <a:pt x="1539" y="98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890" y="0"/>
                  </a:lnTo>
                  <a:lnTo>
                    <a:pt x="19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82;p40">
              <a:extLst>
                <a:ext uri="{FF2B5EF4-FFF2-40B4-BE49-F238E27FC236}">
                  <a16:creationId xmlns:a16="http://schemas.microsoft.com/office/drawing/2014/main" id="{C1A7984F-CF94-D65F-43E9-D0A663395A04}"/>
                </a:ext>
              </a:extLst>
            </p:cNvPr>
            <p:cNvSpPr/>
            <p:nvPr/>
          </p:nvSpPr>
          <p:spPr>
            <a:xfrm>
              <a:off x="10085975" y="669813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83;p40">
              <a:extLst>
                <a:ext uri="{FF2B5EF4-FFF2-40B4-BE49-F238E27FC236}">
                  <a16:creationId xmlns:a16="http://schemas.microsoft.com/office/drawing/2014/main" id="{763912E5-C86A-640F-B6A2-A5DFADD273A6}"/>
                </a:ext>
              </a:extLst>
            </p:cNvPr>
            <p:cNvSpPr/>
            <p:nvPr/>
          </p:nvSpPr>
          <p:spPr>
            <a:xfrm>
              <a:off x="10065025" y="6980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84;p40">
              <a:extLst>
                <a:ext uri="{FF2B5EF4-FFF2-40B4-BE49-F238E27FC236}">
                  <a16:creationId xmlns:a16="http://schemas.microsoft.com/office/drawing/2014/main" id="{5AFB228A-1CF9-4F2C-C450-69D5A35C0B83}"/>
                </a:ext>
              </a:extLst>
            </p:cNvPr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extrusionOk="0">
                  <a:moveTo>
                    <a:pt x="897" y="0"/>
                  </a:moveTo>
                  <a:lnTo>
                    <a:pt x="702" y="20"/>
                  </a:lnTo>
                  <a:lnTo>
                    <a:pt x="546" y="39"/>
                  </a:lnTo>
                  <a:lnTo>
                    <a:pt x="390" y="78"/>
                  </a:lnTo>
                  <a:lnTo>
                    <a:pt x="254" y="117"/>
                  </a:lnTo>
                  <a:lnTo>
                    <a:pt x="156" y="176"/>
                  </a:lnTo>
                  <a:lnTo>
                    <a:pt x="78" y="234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8"/>
                  </a:lnTo>
                  <a:lnTo>
                    <a:pt x="78" y="526"/>
                  </a:lnTo>
                  <a:lnTo>
                    <a:pt x="156" y="585"/>
                  </a:lnTo>
                  <a:lnTo>
                    <a:pt x="254" y="643"/>
                  </a:lnTo>
                  <a:lnTo>
                    <a:pt x="390" y="682"/>
                  </a:lnTo>
                  <a:lnTo>
                    <a:pt x="546" y="721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1"/>
                  </a:lnTo>
                  <a:lnTo>
                    <a:pt x="1384" y="682"/>
                  </a:lnTo>
                  <a:lnTo>
                    <a:pt x="1520" y="643"/>
                  </a:lnTo>
                  <a:lnTo>
                    <a:pt x="1617" y="585"/>
                  </a:lnTo>
                  <a:lnTo>
                    <a:pt x="1715" y="526"/>
                  </a:lnTo>
                  <a:lnTo>
                    <a:pt x="1754" y="448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715" y="234"/>
                  </a:lnTo>
                  <a:lnTo>
                    <a:pt x="1617" y="176"/>
                  </a:lnTo>
                  <a:lnTo>
                    <a:pt x="1520" y="117"/>
                  </a:lnTo>
                  <a:lnTo>
                    <a:pt x="1384" y="78"/>
                  </a:lnTo>
                  <a:lnTo>
                    <a:pt x="1228" y="39"/>
                  </a:lnTo>
                  <a:lnTo>
                    <a:pt x="1072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85;p40">
              <a:extLst>
                <a:ext uri="{FF2B5EF4-FFF2-40B4-BE49-F238E27FC236}">
                  <a16:creationId xmlns:a16="http://schemas.microsoft.com/office/drawing/2014/main" id="{CCA5B80E-5D1D-CCCC-3646-447300872BDB}"/>
                </a:ext>
              </a:extLst>
            </p:cNvPr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fill="none" extrusionOk="0">
                  <a:moveTo>
                    <a:pt x="1773" y="371"/>
                  </a:moveTo>
                  <a:lnTo>
                    <a:pt x="1773" y="371"/>
                  </a:lnTo>
                  <a:lnTo>
                    <a:pt x="1754" y="448"/>
                  </a:lnTo>
                  <a:lnTo>
                    <a:pt x="1715" y="526"/>
                  </a:lnTo>
                  <a:lnTo>
                    <a:pt x="1617" y="585"/>
                  </a:lnTo>
                  <a:lnTo>
                    <a:pt x="1520" y="643"/>
                  </a:lnTo>
                  <a:lnTo>
                    <a:pt x="1384" y="682"/>
                  </a:lnTo>
                  <a:lnTo>
                    <a:pt x="1228" y="721"/>
                  </a:lnTo>
                  <a:lnTo>
                    <a:pt x="1072" y="741"/>
                  </a:lnTo>
                  <a:lnTo>
                    <a:pt x="897" y="741"/>
                  </a:lnTo>
                  <a:lnTo>
                    <a:pt x="897" y="741"/>
                  </a:lnTo>
                  <a:lnTo>
                    <a:pt x="702" y="741"/>
                  </a:lnTo>
                  <a:lnTo>
                    <a:pt x="546" y="721"/>
                  </a:lnTo>
                  <a:lnTo>
                    <a:pt x="390" y="682"/>
                  </a:lnTo>
                  <a:lnTo>
                    <a:pt x="254" y="643"/>
                  </a:lnTo>
                  <a:lnTo>
                    <a:pt x="156" y="585"/>
                  </a:lnTo>
                  <a:lnTo>
                    <a:pt x="78" y="526"/>
                  </a:lnTo>
                  <a:lnTo>
                    <a:pt x="20" y="448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20" y="293"/>
                  </a:lnTo>
                  <a:lnTo>
                    <a:pt x="78" y="234"/>
                  </a:lnTo>
                  <a:lnTo>
                    <a:pt x="156" y="176"/>
                  </a:lnTo>
                  <a:lnTo>
                    <a:pt x="254" y="117"/>
                  </a:lnTo>
                  <a:lnTo>
                    <a:pt x="390" y="78"/>
                  </a:lnTo>
                  <a:lnTo>
                    <a:pt x="546" y="39"/>
                  </a:lnTo>
                  <a:lnTo>
                    <a:pt x="702" y="20"/>
                  </a:lnTo>
                  <a:lnTo>
                    <a:pt x="897" y="0"/>
                  </a:lnTo>
                  <a:lnTo>
                    <a:pt x="897" y="0"/>
                  </a:lnTo>
                  <a:lnTo>
                    <a:pt x="1072" y="20"/>
                  </a:lnTo>
                  <a:lnTo>
                    <a:pt x="1228" y="39"/>
                  </a:lnTo>
                  <a:lnTo>
                    <a:pt x="1384" y="78"/>
                  </a:lnTo>
                  <a:lnTo>
                    <a:pt x="1520" y="117"/>
                  </a:lnTo>
                  <a:lnTo>
                    <a:pt x="1617" y="176"/>
                  </a:lnTo>
                  <a:lnTo>
                    <a:pt x="1715" y="234"/>
                  </a:lnTo>
                  <a:lnTo>
                    <a:pt x="1754" y="293"/>
                  </a:lnTo>
                  <a:lnTo>
                    <a:pt x="1773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86;p40">
              <a:extLst>
                <a:ext uri="{FF2B5EF4-FFF2-40B4-BE49-F238E27FC236}">
                  <a16:creationId xmlns:a16="http://schemas.microsoft.com/office/drawing/2014/main" id="{CF43BCDE-1CF1-1F90-ADAB-74A7D70F08B7}"/>
                </a:ext>
              </a:extLst>
            </p:cNvPr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extrusionOk="0">
                  <a:moveTo>
                    <a:pt x="1560" y="0"/>
                  </a:moveTo>
                  <a:lnTo>
                    <a:pt x="1306" y="39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87;p40">
              <a:extLst>
                <a:ext uri="{FF2B5EF4-FFF2-40B4-BE49-F238E27FC236}">
                  <a16:creationId xmlns:a16="http://schemas.microsoft.com/office/drawing/2014/main" id="{8A6C7162-7313-D5A3-13B5-534050070DE9}"/>
                </a:ext>
              </a:extLst>
            </p:cNvPr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fill="none" extrusionOk="0">
                  <a:moveTo>
                    <a:pt x="1696" y="0"/>
                  </a:moveTo>
                  <a:lnTo>
                    <a:pt x="1696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306" y="39"/>
                  </a:lnTo>
                  <a:lnTo>
                    <a:pt x="1034" y="98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lnTo>
                    <a:pt x="16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88;p40">
              <a:extLst>
                <a:ext uri="{FF2B5EF4-FFF2-40B4-BE49-F238E27FC236}">
                  <a16:creationId xmlns:a16="http://schemas.microsoft.com/office/drawing/2014/main" id="{5AAC89EE-E457-CE2F-AACA-2FA38AEA575B}"/>
                </a:ext>
              </a:extLst>
            </p:cNvPr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9;p40">
              <a:extLst>
                <a:ext uri="{FF2B5EF4-FFF2-40B4-BE49-F238E27FC236}">
                  <a16:creationId xmlns:a16="http://schemas.microsoft.com/office/drawing/2014/main" id="{BF2E7A2E-D55C-55D9-E363-5DDF9EEBE445}"/>
                </a:ext>
              </a:extLst>
            </p:cNvPr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90;p40">
              <a:extLst>
                <a:ext uri="{FF2B5EF4-FFF2-40B4-BE49-F238E27FC236}">
                  <a16:creationId xmlns:a16="http://schemas.microsoft.com/office/drawing/2014/main" id="{AB9D61FD-5EB7-2AAE-4879-B090DC3B7471}"/>
                </a:ext>
              </a:extLst>
            </p:cNvPr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extrusionOk="0">
                  <a:moveTo>
                    <a:pt x="2163" y="1091"/>
                  </a:moveTo>
                  <a:lnTo>
                    <a:pt x="2475" y="1130"/>
                  </a:lnTo>
                  <a:lnTo>
                    <a:pt x="2728" y="1169"/>
                  </a:lnTo>
                  <a:lnTo>
                    <a:pt x="2962" y="1247"/>
                  </a:lnTo>
                  <a:lnTo>
                    <a:pt x="3157" y="1345"/>
                  </a:lnTo>
                  <a:lnTo>
                    <a:pt x="3332" y="1461"/>
                  </a:lnTo>
                  <a:lnTo>
                    <a:pt x="3430" y="1559"/>
                  </a:lnTo>
                  <a:lnTo>
                    <a:pt x="3527" y="1676"/>
                  </a:lnTo>
                  <a:lnTo>
                    <a:pt x="3644" y="1832"/>
                  </a:lnTo>
                  <a:lnTo>
                    <a:pt x="3644" y="1871"/>
                  </a:lnTo>
                  <a:lnTo>
                    <a:pt x="3663" y="1910"/>
                  </a:lnTo>
                  <a:lnTo>
                    <a:pt x="3683" y="1968"/>
                  </a:lnTo>
                  <a:lnTo>
                    <a:pt x="3683" y="1987"/>
                  </a:lnTo>
                  <a:lnTo>
                    <a:pt x="3702" y="2046"/>
                  </a:lnTo>
                  <a:lnTo>
                    <a:pt x="3702" y="2065"/>
                  </a:lnTo>
                  <a:lnTo>
                    <a:pt x="3702" y="2143"/>
                  </a:lnTo>
                  <a:lnTo>
                    <a:pt x="3507" y="2319"/>
                  </a:lnTo>
                  <a:lnTo>
                    <a:pt x="3293" y="2455"/>
                  </a:lnTo>
                  <a:lnTo>
                    <a:pt x="3059" y="2553"/>
                  </a:lnTo>
                  <a:lnTo>
                    <a:pt x="2748" y="2650"/>
                  </a:lnTo>
                  <a:lnTo>
                    <a:pt x="2436" y="2689"/>
                  </a:lnTo>
                  <a:lnTo>
                    <a:pt x="2241" y="2708"/>
                  </a:lnTo>
                  <a:lnTo>
                    <a:pt x="2124" y="2708"/>
                  </a:lnTo>
                  <a:lnTo>
                    <a:pt x="1890" y="2689"/>
                  </a:lnTo>
                  <a:lnTo>
                    <a:pt x="1559" y="2650"/>
                  </a:lnTo>
                  <a:lnTo>
                    <a:pt x="1267" y="2553"/>
                  </a:lnTo>
                  <a:lnTo>
                    <a:pt x="1033" y="2455"/>
                  </a:lnTo>
                  <a:lnTo>
                    <a:pt x="819" y="2338"/>
                  </a:lnTo>
                  <a:lnTo>
                    <a:pt x="702" y="2241"/>
                  </a:lnTo>
                  <a:lnTo>
                    <a:pt x="585" y="2143"/>
                  </a:lnTo>
                  <a:lnTo>
                    <a:pt x="604" y="2104"/>
                  </a:lnTo>
                  <a:lnTo>
                    <a:pt x="604" y="2085"/>
                  </a:lnTo>
                  <a:lnTo>
                    <a:pt x="624" y="1968"/>
                  </a:lnTo>
                  <a:lnTo>
                    <a:pt x="663" y="1871"/>
                  </a:lnTo>
                  <a:lnTo>
                    <a:pt x="702" y="1773"/>
                  </a:lnTo>
                  <a:lnTo>
                    <a:pt x="780" y="1676"/>
                  </a:lnTo>
                  <a:lnTo>
                    <a:pt x="877" y="1559"/>
                  </a:lnTo>
                  <a:lnTo>
                    <a:pt x="994" y="1461"/>
                  </a:lnTo>
                  <a:lnTo>
                    <a:pt x="1150" y="1345"/>
                  </a:lnTo>
                  <a:lnTo>
                    <a:pt x="1325" y="1267"/>
                  </a:lnTo>
                  <a:lnTo>
                    <a:pt x="1579" y="1169"/>
                  </a:lnTo>
                  <a:lnTo>
                    <a:pt x="1851" y="1111"/>
                  </a:lnTo>
                  <a:lnTo>
                    <a:pt x="2163" y="1091"/>
                  </a:lnTo>
                  <a:close/>
                  <a:moveTo>
                    <a:pt x="1072" y="0"/>
                  </a:move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91;p40">
              <a:extLst>
                <a:ext uri="{FF2B5EF4-FFF2-40B4-BE49-F238E27FC236}">
                  <a16:creationId xmlns:a16="http://schemas.microsoft.com/office/drawing/2014/main" id="{C67C9AF4-D272-4E3E-7045-023A19F5C44C}"/>
                </a:ext>
              </a:extLst>
            </p:cNvPr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fill="none" extrusionOk="0">
                  <a:moveTo>
                    <a:pt x="3235" y="0"/>
                  </a:move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83" y="292"/>
                  </a:lnTo>
                  <a:lnTo>
                    <a:pt x="2163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955" y="20"/>
                  </a:ln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085" y="2845"/>
                  </a:lnTo>
                  <a:lnTo>
                    <a:pt x="2163" y="2845"/>
                  </a:lnTo>
                  <a:lnTo>
                    <a:pt x="2163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371" y="0"/>
                  </a:lnTo>
                  <a:lnTo>
                    <a:pt x="32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92;p40">
              <a:extLst>
                <a:ext uri="{FF2B5EF4-FFF2-40B4-BE49-F238E27FC236}">
                  <a16:creationId xmlns:a16="http://schemas.microsoft.com/office/drawing/2014/main" id="{130E54B5-C05F-D8F8-CE83-83DD7DB95B17}"/>
                </a:ext>
              </a:extLst>
            </p:cNvPr>
            <p:cNvSpPr/>
            <p:nvPr/>
          </p:nvSpPr>
          <p:spPr>
            <a:xfrm>
              <a:off x="9884300" y="673713"/>
              <a:ext cx="77975" cy="40450"/>
            </a:xfrm>
            <a:custGeom>
              <a:avLst/>
              <a:gdLst/>
              <a:ahLst/>
              <a:cxnLst/>
              <a:rect l="l" t="t" r="r" b="b"/>
              <a:pathLst>
                <a:path w="3119" h="1618" fill="none" extrusionOk="0">
                  <a:moveTo>
                    <a:pt x="1267" y="20"/>
                  </a:moveTo>
                  <a:lnTo>
                    <a:pt x="1267" y="2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891" y="39"/>
                  </a:lnTo>
                  <a:lnTo>
                    <a:pt x="1891" y="39"/>
                  </a:lnTo>
                  <a:lnTo>
                    <a:pt x="2144" y="78"/>
                  </a:lnTo>
                  <a:lnTo>
                    <a:pt x="2378" y="156"/>
                  </a:lnTo>
                  <a:lnTo>
                    <a:pt x="2378" y="156"/>
                  </a:lnTo>
                  <a:lnTo>
                    <a:pt x="2573" y="254"/>
                  </a:lnTo>
                  <a:lnTo>
                    <a:pt x="2748" y="370"/>
                  </a:lnTo>
                  <a:lnTo>
                    <a:pt x="2748" y="370"/>
                  </a:lnTo>
                  <a:lnTo>
                    <a:pt x="2846" y="468"/>
                  </a:lnTo>
                  <a:lnTo>
                    <a:pt x="2943" y="585"/>
                  </a:lnTo>
                  <a:lnTo>
                    <a:pt x="2943" y="585"/>
                  </a:lnTo>
                  <a:lnTo>
                    <a:pt x="3060" y="741"/>
                  </a:lnTo>
                  <a:lnTo>
                    <a:pt x="3060" y="741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79" y="819"/>
                  </a:lnTo>
                  <a:lnTo>
                    <a:pt x="3079" y="819"/>
                  </a:lnTo>
                  <a:lnTo>
                    <a:pt x="3099" y="877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118" y="955"/>
                  </a:lnTo>
                  <a:lnTo>
                    <a:pt x="3118" y="974"/>
                  </a:lnTo>
                  <a:lnTo>
                    <a:pt x="3118" y="974"/>
                  </a:lnTo>
                  <a:lnTo>
                    <a:pt x="3118" y="1052"/>
                  </a:lnTo>
                  <a:lnTo>
                    <a:pt x="3118" y="1052"/>
                  </a:lnTo>
                  <a:lnTo>
                    <a:pt x="2923" y="1228"/>
                  </a:lnTo>
                  <a:lnTo>
                    <a:pt x="2923" y="1228"/>
                  </a:lnTo>
                  <a:lnTo>
                    <a:pt x="2709" y="1364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164" y="1559"/>
                  </a:lnTo>
                  <a:lnTo>
                    <a:pt x="1852" y="1598"/>
                  </a:lnTo>
                  <a:lnTo>
                    <a:pt x="1852" y="1598"/>
                  </a:lnTo>
                  <a:lnTo>
                    <a:pt x="1657" y="1617"/>
                  </a:lnTo>
                  <a:lnTo>
                    <a:pt x="1657" y="1617"/>
                  </a:lnTo>
                  <a:lnTo>
                    <a:pt x="1579" y="1617"/>
                  </a:lnTo>
                  <a:lnTo>
                    <a:pt x="1540" y="1617"/>
                  </a:lnTo>
                  <a:lnTo>
                    <a:pt x="1540" y="1617"/>
                  </a:lnTo>
                  <a:lnTo>
                    <a:pt x="1306" y="1598"/>
                  </a:lnTo>
                  <a:lnTo>
                    <a:pt x="1306" y="1598"/>
                  </a:lnTo>
                  <a:lnTo>
                    <a:pt x="975" y="1559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449" y="1364"/>
                  </a:lnTo>
                  <a:lnTo>
                    <a:pt x="235" y="1247"/>
                  </a:lnTo>
                  <a:lnTo>
                    <a:pt x="235" y="1247"/>
                  </a:lnTo>
                  <a:lnTo>
                    <a:pt x="118" y="1150"/>
                  </a:lnTo>
                  <a:lnTo>
                    <a:pt x="1" y="1052"/>
                  </a:lnTo>
                  <a:lnTo>
                    <a:pt x="1" y="1052"/>
                  </a:lnTo>
                  <a:lnTo>
                    <a:pt x="20" y="101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40" y="877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118" y="682"/>
                  </a:lnTo>
                  <a:lnTo>
                    <a:pt x="196" y="585"/>
                  </a:lnTo>
                  <a:lnTo>
                    <a:pt x="196" y="585"/>
                  </a:lnTo>
                  <a:lnTo>
                    <a:pt x="293" y="468"/>
                  </a:lnTo>
                  <a:lnTo>
                    <a:pt x="410" y="370"/>
                  </a:lnTo>
                  <a:lnTo>
                    <a:pt x="410" y="370"/>
                  </a:lnTo>
                  <a:lnTo>
                    <a:pt x="566" y="25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995" y="78"/>
                  </a:lnTo>
                  <a:lnTo>
                    <a:pt x="1267" y="20"/>
                  </a:lnTo>
                  <a:lnTo>
                    <a:pt x="1267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955;p40">
            <a:extLst>
              <a:ext uri="{FF2B5EF4-FFF2-40B4-BE49-F238E27FC236}">
                <a16:creationId xmlns:a16="http://schemas.microsoft.com/office/drawing/2014/main" id="{79277BF1-D05C-94B1-7E57-ED040E91DB21}"/>
              </a:ext>
            </a:extLst>
          </p:cNvPr>
          <p:cNvGrpSpPr/>
          <p:nvPr/>
        </p:nvGrpSpPr>
        <p:grpSpPr>
          <a:xfrm rot="-722961">
            <a:off x="4847702" y="229278"/>
            <a:ext cx="619687" cy="701070"/>
            <a:chOff x="9501450" y="282563"/>
            <a:chExt cx="827125" cy="935750"/>
          </a:xfrm>
        </p:grpSpPr>
        <p:sp>
          <p:nvSpPr>
            <p:cNvPr id="98" name="Google Shape;1956;p40">
              <a:extLst>
                <a:ext uri="{FF2B5EF4-FFF2-40B4-BE49-F238E27FC236}">
                  <a16:creationId xmlns:a16="http://schemas.microsoft.com/office/drawing/2014/main" id="{F0234AAC-E48C-D2E4-87EB-2708B659994E}"/>
                </a:ext>
              </a:extLst>
            </p:cNvPr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extrusionOk="0">
                  <a:moveTo>
                    <a:pt x="16114" y="1"/>
                  </a:moveTo>
                  <a:lnTo>
                    <a:pt x="15977" y="20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57;p40">
              <a:extLst>
                <a:ext uri="{FF2B5EF4-FFF2-40B4-BE49-F238E27FC236}">
                  <a16:creationId xmlns:a16="http://schemas.microsoft.com/office/drawing/2014/main" id="{B19AB919-98AA-2506-3B54-6A8D3A636BE0}"/>
                </a:ext>
              </a:extLst>
            </p:cNvPr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fill="none" extrusionOk="0">
                  <a:moveTo>
                    <a:pt x="33065" y="12821"/>
                  </a:move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776" y="20"/>
                  </a:lnTo>
                  <a:lnTo>
                    <a:pt x="16484" y="1"/>
                  </a:lnTo>
                  <a:lnTo>
                    <a:pt x="16484" y="1"/>
                  </a:lnTo>
                  <a:lnTo>
                    <a:pt x="16348" y="1"/>
                  </a:lnTo>
                  <a:lnTo>
                    <a:pt x="16348" y="1"/>
                  </a:lnTo>
                  <a:lnTo>
                    <a:pt x="16289" y="1"/>
                  </a:lnTo>
                  <a:lnTo>
                    <a:pt x="16289" y="1"/>
                  </a:lnTo>
                  <a:lnTo>
                    <a:pt x="16114" y="1"/>
                  </a:lnTo>
                  <a:lnTo>
                    <a:pt x="16114" y="1"/>
                  </a:lnTo>
                  <a:lnTo>
                    <a:pt x="15977" y="20"/>
                  </a:lnTo>
                  <a:lnTo>
                    <a:pt x="15821" y="59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58;p40">
              <a:extLst>
                <a:ext uri="{FF2B5EF4-FFF2-40B4-BE49-F238E27FC236}">
                  <a16:creationId xmlns:a16="http://schemas.microsoft.com/office/drawing/2014/main" id="{9A6B4596-36F1-126F-8E85-B1F380D8040A}"/>
                </a:ext>
              </a:extLst>
            </p:cNvPr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extrusionOk="0">
                  <a:moveTo>
                    <a:pt x="16114" y="1"/>
                  </a:moveTo>
                  <a:lnTo>
                    <a:pt x="15841" y="40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59;p40">
              <a:extLst>
                <a:ext uri="{FF2B5EF4-FFF2-40B4-BE49-F238E27FC236}">
                  <a16:creationId xmlns:a16="http://schemas.microsoft.com/office/drawing/2014/main" id="{7D429D7E-8DC6-A3DC-2175-C5FF18C0FE87}"/>
                </a:ext>
              </a:extLst>
            </p:cNvPr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fill="none" extrusionOk="0">
                  <a:moveTo>
                    <a:pt x="16114" y="1"/>
                  </a:moveTo>
                  <a:lnTo>
                    <a:pt x="16114" y="1"/>
                  </a:lnTo>
                  <a:lnTo>
                    <a:pt x="15841" y="40"/>
                  </a:lnTo>
                  <a:lnTo>
                    <a:pt x="15841" y="40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827" y="27941"/>
                  </a:lnTo>
                  <a:lnTo>
                    <a:pt x="8651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5997" y="98"/>
                  </a:lnTo>
                  <a:lnTo>
                    <a:pt x="16133" y="1"/>
                  </a:lnTo>
                  <a:lnTo>
                    <a:pt x="16133" y="1"/>
                  </a:lnTo>
                  <a:lnTo>
                    <a:pt x="16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60;p40">
              <a:extLst>
                <a:ext uri="{FF2B5EF4-FFF2-40B4-BE49-F238E27FC236}">
                  <a16:creationId xmlns:a16="http://schemas.microsoft.com/office/drawing/2014/main" id="{A34DA3B4-5512-9299-327F-3682752A73C1}"/>
                </a:ext>
              </a:extLst>
            </p:cNvPr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extrusionOk="0">
                  <a:moveTo>
                    <a:pt x="1052" y="1"/>
                  </a:moveTo>
                  <a:lnTo>
                    <a:pt x="838" y="20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61;p40">
              <a:extLst>
                <a:ext uri="{FF2B5EF4-FFF2-40B4-BE49-F238E27FC236}">
                  <a16:creationId xmlns:a16="http://schemas.microsoft.com/office/drawing/2014/main" id="{11A9D824-80DC-08D7-2E6E-D70F99AA626D}"/>
                </a:ext>
              </a:extLst>
            </p:cNvPr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fill="none" extrusionOk="0">
                  <a:moveTo>
                    <a:pt x="1052" y="1"/>
                  </a:moveTo>
                  <a:lnTo>
                    <a:pt x="1052" y="1"/>
                  </a:lnTo>
                  <a:lnTo>
                    <a:pt x="838" y="20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761" y="6275"/>
                  </a:lnTo>
                  <a:lnTo>
                    <a:pt x="3761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228" y="20"/>
                  </a:lnTo>
                  <a:lnTo>
                    <a:pt x="105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62;p40">
              <a:extLst>
                <a:ext uri="{FF2B5EF4-FFF2-40B4-BE49-F238E27FC236}">
                  <a16:creationId xmlns:a16="http://schemas.microsoft.com/office/drawing/2014/main" id="{BA09A886-C52C-04B7-39B3-BF0DC70FC0CC}"/>
                </a:ext>
              </a:extLst>
            </p:cNvPr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extrusionOk="0">
                  <a:moveTo>
                    <a:pt x="1500" y="0"/>
                  </a:move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63;p40">
              <a:extLst>
                <a:ext uri="{FF2B5EF4-FFF2-40B4-BE49-F238E27FC236}">
                  <a16:creationId xmlns:a16="http://schemas.microsoft.com/office/drawing/2014/main" id="{BF83B5D0-47E6-8F47-B770-9C1C2F1B289D}"/>
                </a:ext>
              </a:extLst>
            </p:cNvPr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fill="none" extrusionOk="0">
                  <a:moveTo>
                    <a:pt x="1500" y="0"/>
                  </a:moveTo>
                  <a:lnTo>
                    <a:pt x="1500" y="0"/>
                  </a:lnTo>
                  <a:lnTo>
                    <a:pt x="1189" y="20"/>
                  </a:ln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64;p40">
              <a:extLst>
                <a:ext uri="{FF2B5EF4-FFF2-40B4-BE49-F238E27FC236}">
                  <a16:creationId xmlns:a16="http://schemas.microsoft.com/office/drawing/2014/main" id="{0C327236-6D8D-4962-AD84-D04F9500FA5D}"/>
                </a:ext>
              </a:extLst>
            </p:cNvPr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extrusionOk="0">
                  <a:moveTo>
                    <a:pt x="1696" y="1"/>
                  </a:move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65;p40">
              <a:extLst>
                <a:ext uri="{FF2B5EF4-FFF2-40B4-BE49-F238E27FC236}">
                  <a16:creationId xmlns:a16="http://schemas.microsoft.com/office/drawing/2014/main" id="{49EF77AC-0D74-143E-13DB-6BB43E3C6F73}"/>
                </a:ext>
              </a:extLst>
            </p:cNvPr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fill="none" extrusionOk="0">
                  <a:moveTo>
                    <a:pt x="1696" y="1"/>
                  </a:moveTo>
                  <a:lnTo>
                    <a:pt x="1696" y="1"/>
                  </a:ln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183" y="40"/>
                  </a:lnTo>
                  <a:lnTo>
                    <a:pt x="2007" y="1"/>
                  </a:lnTo>
                  <a:lnTo>
                    <a:pt x="1832" y="1"/>
                  </a:lnTo>
                  <a:lnTo>
                    <a:pt x="1832" y="1"/>
                  </a:lnTo>
                  <a:lnTo>
                    <a:pt x="16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66;p40">
              <a:extLst>
                <a:ext uri="{FF2B5EF4-FFF2-40B4-BE49-F238E27FC236}">
                  <a16:creationId xmlns:a16="http://schemas.microsoft.com/office/drawing/2014/main" id="{0A1972F1-36C0-0C64-0A61-4172348E5A4E}"/>
                </a:ext>
              </a:extLst>
            </p:cNvPr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extrusionOk="0">
                  <a:moveTo>
                    <a:pt x="5826" y="0"/>
                  </a:moveTo>
                  <a:lnTo>
                    <a:pt x="5631" y="20"/>
                  </a:lnTo>
                  <a:lnTo>
                    <a:pt x="5475" y="39"/>
                  </a:lnTo>
                  <a:lnTo>
                    <a:pt x="5222" y="98"/>
                  </a:lnTo>
                  <a:lnTo>
                    <a:pt x="5008" y="156"/>
                  </a:lnTo>
                  <a:lnTo>
                    <a:pt x="4774" y="234"/>
                  </a:lnTo>
                  <a:lnTo>
                    <a:pt x="4560" y="351"/>
                  </a:lnTo>
                  <a:lnTo>
                    <a:pt x="4345" y="448"/>
                  </a:lnTo>
                  <a:lnTo>
                    <a:pt x="4131" y="585"/>
                  </a:lnTo>
                  <a:lnTo>
                    <a:pt x="3761" y="818"/>
                  </a:lnTo>
                  <a:lnTo>
                    <a:pt x="3410" y="1111"/>
                  </a:lnTo>
                  <a:lnTo>
                    <a:pt x="3059" y="1422"/>
                  </a:lnTo>
                  <a:lnTo>
                    <a:pt x="2748" y="1773"/>
                  </a:lnTo>
                  <a:lnTo>
                    <a:pt x="2416" y="2143"/>
                  </a:lnTo>
                  <a:lnTo>
                    <a:pt x="2105" y="2572"/>
                  </a:lnTo>
                  <a:lnTo>
                    <a:pt x="1812" y="3040"/>
                  </a:lnTo>
                  <a:lnTo>
                    <a:pt x="1520" y="3527"/>
                  </a:lnTo>
                  <a:lnTo>
                    <a:pt x="1325" y="3897"/>
                  </a:lnTo>
                  <a:lnTo>
                    <a:pt x="1130" y="4267"/>
                  </a:lnTo>
                  <a:lnTo>
                    <a:pt x="799" y="5007"/>
                  </a:lnTo>
                  <a:lnTo>
                    <a:pt x="507" y="5728"/>
                  </a:lnTo>
                  <a:lnTo>
                    <a:pt x="254" y="6410"/>
                  </a:lnTo>
                  <a:lnTo>
                    <a:pt x="0" y="7326"/>
                  </a:lnTo>
                  <a:lnTo>
                    <a:pt x="0" y="7346"/>
                  </a:lnTo>
                  <a:lnTo>
                    <a:pt x="604" y="7209"/>
                  </a:lnTo>
                  <a:lnTo>
                    <a:pt x="1072" y="7073"/>
                  </a:lnTo>
                  <a:lnTo>
                    <a:pt x="1793" y="6839"/>
                  </a:lnTo>
                  <a:lnTo>
                    <a:pt x="2533" y="6605"/>
                  </a:lnTo>
                  <a:lnTo>
                    <a:pt x="3254" y="6352"/>
                  </a:lnTo>
                  <a:lnTo>
                    <a:pt x="3975" y="6060"/>
                  </a:lnTo>
                  <a:lnTo>
                    <a:pt x="4482" y="5826"/>
                  </a:lnTo>
                  <a:lnTo>
                    <a:pt x="4949" y="5573"/>
                  </a:lnTo>
                  <a:lnTo>
                    <a:pt x="5378" y="5319"/>
                  </a:lnTo>
                  <a:lnTo>
                    <a:pt x="5768" y="5046"/>
                  </a:lnTo>
                  <a:lnTo>
                    <a:pt x="6138" y="4754"/>
                  </a:lnTo>
                  <a:lnTo>
                    <a:pt x="6469" y="4462"/>
                  </a:lnTo>
                  <a:lnTo>
                    <a:pt x="6761" y="4150"/>
                  </a:lnTo>
                  <a:lnTo>
                    <a:pt x="7015" y="3819"/>
                  </a:lnTo>
                  <a:lnTo>
                    <a:pt x="7171" y="3605"/>
                  </a:lnTo>
                  <a:lnTo>
                    <a:pt x="7287" y="3410"/>
                  </a:lnTo>
                  <a:lnTo>
                    <a:pt x="7404" y="3215"/>
                  </a:lnTo>
                  <a:lnTo>
                    <a:pt x="7482" y="3020"/>
                  </a:lnTo>
                  <a:lnTo>
                    <a:pt x="7541" y="2806"/>
                  </a:lnTo>
                  <a:lnTo>
                    <a:pt x="7599" y="2591"/>
                  </a:lnTo>
                  <a:lnTo>
                    <a:pt x="7638" y="2397"/>
                  </a:lnTo>
                  <a:lnTo>
                    <a:pt x="7658" y="2202"/>
                  </a:lnTo>
                  <a:lnTo>
                    <a:pt x="7658" y="1987"/>
                  </a:lnTo>
                  <a:lnTo>
                    <a:pt x="7638" y="1773"/>
                  </a:lnTo>
                  <a:lnTo>
                    <a:pt x="7619" y="1578"/>
                  </a:lnTo>
                  <a:lnTo>
                    <a:pt x="7580" y="1383"/>
                  </a:lnTo>
                  <a:lnTo>
                    <a:pt x="7521" y="1208"/>
                  </a:lnTo>
                  <a:lnTo>
                    <a:pt x="7443" y="1033"/>
                  </a:lnTo>
                  <a:lnTo>
                    <a:pt x="7346" y="857"/>
                  </a:lnTo>
                  <a:lnTo>
                    <a:pt x="7248" y="721"/>
                  </a:lnTo>
                  <a:lnTo>
                    <a:pt x="7132" y="565"/>
                  </a:lnTo>
                  <a:lnTo>
                    <a:pt x="6995" y="429"/>
                  </a:lnTo>
                  <a:lnTo>
                    <a:pt x="6839" y="312"/>
                  </a:lnTo>
                  <a:lnTo>
                    <a:pt x="6683" y="214"/>
                  </a:lnTo>
                  <a:lnTo>
                    <a:pt x="6508" y="136"/>
                  </a:lnTo>
                  <a:lnTo>
                    <a:pt x="6313" y="59"/>
                  </a:lnTo>
                  <a:lnTo>
                    <a:pt x="6138" y="2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67;p40">
              <a:extLst>
                <a:ext uri="{FF2B5EF4-FFF2-40B4-BE49-F238E27FC236}">
                  <a16:creationId xmlns:a16="http://schemas.microsoft.com/office/drawing/2014/main" id="{A2C92227-7C1D-DB63-EB36-9C202035CEC7}"/>
                </a:ext>
              </a:extLst>
            </p:cNvPr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fill="none" extrusionOk="0">
                  <a:moveTo>
                    <a:pt x="5943" y="0"/>
                  </a:moveTo>
                  <a:lnTo>
                    <a:pt x="5943" y="0"/>
                  </a:lnTo>
                  <a:lnTo>
                    <a:pt x="6138" y="20"/>
                  </a:lnTo>
                  <a:lnTo>
                    <a:pt x="6313" y="59"/>
                  </a:lnTo>
                  <a:lnTo>
                    <a:pt x="6508" y="136"/>
                  </a:lnTo>
                  <a:lnTo>
                    <a:pt x="6683" y="214"/>
                  </a:lnTo>
                  <a:lnTo>
                    <a:pt x="6683" y="214"/>
                  </a:lnTo>
                  <a:lnTo>
                    <a:pt x="6839" y="312"/>
                  </a:lnTo>
                  <a:lnTo>
                    <a:pt x="6995" y="429"/>
                  </a:lnTo>
                  <a:lnTo>
                    <a:pt x="7132" y="565"/>
                  </a:lnTo>
                  <a:lnTo>
                    <a:pt x="7248" y="721"/>
                  </a:lnTo>
                  <a:lnTo>
                    <a:pt x="7248" y="721"/>
                  </a:lnTo>
                  <a:lnTo>
                    <a:pt x="7346" y="857"/>
                  </a:lnTo>
                  <a:lnTo>
                    <a:pt x="7443" y="1033"/>
                  </a:lnTo>
                  <a:lnTo>
                    <a:pt x="7521" y="1208"/>
                  </a:lnTo>
                  <a:lnTo>
                    <a:pt x="7580" y="1383"/>
                  </a:lnTo>
                  <a:lnTo>
                    <a:pt x="7580" y="1383"/>
                  </a:lnTo>
                  <a:lnTo>
                    <a:pt x="7619" y="1578"/>
                  </a:lnTo>
                  <a:lnTo>
                    <a:pt x="7638" y="1773"/>
                  </a:lnTo>
                  <a:lnTo>
                    <a:pt x="7658" y="1987"/>
                  </a:lnTo>
                  <a:lnTo>
                    <a:pt x="7658" y="2202"/>
                  </a:lnTo>
                  <a:lnTo>
                    <a:pt x="7658" y="2202"/>
                  </a:lnTo>
                  <a:lnTo>
                    <a:pt x="7638" y="2397"/>
                  </a:lnTo>
                  <a:lnTo>
                    <a:pt x="7599" y="2591"/>
                  </a:lnTo>
                  <a:lnTo>
                    <a:pt x="7541" y="2806"/>
                  </a:lnTo>
                  <a:lnTo>
                    <a:pt x="7482" y="3020"/>
                  </a:lnTo>
                  <a:lnTo>
                    <a:pt x="7482" y="3020"/>
                  </a:lnTo>
                  <a:lnTo>
                    <a:pt x="7404" y="3215"/>
                  </a:lnTo>
                  <a:lnTo>
                    <a:pt x="7287" y="3410"/>
                  </a:lnTo>
                  <a:lnTo>
                    <a:pt x="7171" y="3605"/>
                  </a:lnTo>
                  <a:lnTo>
                    <a:pt x="7015" y="3819"/>
                  </a:lnTo>
                  <a:lnTo>
                    <a:pt x="7015" y="3819"/>
                  </a:lnTo>
                  <a:lnTo>
                    <a:pt x="6761" y="4150"/>
                  </a:lnTo>
                  <a:lnTo>
                    <a:pt x="6469" y="4462"/>
                  </a:lnTo>
                  <a:lnTo>
                    <a:pt x="6138" y="4754"/>
                  </a:lnTo>
                  <a:lnTo>
                    <a:pt x="5768" y="5046"/>
                  </a:lnTo>
                  <a:lnTo>
                    <a:pt x="5378" y="5319"/>
                  </a:lnTo>
                  <a:lnTo>
                    <a:pt x="4949" y="5573"/>
                  </a:lnTo>
                  <a:lnTo>
                    <a:pt x="4482" y="5826"/>
                  </a:lnTo>
                  <a:lnTo>
                    <a:pt x="3975" y="6060"/>
                  </a:lnTo>
                  <a:lnTo>
                    <a:pt x="3975" y="6060"/>
                  </a:lnTo>
                  <a:lnTo>
                    <a:pt x="3254" y="6352"/>
                  </a:lnTo>
                  <a:lnTo>
                    <a:pt x="2533" y="6605"/>
                  </a:lnTo>
                  <a:lnTo>
                    <a:pt x="1793" y="6839"/>
                  </a:lnTo>
                  <a:lnTo>
                    <a:pt x="1072" y="7073"/>
                  </a:lnTo>
                  <a:lnTo>
                    <a:pt x="1072" y="7073"/>
                  </a:lnTo>
                  <a:lnTo>
                    <a:pt x="604" y="7209"/>
                  </a:lnTo>
                  <a:lnTo>
                    <a:pt x="604" y="7209"/>
                  </a:lnTo>
                  <a:lnTo>
                    <a:pt x="0" y="7346"/>
                  </a:lnTo>
                  <a:lnTo>
                    <a:pt x="0" y="7326"/>
                  </a:lnTo>
                  <a:lnTo>
                    <a:pt x="0" y="7326"/>
                  </a:lnTo>
                  <a:lnTo>
                    <a:pt x="254" y="6410"/>
                  </a:lnTo>
                  <a:lnTo>
                    <a:pt x="254" y="6410"/>
                  </a:lnTo>
                  <a:lnTo>
                    <a:pt x="507" y="5728"/>
                  </a:lnTo>
                  <a:lnTo>
                    <a:pt x="799" y="5007"/>
                  </a:lnTo>
                  <a:lnTo>
                    <a:pt x="1130" y="4267"/>
                  </a:lnTo>
                  <a:lnTo>
                    <a:pt x="1325" y="3897"/>
                  </a:lnTo>
                  <a:lnTo>
                    <a:pt x="1520" y="3527"/>
                  </a:lnTo>
                  <a:lnTo>
                    <a:pt x="1520" y="3527"/>
                  </a:lnTo>
                  <a:lnTo>
                    <a:pt x="1812" y="3040"/>
                  </a:lnTo>
                  <a:lnTo>
                    <a:pt x="2105" y="2572"/>
                  </a:lnTo>
                  <a:lnTo>
                    <a:pt x="2416" y="2143"/>
                  </a:lnTo>
                  <a:lnTo>
                    <a:pt x="2748" y="1773"/>
                  </a:lnTo>
                  <a:lnTo>
                    <a:pt x="3059" y="1422"/>
                  </a:lnTo>
                  <a:lnTo>
                    <a:pt x="3410" y="1111"/>
                  </a:lnTo>
                  <a:lnTo>
                    <a:pt x="3761" y="818"/>
                  </a:lnTo>
                  <a:lnTo>
                    <a:pt x="4131" y="585"/>
                  </a:lnTo>
                  <a:lnTo>
                    <a:pt x="4131" y="585"/>
                  </a:lnTo>
                  <a:lnTo>
                    <a:pt x="4345" y="448"/>
                  </a:lnTo>
                  <a:lnTo>
                    <a:pt x="4560" y="351"/>
                  </a:lnTo>
                  <a:lnTo>
                    <a:pt x="4774" y="234"/>
                  </a:lnTo>
                  <a:lnTo>
                    <a:pt x="5008" y="156"/>
                  </a:lnTo>
                  <a:lnTo>
                    <a:pt x="5008" y="156"/>
                  </a:lnTo>
                  <a:lnTo>
                    <a:pt x="5222" y="98"/>
                  </a:lnTo>
                  <a:lnTo>
                    <a:pt x="5475" y="39"/>
                  </a:lnTo>
                  <a:lnTo>
                    <a:pt x="5475" y="39"/>
                  </a:lnTo>
                  <a:lnTo>
                    <a:pt x="5631" y="20"/>
                  </a:lnTo>
                  <a:lnTo>
                    <a:pt x="5826" y="0"/>
                  </a:lnTo>
                  <a:lnTo>
                    <a:pt x="5826" y="0"/>
                  </a:lnTo>
                  <a:lnTo>
                    <a:pt x="59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68;p40">
              <a:extLst>
                <a:ext uri="{FF2B5EF4-FFF2-40B4-BE49-F238E27FC236}">
                  <a16:creationId xmlns:a16="http://schemas.microsoft.com/office/drawing/2014/main" id="{6702C992-CAC0-4985-A6A7-78D7410E5C94}"/>
                </a:ext>
              </a:extLst>
            </p:cNvPr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extrusionOk="0">
                  <a:moveTo>
                    <a:pt x="2533" y="0"/>
                  </a:moveTo>
                  <a:lnTo>
                    <a:pt x="2202" y="507"/>
                  </a:lnTo>
                  <a:lnTo>
                    <a:pt x="1968" y="936"/>
                  </a:lnTo>
                  <a:lnTo>
                    <a:pt x="1618" y="1618"/>
                  </a:lnTo>
                  <a:lnTo>
                    <a:pt x="1247" y="2299"/>
                  </a:lnTo>
                  <a:lnTo>
                    <a:pt x="916" y="3001"/>
                  </a:lnTo>
                  <a:lnTo>
                    <a:pt x="624" y="3702"/>
                  </a:lnTo>
                  <a:lnTo>
                    <a:pt x="429" y="4228"/>
                  </a:lnTo>
                  <a:lnTo>
                    <a:pt x="273" y="4735"/>
                  </a:lnTo>
                  <a:lnTo>
                    <a:pt x="156" y="5222"/>
                  </a:lnTo>
                  <a:lnTo>
                    <a:pt x="59" y="5690"/>
                  </a:lnTo>
                  <a:lnTo>
                    <a:pt x="20" y="6157"/>
                  </a:lnTo>
                  <a:lnTo>
                    <a:pt x="0" y="6586"/>
                  </a:lnTo>
                  <a:lnTo>
                    <a:pt x="0" y="7034"/>
                  </a:lnTo>
                  <a:lnTo>
                    <a:pt x="59" y="7443"/>
                  </a:lnTo>
                  <a:lnTo>
                    <a:pt x="98" y="7697"/>
                  </a:lnTo>
                  <a:lnTo>
                    <a:pt x="156" y="7930"/>
                  </a:lnTo>
                  <a:lnTo>
                    <a:pt x="215" y="8145"/>
                  </a:lnTo>
                  <a:lnTo>
                    <a:pt x="293" y="8320"/>
                  </a:lnTo>
                  <a:lnTo>
                    <a:pt x="410" y="8534"/>
                  </a:lnTo>
                  <a:lnTo>
                    <a:pt x="507" y="8710"/>
                  </a:lnTo>
                  <a:lnTo>
                    <a:pt x="624" y="8885"/>
                  </a:lnTo>
                  <a:lnTo>
                    <a:pt x="760" y="9041"/>
                  </a:lnTo>
                  <a:lnTo>
                    <a:pt x="897" y="9197"/>
                  </a:lnTo>
                  <a:lnTo>
                    <a:pt x="1053" y="9333"/>
                  </a:lnTo>
                  <a:lnTo>
                    <a:pt x="1208" y="9450"/>
                  </a:lnTo>
                  <a:lnTo>
                    <a:pt x="1384" y="9548"/>
                  </a:lnTo>
                  <a:lnTo>
                    <a:pt x="1559" y="9645"/>
                  </a:lnTo>
                  <a:lnTo>
                    <a:pt x="1735" y="9723"/>
                  </a:lnTo>
                  <a:lnTo>
                    <a:pt x="1910" y="9762"/>
                  </a:lnTo>
                  <a:lnTo>
                    <a:pt x="2085" y="9801"/>
                  </a:lnTo>
                  <a:lnTo>
                    <a:pt x="2280" y="9820"/>
                  </a:lnTo>
                  <a:lnTo>
                    <a:pt x="2475" y="9820"/>
                  </a:lnTo>
                  <a:lnTo>
                    <a:pt x="2670" y="9801"/>
                  </a:lnTo>
                  <a:lnTo>
                    <a:pt x="2845" y="9762"/>
                  </a:lnTo>
                  <a:lnTo>
                    <a:pt x="3020" y="9684"/>
                  </a:lnTo>
                  <a:lnTo>
                    <a:pt x="3196" y="9606"/>
                  </a:lnTo>
                  <a:lnTo>
                    <a:pt x="3371" y="9489"/>
                  </a:lnTo>
                  <a:lnTo>
                    <a:pt x="3508" y="9372"/>
                  </a:lnTo>
                  <a:lnTo>
                    <a:pt x="3605" y="9294"/>
                  </a:lnTo>
                  <a:lnTo>
                    <a:pt x="3722" y="9158"/>
                  </a:lnTo>
                  <a:lnTo>
                    <a:pt x="3819" y="9021"/>
                  </a:lnTo>
                  <a:lnTo>
                    <a:pt x="3956" y="8807"/>
                  </a:lnTo>
                  <a:lnTo>
                    <a:pt x="4073" y="8612"/>
                  </a:lnTo>
                  <a:lnTo>
                    <a:pt x="4170" y="8378"/>
                  </a:lnTo>
                  <a:lnTo>
                    <a:pt x="4248" y="8164"/>
                  </a:lnTo>
                  <a:lnTo>
                    <a:pt x="4326" y="7930"/>
                  </a:lnTo>
                  <a:lnTo>
                    <a:pt x="4384" y="7677"/>
                  </a:lnTo>
                  <a:lnTo>
                    <a:pt x="4482" y="7248"/>
                  </a:lnTo>
                  <a:lnTo>
                    <a:pt x="4521" y="6800"/>
                  </a:lnTo>
                  <a:lnTo>
                    <a:pt x="4540" y="6352"/>
                  </a:lnTo>
                  <a:lnTo>
                    <a:pt x="4540" y="5865"/>
                  </a:lnTo>
                  <a:lnTo>
                    <a:pt x="4482" y="5378"/>
                  </a:lnTo>
                  <a:lnTo>
                    <a:pt x="4404" y="4852"/>
                  </a:lnTo>
                  <a:lnTo>
                    <a:pt x="4306" y="4306"/>
                  </a:lnTo>
                  <a:lnTo>
                    <a:pt x="4151" y="3761"/>
                  </a:lnTo>
                  <a:lnTo>
                    <a:pt x="4034" y="3352"/>
                  </a:lnTo>
                  <a:lnTo>
                    <a:pt x="3897" y="2962"/>
                  </a:lnTo>
                  <a:lnTo>
                    <a:pt x="3624" y="2202"/>
                  </a:lnTo>
                  <a:lnTo>
                    <a:pt x="3313" y="1481"/>
                  </a:lnTo>
                  <a:lnTo>
                    <a:pt x="3020" y="819"/>
                  </a:lnTo>
                  <a:lnTo>
                    <a:pt x="25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69;p40">
              <a:extLst>
                <a:ext uri="{FF2B5EF4-FFF2-40B4-BE49-F238E27FC236}">
                  <a16:creationId xmlns:a16="http://schemas.microsoft.com/office/drawing/2014/main" id="{60A6C92E-119A-F503-E95E-AF2F09FD4B2D}"/>
                </a:ext>
              </a:extLst>
            </p:cNvPr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fill="none" extrusionOk="0">
                  <a:moveTo>
                    <a:pt x="3508" y="9372"/>
                  </a:moveTo>
                  <a:lnTo>
                    <a:pt x="3508" y="9372"/>
                  </a:lnTo>
                  <a:lnTo>
                    <a:pt x="3371" y="9489"/>
                  </a:lnTo>
                  <a:lnTo>
                    <a:pt x="3196" y="9606"/>
                  </a:lnTo>
                  <a:lnTo>
                    <a:pt x="3020" y="9684"/>
                  </a:lnTo>
                  <a:lnTo>
                    <a:pt x="2845" y="9762"/>
                  </a:lnTo>
                  <a:lnTo>
                    <a:pt x="2845" y="9762"/>
                  </a:lnTo>
                  <a:lnTo>
                    <a:pt x="2670" y="9801"/>
                  </a:lnTo>
                  <a:lnTo>
                    <a:pt x="2475" y="9820"/>
                  </a:lnTo>
                  <a:lnTo>
                    <a:pt x="2280" y="9820"/>
                  </a:lnTo>
                  <a:lnTo>
                    <a:pt x="2085" y="9801"/>
                  </a:lnTo>
                  <a:lnTo>
                    <a:pt x="2085" y="9801"/>
                  </a:lnTo>
                  <a:lnTo>
                    <a:pt x="1910" y="9762"/>
                  </a:lnTo>
                  <a:lnTo>
                    <a:pt x="1735" y="9723"/>
                  </a:lnTo>
                  <a:lnTo>
                    <a:pt x="1559" y="9645"/>
                  </a:lnTo>
                  <a:lnTo>
                    <a:pt x="1384" y="9548"/>
                  </a:lnTo>
                  <a:lnTo>
                    <a:pt x="1384" y="9548"/>
                  </a:lnTo>
                  <a:lnTo>
                    <a:pt x="1208" y="9450"/>
                  </a:lnTo>
                  <a:lnTo>
                    <a:pt x="1053" y="9333"/>
                  </a:lnTo>
                  <a:lnTo>
                    <a:pt x="897" y="9197"/>
                  </a:lnTo>
                  <a:lnTo>
                    <a:pt x="760" y="9041"/>
                  </a:lnTo>
                  <a:lnTo>
                    <a:pt x="760" y="9041"/>
                  </a:lnTo>
                  <a:lnTo>
                    <a:pt x="624" y="8885"/>
                  </a:lnTo>
                  <a:lnTo>
                    <a:pt x="507" y="8710"/>
                  </a:lnTo>
                  <a:lnTo>
                    <a:pt x="410" y="8534"/>
                  </a:lnTo>
                  <a:lnTo>
                    <a:pt x="293" y="8320"/>
                  </a:lnTo>
                  <a:lnTo>
                    <a:pt x="293" y="8320"/>
                  </a:lnTo>
                  <a:lnTo>
                    <a:pt x="215" y="8145"/>
                  </a:lnTo>
                  <a:lnTo>
                    <a:pt x="156" y="7930"/>
                  </a:lnTo>
                  <a:lnTo>
                    <a:pt x="98" y="7697"/>
                  </a:lnTo>
                  <a:lnTo>
                    <a:pt x="59" y="7443"/>
                  </a:lnTo>
                  <a:lnTo>
                    <a:pt x="59" y="7443"/>
                  </a:lnTo>
                  <a:lnTo>
                    <a:pt x="0" y="7034"/>
                  </a:lnTo>
                  <a:lnTo>
                    <a:pt x="0" y="6586"/>
                  </a:lnTo>
                  <a:lnTo>
                    <a:pt x="20" y="6157"/>
                  </a:lnTo>
                  <a:lnTo>
                    <a:pt x="59" y="5690"/>
                  </a:lnTo>
                  <a:lnTo>
                    <a:pt x="156" y="5222"/>
                  </a:lnTo>
                  <a:lnTo>
                    <a:pt x="273" y="4735"/>
                  </a:lnTo>
                  <a:lnTo>
                    <a:pt x="429" y="4228"/>
                  </a:lnTo>
                  <a:lnTo>
                    <a:pt x="624" y="3702"/>
                  </a:lnTo>
                  <a:lnTo>
                    <a:pt x="624" y="3702"/>
                  </a:lnTo>
                  <a:lnTo>
                    <a:pt x="916" y="3001"/>
                  </a:lnTo>
                  <a:lnTo>
                    <a:pt x="1247" y="2299"/>
                  </a:lnTo>
                  <a:lnTo>
                    <a:pt x="1618" y="1618"/>
                  </a:lnTo>
                  <a:lnTo>
                    <a:pt x="1968" y="936"/>
                  </a:lnTo>
                  <a:lnTo>
                    <a:pt x="1968" y="936"/>
                  </a:lnTo>
                  <a:lnTo>
                    <a:pt x="2202" y="507"/>
                  </a:lnTo>
                  <a:lnTo>
                    <a:pt x="2202" y="507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3020" y="819"/>
                  </a:lnTo>
                  <a:lnTo>
                    <a:pt x="3020" y="819"/>
                  </a:lnTo>
                  <a:lnTo>
                    <a:pt x="3313" y="1481"/>
                  </a:lnTo>
                  <a:lnTo>
                    <a:pt x="3624" y="2202"/>
                  </a:lnTo>
                  <a:lnTo>
                    <a:pt x="3897" y="2962"/>
                  </a:lnTo>
                  <a:lnTo>
                    <a:pt x="4034" y="3352"/>
                  </a:lnTo>
                  <a:lnTo>
                    <a:pt x="4151" y="3761"/>
                  </a:lnTo>
                  <a:lnTo>
                    <a:pt x="4151" y="3761"/>
                  </a:lnTo>
                  <a:lnTo>
                    <a:pt x="4306" y="4306"/>
                  </a:lnTo>
                  <a:lnTo>
                    <a:pt x="4404" y="4852"/>
                  </a:lnTo>
                  <a:lnTo>
                    <a:pt x="4482" y="5378"/>
                  </a:lnTo>
                  <a:lnTo>
                    <a:pt x="4540" y="5865"/>
                  </a:lnTo>
                  <a:lnTo>
                    <a:pt x="4540" y="6352"/>
                  </a:lnTo>
                  <a:lnTo>
                    <a:pt x="4521" y="6800"/>
                  </a:lnTo>
                  <a:lnTo>
                    <a:pt x="4482" y="7248"/>
                  </a:lnTo>
                  <a:lnTo>
                    <a:pt x="4384" y="7677"/>
                  </a:lnTo>
                  <a:lnTo>
                    <a:pt x="4384" y="7677"/>
                  </a:lnTo>
                  <a:lnTo>
                    <a:pt x="4326" y="7930"/>
                  </a:lnTo>
                  <a:lnTo>
                    <a:pt x="4248" y="8164"/>
                  </a:lnTo>
                  <a:lnTo>
                    <a:pt x="4170" y="8378"/>
                  </a:lnTo>
                  <a:lnTo>
                    <a:pt x="4073" y="8612"/>
                  </a:lnTo>
                  <a:lnTo>
                    <a:pt x="4073" y="8612"/>
                  </a:lnTo>
                  <a:lnTo>
                    <a:pt x="3956" y="8807"/>
                  </a:lnTo>
                  <a:lnTo>
                    <a:pt x="3819" y="9021"/>
                  </a:lnTo>
                  <a:lnTo>
                    <a:pt x="3819" y="9021"/>
                  </a:lnTo>
                  <a:lnTo>
                    <a:pt x="3722" y="9158"/>
                  </a:lnTo>
                  <a:lnTo>
                    <a:pt x="3605" y="9294"/>
                  </a:lnTo>
                  <a:lnTo>
                    <a:pt x="3605" y="9294"/>
                  </a:lnTo>
                  <a:lnTo>
                    <a:pt x="3508" y="93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70;p40">
              <a:extLst>
                <a:ext uri="{FF2B5EF4-FFF2-40B4-BE49-F238E27FC236}">
                  <a16:creationId xmlns:a16="http://schemas.microsoft.com/office/drawing/2014/main" id="{A0A81AB3-04A6-F223-D65D-CC7C6892A69A}"/>
                </a:ext>
              </a:extLst>
            </p:cNvPr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extrusionOk="0">
                  <a:moveTo>
                    <a:pt x="2631" y="0"/>
                  </a:move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71;p40">
              <a:extLst>
                <a:ext uri="{FF2B5EF4-FFF2-40B4-BE49-F238E27FC236}">
                  <a16:creationId xmlns:a16="http://schemas.microsoft.com/office/drawing/2014/main" id="{539F5B4F-F010-83DB-E57C-C55348B17D36}"/>
                </a:ext>
              </a:extLst>
            </p:cNvPr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fill="none" extrusionOk="0">
                  <a:moveTo>
                    <a:pt x="0" y="3234"/>
                  </a:move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lnTo>
                    <a:pt x="2923" y="0"/>
                  </a:lnTo>
                  <a:lnTo>
                    <a:pt x="2923" y="0"/>
                  </a:lnTo>
                  <a:lnTo>
                    <a:pt x="2631" y="0"/>
                  </a:ln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72;p40">
              <a:extLst>
                <a:ext uri="{FF2B5EF4-FFF2-40B4-BE49-F238E27FC236}">
                  <a16:creationId xmlns:a16="http://schemas.microsoft.com/office/drawing/2014/main" id="{7C7D9172-4A78-6C38-1ADA-7E48430E0BFF}"/>
                </a:ext>
              </a:extLst>
            </p:cNvPr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extrusionOk="0">
                  <a:moveTo>
                    <a:pt x="2377" y="0"/>
                  </a:moveTo>
                  <a:lnTo>
                    <a:pt x="2143" y="20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73;p40">
              <a:extLst>
                <a:ext uri="{FF2B5EF4-FFF2-40B4-BE49-F238E27FC236}">
                  <a16:creationId xmlns:a16="http://schemas.microsoft.com/office/drawing/2014/main" id="{D0505C34-C69B-C491-17E7-2D37AD39FB99}"/>
                </a:ext>
              </a:extLst>
            </p:cNvPr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fill="none" extrusionOk="0">
                  <a:moveTo>
                    <a:pt x="2377" y="0"/>
                  </a:moveTo>
                  <a:lnTo>
                    <a:pt x="2377" y="0"/>
                  </a:lnTo>
                  <a:lnTo>
                    <a:pt x="2143" y="20"/>
                  </a:lnTo>
                  <a:lnTo>
                    <a:pt x="2143" y="20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695" y="137"/>
                  </a:lnTo>
                  <a:lnTo>
                    <a:pt x="1676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1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39" y="247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92" y="4365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682" y="502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553" y="20"/>
                  </a:lnTo>
                  <a:lnTo>
                    <a:pt x="2397" y="0"/>
                  </a:lnTo>
                  <a:lnTo>
                    <a:pt x="23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74;p40">
              <a:extLst>
                <a:ext uri="{FF2B5EF4-FFF2-40B4-BE49-F238E27FC236}">
                  <a16:creationId xmlns:a16="http://schemas.microsoft.com/office/drawing/2014/main" id="{7037C939-53E9-1FE3-B5B0-D04DE9315A24}"/>
                </a:ext>
              </a:extLst>
            </p:cNvPr>
            <p:cNvSpPr/>
            <p:nvPr/>
          </p:nvSpPr>
          <p:spPr>
            <a:xfrm>
              <a:off x="9762050" y="6722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75;p40">
              <a:extLst>
                <a:ext uri="{FF2B5EF4-FFF2-40B4-BE49-F238E27FC236}">
                  <a16:creationId xmlns:a16="http://schemas.microsoft.com/office/drawing/2014/main" id="{EA9CDCDD-8EC1-DF33-8E86-5DFC524E450D}"/>
                </a:ext>
              </a:extLst>
            </p:cNvPr>
            <p:cNvSpPr/>
            <p:nvPr/>
          </p:nvSpPr>
          <p:spPr>
            <a:xfrm>
              <a:off x="9783000" y="7004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76;p40">
              <a:extLst>
                <a:ext uri="{FF2B5EF4-FFF2-40B4-BE49-F238E27FC236}">
                  <a16:creationId xmlns:a16="http://schemas.microsoft.com/office/drawing/2014/main" id="{47273DEE-CF27-CE78-15F2-DE32C26B47E9}"/>
                </a:ext>
              </a:extLst>
            </p:cNvPr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extrusionOk="0">
                  <a:moveTo>
                    <a:pt x="877" y="1"/>
                  </a:move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77;p40">
              <a:extLst>
                <a:ext uri="{FF2B5EF4-FFF2-40B4-BE49-F238E27FC236}">
                  <a16:creationId xmlns:a16="http://schemas.microsoft.com/office/drawing/2014/main" id="{16ECCCEA-9F05-8016-B2BB-40261E4ECA65}"/>
                </a:ext>
              </a:extLst>
            </p:cNvPr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fill="none" extrusionOk="0">
                  <a:moveTo>
                    <a:pt x="0" y="371"/>
                  </a:move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877" y="741"/>
                  </a:lnTo>
                  <a:lnTo>
                    <a:pt x="877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lnTo>
                    <a:pt x="877" y="1"/>
                  </a:ln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78;p40">
              <a:extLst>
                <a:ext uri="{FF2B5EF4-FFF2-40B4-BE49-F238E27FC236}">
                  <a16:creationId xmlns:a16="http://schemas.microsoft.com/office/drawing/2014/main" id="{851BFD7E-55E8-7521-95D2-58CD75D92C9A}"/>
                </a:ext>
              </a:extLst>
            </p:cNvPr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extrusionOk="0">
                  <a:moveTo>
                    <a:pt x="1208" y="1"/>
                  </a:moveTo>
                  <a:lnTo>
                    <a:pt x="1033" y="20"/>
                  </a:lnTo>
                  <a:lnTo>
                    <a:pt x="682" y="79"/>
                  </a:lnTo>
                  <a:lnTo>
                    <a:pt x="370" y="196"/>
                  </a:lnTo>
                  <a:lnTo>
                    <a:pt x="59" y="351"/>
                  </a:lnTo>
                  <a:lnTo>
                    <a:pt x="293" y="390"/>
                  </a:lnTo>
                  <a:lnTo>
                    <a:pt x="526" y="449"/>
                  </a:lnTo>
                  <a:lnTo>
                    <a:pt x="721" y="507"/>
                  </a:lnTo>
                  <a:lnTo>
                    <a:pt x="877" y="585"/>
                  </a:lnTo>
                  <a:lnTo>
                    <a:pt x="1052" y="683"/>
                  </a:lnTo>
                  <a:lnTo>
                    <a:pt x="1208" y="780"/>
                  </a:lnTo>
                  <a:lnTo>
                    <a:pt x="1345" y="897"/>
                  </a:lnTo>
                  <a:lnTo>
                    <a:pt x="1481" y="1014"/>
                  </a:lnTo>
                  <a:lnTo>
                    <a:pt x="1598" y="1150"/>
                  </a:lnTo>
                  <a:lnTo>
                    <a:pt x="1715" y="1306"/>
                  </a:lnTo>
                  <a:lnTo>
                    <a:pt x="1812" y="1462"/>
                  </a:lnTo>
                  <a:lnTo>
                    <a:pt x="1890" y="1618"/>
                  </a:lnTo>
                  <a:lnTo>
                    <a:pt x="2046" y="1949"/>
                  </a:lnTo>
                  <a:lnTo>
                    <a:pt x="2085" y="2144"/>
                  </a:lnTo>
                  <a:lnTo>
                    <a:pt x="2144" y="2319"/>
                  </a:lnTo>
                  <a:lnTo>
                    <a:pt x="2202" y="2689"/>
                  </a:lnTo>
                  <a:lnTo>
                    <a:pt x="2221" y="3079"/>
                  </a:lnTo>
                  <a:lnTo>
                    <a:pt x="2202" y="3469"/>
                  </a:lnTo>
                  <a:lnTo>
                    <a:pt x="2144" y="3839"/>
                  </a:lnTo>
                  <a:lnTo>
                    <a:pt x="2046" y="4209"/>
                  </a:lnTo>
                  <a:lnTo>
                    <a:pt x="1910" y="4579"/>
                  </a:lnTo>
                  <a:lnTo>
                    <a:pt x="1734" y="4911"/>
                  </a:lnTo>
                  <a:lnTo>
                    <a:pt x="1637" y="5066"/>
                  </a:lnTo>
                  <a:lnTo>
                    <a:pt x="1520" y="5222"/>
                  </a:lnTo>
                  <a:lnTo>
                    <a:pt x="1403" y="5359"/>
                  </a:lnTo>
                  <a:lnTo>
                    <a:pt x="1286" y="5495"/>
                  </a:lnTo>
                  <a:lnTo>
                    <a:pt x="1150" y="5612"/>
                  </a:lnTo>
                  <a:lnTo>
                    <a:pt x="994" y="5709"/>
                  </a:lnTo>
                  <a:lnTo>
                    <a:pt x="858" y="5807"/>
                  </a:lnTo>
                  <a:lnTo>
                    <a:pt x="682" y="5904"/>
                  </a:lnTo>
                  <a:lnTo>
                    <a:pt x="526" y="5963"/>
                  </a:lnTo>
                  <a:lnTo>
                    <a:pt x="351" y="6021"/>
                  </a:lnTo>
                  <a:lnTo>
                    <a:pt x="176" y="6060"/>
                  </a:lnTo>
                  <a:lnTo>
                    <a:pt x="0" y="6099"/>
                  </a:lnTo>
                  <a:lnTo>
                    <a:pt x="312" y="6255"/>
                  </a:lnTo>
                  <a:lnTo>
                    <a:pt x="487" y="6333"/>
                  </a:lnTo>
                  <a:lnTo>
                    <a:pt x="663" y="6372"/>
                  </a:lnTo>
                  <a:lnTo>
                    <a:pt x="838" y="6430"/>
                  </a:lnTo>
                  <a:lnTo>
                    <a:pt x="1013" y="6450"/>
                  </a:lnTo>
                  <a:lnTo>
                    <a:pt x="1189" y="6469"/>
                  </a:lnTo>
                  <a:lnTo>
                    <a:pt x="1676" y="6469"/>
                  </a:lnTo>
                  <a:lnTo>
                    <a:pt x="1968" y="6411"/>
                  </a:lnTo>
                  <a:lnTo>
                    <a:pt x="2241" y="6333"/>
                  </a:lnTo>
                  <a:lnTo>
                    <a:pt x="2514" y="6216"/>
                  </a:lnTo>
                  <a:lnTo>
                    <a:pt x="2767" y="6080"/>
                  </a:lnTo>
                  <a:lnTo>
                    <a:pt x="3020" y="5924"/>
                  </a:lnTo>
                  <a:lnTo>
                    <a:pt x="3235" y="5729"/>
                  </a:lnTo>
                  <a:lnTo>
                    <a:pt x="3449" y="5534"/>
                  </a:lnTo>
                  <a:lnTo>
                    <a:pt x="3644" y="5300"/>
                  </a:lnTo>
                  <a:lnTo>
                    <a:pt x="3800" y="5047"/>
                  </a:lnTo>
                  <a:lnTo>
                    <a:pt x="3956" y="4774"/>
                  </a:lnTo>
                  <a:lnTo>
                    <a:pt x="4072" y="4501"/>
                  </a:lnTo>
                  <a:lnTo>
                    <a:pt x="4170" y="4190"/>
                  </a:lnTo>
                  <a:lnTo>
                    <a:pt x="4248" y="3897"/>
                  </a:lnTo>
                  <a:lnTo>
                    <a:pt x="4287" y="3566"/>
                  </a:lnTo>
                  <a:lnTo>
                    <a:pt x="4306" y="3235"/>
                  </a:lnTo>
                  <a:lnTo>
                    <a:pt x="4287" y="2904"/>
                  </a:lnTo>
                  <a:lnTo>
                    <a:pt x="4248" y="2592"/>
                  </a:lnTo>
                  <a:lnTo>
                    <a:pt x="4170" y="2280"/>
                  </a:lnTo>
                  <a:lnTo>
                    <a:pt x="4072" y="1969"/>
                  </a:lnTo>
                  <a:lnTo>
                    <a:pt x="3956" y="1696"/>
                  </a:lnTo>
                  <a:lnTo>
                    <a:pt x="3800" y="1423"/>
                  </a:lnTo>
                  <a:lnTo>
                    <a:pt x="3644" y="1170"/>
                  </a:lnTo>
                  <a:lnTo>
                    <a:pt x="3449" y="936"/>
                  </a:lnTo>
                  <a:lnTo>
                    <a:pt x="3235" y="741"/>
                  </a:lnTo>
                  <a:lnTo>
                    <a:pt x="3020" y="546"/>
                  </a:lnTo>
                  <a:lnTo>
                    <a:pt x="2767" y="390"/>
                  </a:lnTo>
                  <a:lnTo>
                    <a:pt x="2514" y="254"/>
                  </a:lnTo>
                  <a:lnTo>
                    <a:pt x="2241" y="137"/>
                  </a:lnTo>
                  <a:lnTo>
                    <a:pt x="1968" y="59"/>
                  </a:lnTo>
                  <a:lnTo>
                    <a:pt x="1676" y="20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79;p40">
              <a:extLst>
                <a:ext uri="{FF2B5EF4-FFF2-40B4-BE49-F238E27FC236}">
                  <a16:creationId xmlns:a16="http://schemas.microsoft.com/office/drawing/2014/main" id="{955CB36B-C868-EA1B-016C-A87F361E7CA4}"/>
                </a:ext>
              </a:extLst>
            </p:cNvPr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fill="none" extrusionOk="0">
                  <a:moveTo>
                    <a:pt x="4306" y="3235"/>
                  </a:moveTo>
                  <a:lnTo>
                    <a:pt x="4306" y="3235"/>
                  </a:lnTo>
                  <a:lnTo>
                    <a:pt x="4287" y="3566"/>
                  </a:lnTo>
                  <a:lnTo>
                    <a:pt x="4248" y="3897"/>
                  </a:lnTo>
                  <a:lnTo>
                    <a:pt x="4170" y="4190"/>
                  </a:lnTo>
                  <a:lnTo>
                    <a:pt x="4072" y="4501"/>
                  </a:lnTo>
                  <a:lnTo>
                    <a:pt x="3956" y="4774"/>
                  </a:lnTo>
                  <a:lnTo>
                    <a:pt x="3800" y="5047"/>
                  </a:lnTo>
                  <a:lnTo>
                    <a:pt x="3644" y="5300"/>
                  </a:lnTo>
                  <a:lnTo>
                    <a:pt x="3449" y="5534"/>
                  </a:lnTo>
                  <a:lnTo>
                    <a:pt x="3235" y="5729"/>
                  </a:lnTo>
                  <a:lnTo>
                    <a:pt x="3020" y="5924"/>
                  </a:lnTo>
                  <a:lnTo>
                    <a:pt x="2767" y="6080"/>
                  </a:lnTo>
                  <a:lnTo>
                    <a:pt x="2514" y="6216"/>
                  </a:lnTo>
                  <a:lnTo>
                    <a:pt x="2241" y="6333"/>
                  </a:lnTo>
                  <a:lnTo>
                    <a:pt x="1968" y="6411"/>
                  </a:lnTo>
                  <a:lnTo>
                    <a:pt x="1676" y="6469"/>
                  </a:lnTo>
                  <a:lnTo>
                    <a:pt x="1384" y="6469"/>
                  </a:lnTo>
                  <a:lnTo>
                    <a:pt x="1384" y="6469"/>
                  </a:lnTo>
                  <a:lnTo>
                    <a:pt x="1189" y="6469"/>
                  </a:lnTo>
                  <a:lnTo>
                    <a:pt x="1013" y="6450"/>
                  </a:lnTo>
                  <a:lnTo>
                    <a:pt x="838" y="6430"/>
                  </a:lnTo>
                  <a:lnTo>
                    <a:pt x="663" y="6372"/>
                  </a:lnTo>
                  <a:lnTo>
                    <a:pt x="487" y="6333"/>
                  </a:lnTo>
                  <a:lnTo>
                    <a:pt x="312" y="6255"/>
                  </a:lnTo>
                  <a:lnTo>
                    <a:pt x="0" y="6099"/>
                  </a:lnTo>
                  <a:lnTo>
                    <a:pt x="0" y="6099"/>
                  </a:lnTo>
                  <a:lnTo>
                    <a:pt x="176" y="6060"/>
                  </a:lnTo>
                  <a:lnTo>
                    <a:pt x="351" y="6021"/>
                  </a:lnTo>
                  <a:lnTo>
                    <a:pt x="351" y="6021"/>
                  </a:lnTo>
                  <a:lnTo>
                    <a:pt x="526" y="5963"/>
                  </a:lnTo>
                  <a:lnTo>
                    <a:pt x="682" y="5904"/>
                  </a:lnTo>
                  <a:lnTo>
                    <a:pt x="682" y="5904"/>
                  </a:lnTo>
                  <a:lnTo>
                    <a:pt x="858" y="5807"/>
                  </a:lnTo>
                  <a:lnTo>
                    <a:pt x="994" y="5709"/>
                  </a:lnTo>
                  <a:lnTo>
                    <a:pt x="1150" y="5612"/>
                  </a:lnTo>
                  <a:lnTo>
                    <a:pt x="1286" y="5495"/>
                  </a:lnTo>
                  <a:lnTo>
                    <a:pt x="1286" y="5495"/>
                  </a:lnTo>
                  <a:lnTo>
                    <a:pt x="1403" y="5359"/>
                  </a:lnTo>
                  <a:lnTo>
                    <a:pt x="1520" y="5222"/>
                  </a:lnTo>
                  <a:lnTo>
                    <a:pt x="1637" y="5066"/>
                  </a:lnTo>
                  <a:lnTo>
                    <a:pt x="1734" y="4911"/>
                  </a:lnTo>
                  <a:lnTo>
                    <a:pt x="1734" y="4911"/>
                  </a:lnTo>
                  <a:lnTo>
                    <a:pt x="1910" y="4579"/>
                  </a:lnTo>
                  <a:lnTo>
                    <a:pt x="2046" y="4209"/>
                  </a:lnTo>
                  <a:lnTo>
                    <a:pt x="2144" y="3839"/>
                  </a:lnTo>
                  <a:lnTo>
                    <a:pt x="2202" y="3469"/>
                  </a:lnTo>
                  <a:lnTo>
                    <a:pt x="2202" y="3469"/>
                  </a:lnTo>
                  <a:lnTo>
                    <a:pt x="2221" y="3079"/>
                  </a:lnTo>
                  <a:lnTo>
                    <a:pt x="2202" y="2689"/>
                  </a:lnTo>
                  <a:lnTo>
                    <a:pt x="2202" y="2689"/>
                  </a:lnTo>
                  <a:lnTo>
                    <a:pt x="2144" y="2319"/>
                  </a:lnTo>
                  <a:lnTo>
                    <a:pt x="2085" y="2144"/>
                  </a:lnTo>
                  <a:lnTo>
                    <a:pt x="2046" y="1949"/>
                  </a:lnTo>
                  <a:lnTo>
                    <a:pt x="2046" y="1949"/>
                  </a:lnTo>
                  <a:lnTo>
                    <a:pt x="1890" y="1618"/>
                  </a:lnTo>
                  <a:lnTo>
                    <a:pt x="1812" y="1462"/>
                  </a:lnTo>
                  <a:lnTo>
                    <a:pt x="1715" y="1306"/>
                  </a:lnTo>
                  <a:lnTo>
                    <a:pt x="1715" y="1306"/>
                  </a:lnTo>
                  <a:lnTo>
                    <a:pt x="1598" y="1150"/>
                  </a:lnTo>
                  <a:lnTo>
                    <a:pt x="1481" y="1014"/>
                  </a:lnTo>
                  <a:lnTo>
                    <a:pt x="1345" y="897"/>
                  </a:lnTo>
                  <a:lnTo>
                    <a:pt x="1208" y="780"/>
                  </a:lnTo>
                  <a:lnTo>
                    <a:pt x="1208" y="780"/>
                  </a:lnTo>
                  <a:lnTo>
                    <a:pt x="1052" y="683"/>
                  </a:lnTo>
                  <a:lnTo>
                    <a:pt x="877" y="585"/>
                  </a:lnTo>
                  <a:lnTo>
                    <a:pt x="721" y="507"/>
                  </a:lnTo>
                  <a:lnTo>
                    <a:pt x="526" y="449"/>
                  </a:lnTo>
                  <a:lnTo>
                    <a:pt x="526" y="449"/>
                  </a:lnTo>
                  <a:lnTo>
                    <a:pt x="293" y="390"/>
                  </a:lnTo>
                  <a:lnTo>
                    <a:pt x="59" y="351"/>
                  </a:lnTo>
                  <a:lnTo>
                    <a:pt x="59" y="351"/>
                  </a:lnTo>
                  <a:lnTo>
                    <a:pt x="370" y="196"/>
                  </a:lnTo>
                  <a:lnTo>
                    <a:pt x="682" y="79"/>
                  </a:lnTo>
                  <a:lnTo>
                    <a:pt x="1033" y="20"/>
                  </a:lnTo>
                  <a:lnTo>
                    <a:pt x="1208" y="1"/>
                  </a:lnTo>
                  <a:lnTo>
                    <a:pt x="1384" y="1"/>
                  </a:lnTo>
                  <a:lnTo>
                    <a:pt x="1384" y="1"/>
                  </a:lnTo>
                  <a:lnTo>
                    <a:pt x="1676" y="20"/>
                  </a:lnTo>
                  <a:lnTo>
                    <a:pt x="1968" y="59"/>
                  </a:lnTo>
                  <a:lnTo>
                    <a:pt x="2241" y="137"/>
                  </a:lnTo>
                  <a:lnTo>
                    <a:pt x="2514" y="254"/>
                  </a:lnTo>
                  <a:lnTo>
                    <a:pt x="2767" y="390"/>
                  </a:lnTo>
                  <a:lnTo>
                    <a:pt x="3020" y="546"/>
                  </a:lnTo>
                  <a:lnTo>
                    <a:pt x="3235" y="741"/>
                  </a:lnTo>
                  <a:lnTo>
                    <a:pt x="3449" y="936"/>
                  </a:lnTo>
                  <a:lnTo>
                    <a:pt x="3644" y="1170"/>
                  </a:lnTo>
                  <a:lnTo>
                    <a:pt x="3800" y="1423"/>
                  </a:lnTo>
                  <a:lnTo>
                    <a:pt x="3956" y="1696"/>
                  </a:lnTo>
                  <a:lnTo>
                    <a:pt x="4072" y="1969"/>
                  </a:lnTo>
                  <a:lnTo>
                    <a:pt x="4170" y="2280"/>
                  </a:lnTo>
                  <a:lnTo>
                    <a:pt x="4248" y="2592"/>
                  </a:lnTo>
                  <a:lnTo>
                    <a:pt x="4287" y="2904"/>
                  </a:lnTo>
                  <a:lnTo>
                    <a:pt x="4306" y="3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80;p40">
              <a:extLst>
                <a:ext uri="{FF2B5EF4-FFF2-40B4-BE49-F238E27FC236}">
                  <a16:creationId xmlns:a16="http://schemas.microsoft.com/office/drawing/2014/main" id="{0D2585E0-05B6-F141-D793-C62446E254EF}"/>
                </a:ext>
              </a:extLst>
            </p:cNvPr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extrusionOk="0">
                  <a:moveTo>
                    <a:pt x="1734" y="0"/>
                  </a:moveTo>
                  <a:lnTo>
                    <a:pt x="1539" y="98"/>
                  </a:lnTo>
                  <a:lnTo>
                    <a:pt x="1364" y="215"/>
                  </a:lnTo>
                  <a:lnTo>
                    <a:pt x="1189" y="351"/>
                  </a:lnTo>
                  <a:lnTo>
                    <a:pt x="1033" y="488"/>
                  </a:lnTo>
                  <a:lnTo>
                    <a:pt x="877" y="643"/>
                  </a:lnTo>
                  <a:lnTo>
                    <a:pt x="740" y="819"/>
                  </a:lnTo>
                  <a:lnTo>
                    <a:pt x="604" y="994"/>
                  </a:lnTo>
                  <a:lnTo>
                    <a:pt x="487" y="1169"/>
                  </a:lnTo>
                  <a:lnTo>
                    <a:pt x="370" y="1364"/>
                  </a:lnTo>
                  <a:lnTo>
                    <a:pt x="273" y="1579"/>
                  </a:lnTo>
                  <a:lnTo>
                    <a:pt x="195" y="1793"/>
                  </a:lnTo>
                  <a:lnTo>
                    <a:pt x="117" y="2007"/>
                  </a:lnTo>
                  <a:lnTo>
                    <a:pt x="59" y="2241"/>
                  </a:lnTo>
                  <a:lnTo>
                    <a:pt x="20" y="2475"/>
                  </a:lnTo>
                  <a:lnTo>
                    <a:pt x="0" y="2709"/>
                  </a:lnTo>
                  <a:lnTo>
                    <a:pt x="0" y="2962"/>
                  </a:lnTo>
                  <a:lnTo>
                    <a:pt x="0" y="3215"/>
                  </a:lnTo>
                  <a:lnTo>
                    <a:pt x="20" y="3449"/>
                  </a:lnTo>
                  <a:lnTo>
                    <a:pt x="59" y="3683"/>
                  </a:lnTo>
                  <a:lnTo>
                    <a:pt x="117" y="3917"/>
                  </a:lnTo>
                  <a:lnTo>
                    <a:pt x="195" y="4131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35"/>
                  </a:lnTo>
                  <a:lnTo>
                    <a:pt x="585" y="4930"/>
                  </a:lnTo>
                  <a:lnTo>
                    <a:pt x="721" y="5105"/>
                  </a:lnTo>
                  <a:lnTo>
                    <a:pt x="877" y="5281"/>
                  </a:lnTo>
                  <a:lnTo>
                    <a:pt x="1013" y="5436"/>
                  </a:lnTo>
                  <a:lnTo>
                    <a:pt x="1189" y="5573"/>
                  </a:lnTo>
                  <a:lnTo>
                    <a:pt x="1344" y="5709"/>
                  </a:lnTo>
                  <a:lnTo>
                    <a:pt x="1539" y="5826"/>
                  </a:lnTo>
                  <a:lnTo>
                    <a:pt x="1715" y="5924"/>
                  </a:lnTo>
                  <a:lnTo>
                    <a:pt x="1909" y="5924"/>
                  </a:lnTo>
                  <a:lnTo>
                    <a:pt x="2163" y="5904"/>
                  </a:lnTo>
                  <a:lnTo>
                    <a:pt x="2397" y="5865"/>
                  </a:lnTo>
                  <a:lnTo>
                    <a:pt x="2669" y="5768"/>
                  </a:lnTo>
                  <a:lnTo>
                    <a:pt x="2903" y="5651"/>
                  </a:lnTo>
                  <a:lnTo>
                    <a:pt x="3156" y="5475"/>
                  </a:lnTo>
                  <a:lnTo>
                    <a:pt x="3390" y="5281"/>
                  </a:lnTo>
                  <a:lnTo>
                    <a:pt x="3605" y="5027"/>
                  </a:lnTo>
                  <a:lnTo>
                    <a:pt x="3624" y="5008"/>
                  </a:lnTo>
                  <a:lnTo>
                    <a:pt x="3819" y="4716"/>
                  </a:lnTo>
                  <a:lnTo>
                    <a:pt x="3916" y="4521"/>
                  </a:lnTo>
                  <a:lnTo>
                    <a:pt x="4014" y="4345"/>
                  </a:lnTo>
                  <a:lnTo>
                    <a:pt x="4092" y="4131"/>
                  </a:lnTo>
                  <a:lnTo>
                    <a:pt x="4150" y="3917"/>
                  </a:lnTo>
                  <a:lnTo>
                    <a:pt x="4209" y="3683"/>
                  </a:lnTo>
                  <a:lnTo>
                    <a:pt x="4248" y="3449"/>
                  </a:lnTo>
                  <a:lnTo>
                    <a:pt x="4248" y="3469"/>
                  </a:lnTo>
                  <a:lnTo>
                    <a:pt x="4267" y="3215"/>
                  </a:lnTo>
                  <a:lnTo>
                    <a:pt x="4287" y="2962"/>
                  </a:lnTo>
                  <a:lnTo>
                    <a:pt x="4267" y="2709"/>
                  </a:lnTo>
                  <a:lnTo>
                    <a:pt x="4248" y="2436"/>
                  </a:lnTo>
                  <a:lnTo>
                    <a:pt x="4248" y="2455"/>
                  </a:lnTo>
                  <a:lnTo>
                    <a:pt x="4189" y="2144"/>
                  </a:lnTo>
                  <a:lnTo>
                    <a:pt x="4131" y="1949"/>
                  </a:lnTo>
                  <a:lnTo>
                    <a:pt x="4131" y="1910"/>
                  </a:lnTo>
                  <a:lnTo>
                    <a:pt x="4014" y="1579"/>
                  </a:lnTo>
                  <a:lnTo>
                    <a:pt x="3994" y="1559"/>
                  </a:lnTo>
                  <a:lnTo>
                    <a:pt x="3838" y="1247"/>
                  </a:lnTo>
                  <a:lnTo>
                    <a:pt x="3760" y="1092"/>
                  </a:lnTo>
                  <a:lnTo>
                    <a:pt x="3644" y="936"/>
                  </a:lnTo>
                  <a:lnTo>
                    <a:pt x="3624" y="916"/>
                  </a:lnTo>
                  <a:lnTo>
                    <a:pt x="3527" y="799"/>
                  </a:lnTo>
                  <a:lnTo>
                    <a:pt x="3410" y="663"/>
                  </a:lnTo>
                  <a:lnTo>
                    <a:pt x="3312" y="585"/>
                  </a:lnTo>
                  <a:lnTo>
                    <a:pt x="3312" y="565"/>
                  </a:lnTo>
                  <a:lnTo>
                    <a:pt x="3195" y="468"/>
                  </a:lnTo>
                  <a:lnTo>
                    <a:pt x="3156" y="429"/>
                  </a:lnTo>
                  <a:lnTo>
                    <a:pt x="3040" y="351"/>
                  </a:lnTo>
                  <a:lnTo>
                    <a:pt x="2923" y="293"/>
                  </a:lnTo>
                  <a:lnTo>
                    <a:pt x="2903" y="273"/>
                  </a:lnTo>
                  <a:lnTo>
                    <a:pt x="2884" y="254"/>
                  </a:lnTo>
                  <a:lnTo>
                    <a:pt x="2864" y="254"/>
                  </a:lnTo>
                  <a:lnTo>
                    <a:pt x="2845" y="234"/>
                  </a:lnTo>
                  <a:lnTo>
                    <a:pt x="2650" y="137"/>
                  </a:lnTo>
                  <a:lnTo>
                    <a:pt x="2669" y="156"/>
                  </a:lnTo>
                  <a:lnTo>
                    <a:pt x="2630" y="137"/>
                  </a:lnTo>
                  <a:lnTo>
                    <a:pt x="2611" y="117"/>
                  </a:lnTo>
                  <a:lnTo>
                    <a:pt x="2572" y="117"/>
                  </a:lnTo>
                  <a:lnTo>
                    <a:pt x="2397" y="59"/>
                  </a:lnTo>
                  <a:lnTo>
                    <a:pt x="2241" y="20"/>
                  </a:lnTo>
                  <a:lnTo>
                    <a:pt x="2202" y="20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81;p40">
              <a:extLst>
                <a:ext uri="{FF2B5EF4-FFF2-40B4-BE49-F238E27FC236}">
                  <a16:creationId xmlns:a16="http://schemas.microsoft.com/office/drawing/2014/main" id="{9D802787-F8CB-43D5-F9A7-E3AF8BF41018}"/>
                </a:ext>
              </a:extLst>
            </p:cNvPr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fill="none" extrusionOk="0">
                  <a:moveTo>
                    <a:pt x="1909" y="0"/>
                  </a:moveTo>
                  <a:lnTo>
                    <a:pt x="1909" y="0"/>
                  </a:lnTo>
                  <a:lnTo>
                    <a:pt x="2143" y="0"/>
                  </a:lnTo>
                  <a:lnTo>
                    <a:pt x="2143" y="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91" y="117"/>
                  </a:lnTo>
                  <a:lnTo>
                    <a:pt x="2611" y="117"/>
                  </a:lnTo>
                  <a:lnTo>
                    <a:pt x="2611" y="11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69" y="156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845" y="234"/>
                  </a:lnTo>
                  <a:lnTo>
                    <a:pt x="2864" y="254"/>
                  </a:lnTo>
                  <a:lnTo>
                    <a:pt x="2884" y="254"/>
                  </a:lnTo>
                  <a:lnTo>
                    <a:pt x="2903" y="273"/>
                  </a:lnTo>
                  <a:lnTo>
                    <a:pt x="2903" y="273"/>
                  </a:lnTo>
                  <a:lnTo>
                    <a:pt x="2923" y="293"/>
                  </a:lnTo>
                  <a:lnTo>
                    <a:pt x="2923" y="293"/>
                  </a:lnTo>
                  <a:lnTo>
                    <a:pt x="3040" y="351"/>
                  </a:lnTo>
                  <a:lnTo>
                    <a:pt x="3040" y="351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95" y="468"/>
                  </a:lnTo>
                  <a:lnTo>
                    <a:pt x="3195" y="468"/>
                  </a:lnTo>
                  <a:lnTo>
                    <a:pt x="3312" y="565"/>
                  </a:lnTo>
                  <a:lnTo>
                    <a:pt x="3312" y="565"/>
                  </a:lnTo>
                  <a:lnTo>
                    <a:pt x="3312" y="585"/>
                  </a:lnTo>
                  <a:lnTo>
                    <a:pt x="3312" y="585"/>
                  </a:lnTo>
                  <a:lnTo>
                    <a:pt x="3410" y="663"/>
                  </a:lnTo>
                  <a:lnTo>
                    <a:pt x="3410" y="663"/>
                  </a:lnTo>
                  <a:lnTo>
                    <a:pt x="3527" y="799"/>
                  </a:lnTo>
                  <a:lnTo>
                    <a:pt x="3527" y="799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44" y="936"/>
                  </a:lnTo>
                  <a:lnTo>
                    <a:pt x="3644" y="936"/>
                  </a:lnTo>
                  <a:lnTo>
                    <a:pt x="3760" y="1092"/>
                  </a:lnTo>
                  <a:lnTo>
                    <a:pt x="3760" y="1092"/>
                  </a:lnTo>
                  <a:lnTo>
                    <a:pt x="3838" y="1247"/>
                  </a:lnTo>
                  <a:lnTo>
                    <a:pt x="3838" y="1247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4014" y="1579"/>
                  </a:lnTo>
                  <a:lnTo>
                    <a:pt x="4014" y="1598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131" y="1910"/>
                  </a:lnTo>
                  <a:lnTo>
                    <a:pt x="4131" y="1949"/>
                  </a:lnTo>
                  <a:lnTo>
                    <a:pt x="4131" y="1949"/>
                  </a:lnTo>
                  <a:lnTo>
                    <a:pt x="4189" y="2144"/>
                  </a:lnTo>
                  <a:lnTo>
                    <a:pt x="4189" y="2144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36"/>
                  </a:lnTo>
                  <a:lnTo>
                    <a:pt x="4248" y="2436"/>
                  </a:lnTo>
                  <a:lnTo>
                    <a:pt x="4267" y="2709"/>
                  </a:lnTo>
                  <a:lnTo>
                    <a:pt x="4287" y="2962"/>
                  </a:lnTo>
                  <a:lnTo>
                    <a:pt x="4287" y="2962"/>
                  </a:lnTo>
                  <a:lnTo>
                    <a:pt x="4267" y="3215"/>
                  </a:lnTo>
                  <a:lnTo>
                    <a:pt x="4248" y="3469"/>
                  </a:lnTo>
                  <a:lnTo>
                    <a:pt x="4248" y="3449"/>
                  </a:lnTo>
                  <a:lnTo>
                    <a:pt x="4248" y="3449"/>
                  </a:lnTo>
                  <a:lnTo>
                    <a:pt x="4209" y="3683"/>
                  </a:lnTo>
                  <a:lnTo>
                    <a:pt x="4150" y="3917"/>
                  </a:lnTo>
                  <a:lnTo>
                    <a:pt x="4150" y="3917"/>
                  </a:lnTo>
                  <a:lnTo>
                    <a:pt x="4092" y="4131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3916" y="4521"/>
                  </a:lnTo>
                  <a:lnTo>
                    <a:pt x="3819" y="4716"/>
                  </a:lnTo>
                  <a:lnTo>
                    <a:pt x="3819" y="4716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390" y="5281"/>
                  </a:lnTo>
                  <a:lnTo>
                    <a:pt x="3390" y="5281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2903" y="5651"/>
                  </a:lnTo>
                  <a:lnTo>
                    <a:pt x="2903" y="5651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397" y="5865"/>
                  </a:lnTo>
                  <a:lnTo>
                    <a:pt x="2397" y="5865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1909" y="5924"/>
                  </a:lnTo>
                  <a:lnTo>
                    <a:pt x="1909" y="5924"/>
                  </a:lnTo>
                  <a:lnTo>
                    <a:pt x="1715" y="5924"/>
                  </a:lnTo>
                  <a:lnTo>
                    <a:pt x="1715" y="5924"/>
                  </a:lnTo>
                  <a:lnTo>
                    <a:pt x="1539" y="5826"/>
                  </a:lnTo>
                  <a:lnTo>
                    <a:pt x="1344" y="5709"/>
                  </a:lnTo>
                  <a:lnTo>
                    <a:pt x="1189" y="5573"/>
                  </a:lnTo>
                  <a:lnTo>
                    <a:pt x="1013" y="5436"/>
                  </a:lnTo>
                  <a:lnTo>
                    <a:pt x="877" y="5281"/>
                  </a:lnTo>
                  <a:lnTo>
                    <a:pt x="721" y="5105"/>
                  </a:lnTo>
                  <a:lnTo>
                    <a:pt x="585" y="4930"/>
                  </a:lnTo>
                  <a:lnTo>
                    <a:pt x="468" y="4735"/>
                  </a:lnTo>
                  <a:lnTo>
                    <a:pt x="370" y="4540"/>
                  </a:lnTo>
                  <a:lnTo>
                    <a:pt x="273" y="4345"/>
                  </a:lnTo>
                  <a:lnTo>
                    <a:pt x="195" y="4131"/>
                  </a:lnTo>
                  <a:lnTo>
                    <a:pt x="117" y="3917"/>
                  </a:lnTo>
                  <a:lnTo>
                    <a:pt x="59" y="3683"/>
                  </a:lnTo>
                  <a:lnTo>
                    <a:pt x="20" y="3449"/>
                  </a:lnTo>
                  <a:lnTo>
                    <a:pt x="0" y="3215"/>
                  </a:lnTo>
                  <a:lnTo>
                    <a:pt x="0" y="2962"/>
                  </a:lnTo>
                  <a:lnTo>
                    <a:pt x="0" y="2962"/>
                  </a:lnTo>
                  <a:lnTo>
                    <a:pt x="0" y="2709"/>
                  </a:lnTo>
                  <a:lnTo>
                    <a:pt x="20" y="2475"/>
                  </a:lnTo>
                  <a:lnTo>
                    <a:pt x="59" y="2241"/>
                  </a:lnTo>
                  <a:lnTo>
                    <a:pt x="117" y="2007"/>
                  </a:lnTo>
                  <a:lnTo>
                    <a:pt x="195" y="1793"/>
                  </a:lnTo>
                  <a:lnTo>
                    <a:pt x="273" y="1579"/>
                  </a:lnTo>
                  <a:lnTo>
                    <a:pt x="370" y="1364"/>
                  </a:lnTo>
                  <a:lnTo>
                    <a:pt x="487" y="1169"/>
                  </a:lnTo>
                  <a:lnTo>
                    <a:pt x="604" y="994"/>
                  </a:lnTo>
                  <a:lnTo>
                    <a:pt x="740" y="819"/>
                  </a:lnTo>
                  <a:lnTo>
                    <a:pt x="877" y="643"/>
                  </a:lnTo>
                  <a:lnTo>
                    <a:pt x="1033" y="488"/>
                  </a:lnTo>
                  <a:lnTo>
                    <a:pt x="1189" y="351"/>
                  </a:lnTo>
                  <a:lnTo>
                    <a:pt x="1364" y="215"/>
                  </a:lnTo>
                  <a:lnTo>
                    <a:pt x="1539" y="98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890" y="0"/>
                  </a:lnTo>
                  <a:lnTo>
                    <a:pt x="19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82;p40">
              <a:extLst>
                <a:ext uri="{FF2B5EF4-FFF2-40B4-BE49-F238E27FC236}">
                  <a16:creationId xmlns:a16="http://schemas.microsoft.com/office/drawing/2014/main" id="{639B6362-CB61-2759-88D1-D3C6CFDAAEB9}"/>
                </a:ext>
              </a:extLst>
            </p:cNvPr>
            <p:cNvSpPr/>
            <p:nvPr/>
          </p:nvSpPr>
          <p:spPr>
            <a:xfrm>
              <a:off x="10085975" y="669813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83;p40">
              <a:extLst>
                <a:ext uri="{FF2B5EF4-FFF2-40B4-BE49-F238E27FC236}">
                  <a16:creationId xmlns:a16="http://schemas.microsoft.com/office/drawing/2014/main" id="{709E05FC-BFE8-B8E1-474E-2C0940D43D66}"/>
                </a:ext>
              </a:extLst>
            </p:cNvPr>
            <p:cNvSpPr/>
            <p:nvPr/>
          </p:nvSpPr>
          <p:spPr>
            <a:xfrm>
              <a:off x="10065025" y="6980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84;p40">
              <a:extLst>
                <a:ext uri="{FF2B5EF4-FFF2-40B4-BE49-F238E27FC236}">
                  <a16:creationId xmlns:a16="http://schemas.microsoft.com/office/drawing/2014/main" id="{674987E9-22F9-843C-C2A2-4BC23305E2EB}"/>
                </a:ext>
              </a:extLst>
            </p:cNvPr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extrusionOk="0">
                  <a:moveTo>
                    <a:pt x="897" y="0"/>
                  </a:moveTo>
                  <a:lnTo>
                    <a:pt x="702" y="20"/>
                  </a:lnTo>
                  <a:lnTo>
                    <a:pt x="546" y="39"/>
                  </a:lnTo>
                  <a:lnTo>
                    <a:pt x="390" y="78"/>
                  </a:lnTo>
                  <a:lnTo>
                    <a:pt x="254" y="117"/>
                  </a:lnTo>
                  <a:lnTo>
                    <a:pt x="156" y="176"/>
                  </a:lnTo>
                  <a:lnTo>
                    <a:pt x="78" y="234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8"/>
                  </a:lnTo>
                  <a:lnTo>
                    <a:pt x="78" y="526"/>
                  </a:lnTo>
                  <a:lnTo>
                    <a:pt x="156" y="585"/>
                  </a:lnTo>
                  <a:lnTo>
                    <a:pt x="254" y="643"/>
                  </a:lnTo>
                  <a:lnTo>
                    <a:pt x="390" y="682"/>
                  </a:lnTo>
                  <a:lnTo>
                    <a:pt x="546" y="721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1"/>
                  </a:lnTo>
                  <a:lnTo>
                    <a:pt x="1384" y="682"/>
                  </a:lnTo>
                  <a:lnTo>
                    <a:pt x="1520" y="643"/>
                  </a:lnTo>
                  <a:lnTo>
                    <a:pt x="1617" y="585"/>
                  </a:lnTo>
                  <a:lnTo>
                    <a:pt x="1715" y="526"/>
                  </a:lnTo>
                  <a:lnTo>
                    <a:pt x="1754" y="448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715" y="234"/>
                  </a:lnTo>
                  <a:lnTo>
                    <a:pt x="1617" y="176"/>
                  </a:lnTo>
                  <a:lnTo>
                    <a:pt x="1520" y="117"/>
                  </a:lnTo>
                  <a:lnTo>
                    <a:pt x="1384" y="78"/>
                  </a:lnTo>
                  <a:lnTo>
                    <a:pt x="1228" y="39"/>
                  </a:lnTo>
                  <a:lnTo>
                    <a:pt x="1072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85;p40">
              <a:extLst>
                <a:ext uri="{FF2B5EF4-FFF2-40B4-BE49-F238E27FC236}">
                  <a16:creationId xmlns:a16="http://schemas.microsoft.com/office/drawing/2014/main" id="{89640D30-040F-4ABB-E4D2-AE4FDA7A1AC6}"/>
                </a:ext>
              </a:extLst>
            </p:cNvPr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fill="none" extrusionOk="0">
                  <a:moveTo>
                    <a:pt x="1773" y="371"/>
                  </a:moveTo>
                  <a:lnTo>
                    <a:pt x="1773" y="371"/>
                  </a:lnTo>
                  <a:lnTo>
                    <a:pt x="1754" y="448"/>
                  </a:lnTo>
                  <a:lnTo>
                    <a:pt x="1715" y="526"/>
                  </a:lnTo>
                  <a:lnTo>
                    <a:pt x="1617" y="585"/>
                  </a:lnTo>
                  <a:lnTo>
                    <a:pt x="1520" y="643"/>
                  </a:lnTo>
                  <a:lnTo>
                    <a:pt x="1384" y="682"/>
                  </a:lnTo>
                  <a:lnTo>
                    <a:pt x="1228" y="721"/>
                  </a:lnTo>
                  <a:lnTo>
                    <a:pt x="1072" y="741"/>
                  </a:lnTo>
                  <a:lnTo>
                    <a:pt x="897" y="741"/>
                  </a:lnTo>
                  <a:lnTo>
                    <a:pt x="897" y="741"/>
                  </a:lnTo>
                  <a:lnTo>
                    <a:pt x="702" y="741"/>
                  </a:lnTo>
                  <a:lnTo>
                    <a:pt x="546" y="721"/>
                  </a:lnTo>
                  <a:lnTo>
                    <a:pt x="390" y="682"/>
                  </a:lnTo>
                  <a:lnTo>
                    <a:pt x="254" y="643"/>
                  </a:lnTo>
                  <a:lnTo>
                    <a:pt x="156" y="585"/>
                  </a:lnTo>
                  <a:lnTo>
                    <a:pt x="78" y="526"/>
                  </a:lnTo>
                  <a:lnTo>
                    <a:pt x="20" y="448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20" y="293"/>
                  </a:lnTo>
                  <a:lnTo>
                    <a:pt x="78" y="234"/>
                  </a:lnTo>
                  <a:lnTo>
                    <a:pt x="156" y="176"/>
                  </a:lnTo>
                  <a:lnTo>
                    <a:pt x="254" y="117"/>
                  </a:lnTo>
                  <a:lnTo>
                    <a:pt x="390" y="78"/>
                  </a:lnTo>
                  <a:lnTo>
                    <a:pt x="546" y="39"/>
                  </a:lnTo>
                  <a:lnTo>
                    <a:pt x="702" y="20"/>
                  </a:lnTo>
                  <a:lnTo>
                    <a:pt x="897" y="0"/>
                  </a:lnTo>
                  <a:lnTo>
                    <a:pt x="897" y="0"/>
                  </a:lnTo>
                  <a:lnTo>
                    <a:pt x="1072" y="20"/>
                  </a:lnTo>
                  <a:lnTo>
                    <a:pt x="1228" y="39"/>
                  </a:lnTo>
                  <a:lnTo>
                    <a:pt x="1384" y="78"/>
                  </a:lnTo>
                  <a:lnTo>
                    <a:pt x="1520" y="117"/>
                  </a:lnTo>
                  <a:lnTo>
                    <a:pt x="1617" y="176"/>
                  </a:lnTo>
                  <a:lnTo>
                    <a:pt x="1715" y="234"/>
                  </a:lnTo>
                  <a:lnTo>
                    <a:pt x="1754" y="293"/>
                  </a:lnTo>
                  <a:lnTo>
                    <a:pt x="1773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86;p40">
              <a:extLst>
                <a:ext uri="{FF2B5EF4-FFF2-40B4-BE49-F238E27FC236}">
                  <a16:creationId xmlns:a16="http://schemas.microsoft.com/office/drawing/2014/main" id="{18262139-C022-8703-699F-D9E6CE37BB9C}"/>
                </a:ext>
              </a:extLst>
            </p:cNvPr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extrusionOk="0">
                  <a:moveTo>
                    <a:pt x="1560" y="0"/>
                  </a:moveTo>
                  <a:lnTo>
                    <a:pt x="1306" y="39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87;p40">
              <a:extLst>
                <a:ext uri="{FF2B5EF4-FFF2-40B4-BE49-F238E27FC236}">
                  <a16:creationId xmlns:a16="http://schemas.microsoft.com/office/drawing/2014/main" id="{A4441C2E-5953-43B5-2A37-99C7037E76E7}"/>
                </a:ext>
              </a:extLst>
            </p:cNvPr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fill="none" extrusionOk="0">
                  <a:moveTo>
                    <a:pt x="1696" y="0"/>
                  </a:moveTo>
                  <a:lnTo>
                    <a:pt x="1696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306" y="39"/>
                  </a:lnTo>
                  <a:lnTo>
                    <a:pt x="1034" y="98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lnTo>
                    <a:pt x="16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88;p40">
              <a:extLst>
                <a:ext uri="{FF2B5EF4-FFF2-40B4-BE49-F238E27FC236}">
                  <a16:creationId xmlns:a16="http://schemas.microsoft.com/office/drawing/2014/main" id="{47C88874-6901-401C-BB13-EBAB5E0AF6FC}"/>
                </a:ext>
              </a:extLst>
            </p:cNvPr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89;p40">
              <a:extLst>
                <a:ext uri="{FF2B5EF4-FFF2-40B4-BE49-F238E27FC236}">
                  <a16:creationId xmlns:a16="http://schemas.microsoft.com/office/drawing/2014/main" id="{5D209E71-BCAD-4C91-C0AB-581B1C55684C}"/>
                </a:ext>
              </a:extLst>
            </p:cNvPr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90;p40">
              <a:extLst>
                <a:ext uri="{FF2B5EF4-FFF2-40B4-BE49-F238E27FC236}">
                  <a16:creationId xmlns:a16="http://schemas.microsoft.com/office/drawing/2014/main" id="{67C9F8F5-505D-613C-2C06-8C2FA50D96BE}"/>
                </a:ext>
              </a:extLst>
            </p:cNvPr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extrusionOk="0">
                  <a:moveTo>
                    <a:pt x="2163" y="1091"/>
                  </a:moveTo>
                  <a:lnTo>
                    <a:pt x="2475" y="1130"/>
                  </a:lnTo>
                  <a:lnTo>
                    <a:pt x="2728" y="1169"/>
                  </a:lnTo>
                  <a:lnTo>
                    <a:pt x="2962" y="1247"/>
                  </a:lnTo>
                  <a:lnTo>
                    <a:pt x="3157" y="1345"/>
                  </a:lnTo>
                  <a:lnTo>
                    <a:pt x="3332" y="1461"/>
                  </a:lnTo>
                  <a:lnTo>
                    <a:pt x="3430" y="1559"/>
                  </a:lnTo>
                  <a:lnTo>
                    <a:pt x="3527" y="1676"/>
                  </a:lnTo>
                  <a:lnTo>
                    <a:pt x="3644" y="1832"/>
                  </a:lnTo>
                  <a:lnTo>
                    <a:pt x="3644" y="1871"/>
                  </a:lnTo>
                  <a:lnTo>
                    <a:pt x="3663" y="1910"/>
                  </a:lnTo>
                  <a:lnTo>
                    <a:pt x="3683" y="1968"/>
                  </a:lnTo>
                  <a:lnTo>
                    <a:pt x="3683" y="1987"/>
                  </a:lnTo>
                  <a:lnTo>
                    <a:pt x="3702" y="2046"/>
                  </a:lnTo>
                  <a:lnTo>
                    <a:pt x="3702" y="2065"/>
                  </a:lnTo>
                  <a:lnTo>
                    <a:pt x="3702" y="2143"/>
                  </a:lnTo>
                  <a:lnTo>
                    <a:pt x="3507" y="2319"/>
                  </a:lnTo>
                  <a:lnTo>
                    <a:pt x="3293" y="2455"/>
                  </a:lnTo>
                  <a:lnTo>
                    <a:pt x="3059" y="2553"/>
                  </a:lnTo>
                  <a:lnTo>
                    <a:pt x="2748" y="2650"/>
                  </a:lnTo>
                  <a:lnTo>
                    <a:pt x="2436" y="2689"/>
                  </a:lnTo>
                  <a:lnTo>
                    <a:pt x="2241" y="2708"/>
                  </a:lnTo>
                  <a:lnTo>
                    <a:pt x="2124" y="2708"/>
                  </a:lnTo>
                  <a:lnTo>
                    <a:pt x="1890" y="2689"/>
                  </a:lnTo>
                  <a:lnTo>
                    <a:pt x="1559" y="2650"/>
                  </a:lnTo>
                  <a:lnTo>
                    <a:pt x="1267" y="2553"/>
                  </a:lnTo>
                  <a:lnTo>
                    <a:pt x="1033" y="2455"/>
                  </a:lnTo>
                  <a:lnTo>
                    <a:pt x="819" y="2338"/>
                  </a:lnTo>
                  <a:lnTo>
                    <a:pt x="702" y="2241"/>
                  </a:lnTo>
                  <a:lnTo>
                    <a:pt x="585" y="2143"/>
                  </a:lnTo>
                  <a:lnTo>
                    <a:pt x="604" y="2104"/>
                  </a:lnTo>
                  <a:lnTo>
                    <a:pt x="604" y="2085"/>
                  </a:lnTo>
                  <a:lnTo>
                    <a:pt x="624" y="1968"/>
                  </a:lnTo>
                  <a:lnTo>
                    <a:pt x="663" y="1871"/>
                  </a:lnTo>
                  <a:lnTo>
                    <a:pt x="702" y="1773"/>
                  </a:lnTo>
                  <a:lnTo>
                    <a:pt x="780" y="1676"/>
                  </a:lnTo>
                  <a:lnTo>
                    <a:pt x="877" y="1559"/>
                  </a:lnTo>
                  <a:lnTo>
                    <a:pt x="994" y="1461"/>
                  </a:lnTo>
                  <a:lnTo>
                    <a:pt x="1150" y="1345"/>
                  </a:lnTo>
                  <a:lnTo>
                    <a:pt x="1325" y="1267"/>
                  </a:lnTo>
                  <a:lnTo>
                    <a:pt x="1579" y="1169"/>
                  </a:lnTo>
                  <a:lnTo>
                    <a:pt x="1851" y="1111"/>
                  </a:lnTo>
                  <a:lnTo>
                    <a:pt x="2163" y="1091"/>
                  </a:lnTo>
                  <a:close/>
                  <a:moveTo>
                    <a:pt x="1072" y="0"/>
                  </a:move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91;p40">
              <a:extLst>
                <a:ext uri="{FF2B5EF4-FFF2-40B4-BE49-F238E27FC236}">
                  <a16:creationId xmlns:a16="http://schemas.microsoft.com/office/drawing/2014/main" id="{7FDB99C5-816A-6EF9-9F81-8D3BEBB0D48E}"/>
                </a:ext>
              </a:extLst>
            </p:cNvPr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fill="none" extrusionOk="0">
                  <a:moveTo>
                    <a:pt x="3235" y="0"/>
                  </a:move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83" y="292"/>
                  </a:lnTo>
                  <a:lnTo>
                    <a:pt x="2163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955" y="20"/>
                  </a:ln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085" y="2845"/>
                  </a:lnTo>
                  <a:lnTo>
                    <a:pt x="2163" y="2845"/>
                  </a:lnTo>
                  <a:lnTo>
                    <a:pt x="2163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371" y="0"/>
                  </a:lnTo>
                  <a:lnTo>
                    <a:pt x="32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92;p40">
              <a:extLst>
                <a:ext uri="{FF2B5EF4-FFF2-40B4-BE49-F238E27FC236}">
                  <a16:creationId xmlns:a16="http://schemas.microsoft.com/office/drawing/2014/main" id="{5F459705-A5C8-FD8B-0510-2626E9E79705}"/>
                </a:ext>
              </a:extLst>
            </p:cNvPr>
            <p:cNvSpPr/>
            <p:nvPr/>
          </p:nvSpPr>
          <p:spPr>
            <a:xfrm>
              <a:off x="9884300" y="673713"/>
              <a:ext cx="77975" cy="40450"/>
            </a:xfrm>
            <a:custGeom>
              <a:avLst/>
              <a:gdLst/>
              <a:ahLst/>
              <a:cxnLst/>
              <a:rect l="l" t="t" r="r" b="b"/>
              <a:pathLst>
                <a:path w="3119" h="1618" fill="none" extrusionOk="0">
                  <a:moveTo>
                    <a:pt x="1267" y="20"/>
                  </a:moveTo>
                  <a:lnTo>
                    <a:pt x="1267" y="2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891" y="39"/>
                  </a:lnTo>
                  <a:lnTo>
                    <a:pt x="1891" y="39"/>
                  </a:lnTo>
                  <a:lnTo>
                    <a:pt x="2144" y="78"/>
                  </a:lnTo>
                  <a:lnTo>
                    <a:pt x="2378" y="156"/>
                  </a:lnTo>
                  <a:lnTo>
                    <a:pt x="2378" y="156"/>
                  </a:lnTo>
                  <a:lnTo>
                    <a:pt x="2573" y="254"/>
                  </a:lnTo>
                  <a:lnTo>
                    <a:pt x="2748" y="370"/>
                  </a:lnTo>
                  <a:lnTo>
                    <a:pt x="2748" y="370"/>
                  </a:lnTo>
                  <a:lnTo>
                    <a:pt x="2846" y="468"/>
                  </a:lnTo>
                  <a:lnTo>
                    <a:pt x="2943" y="585"/>
                  </a:lnTo>
                  <a:lnTo>
                    <a:pt x="2943" y="585"/>
                  </a:lnTo>
                  <a:lnTo>
                    <a:pt x="3060" y="741"/>
                  </a:lnTo>
                  <a:lnTo>
                    <a:pt x="3060" y="741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79" y="819"/>
                  </a:lnTo>
                  <a:lnTo>
                    <a:pt x="3079" y="819"/>
                  </a:lnTo>
                  <a:lnTo>
                    <a:pt x="3099" y="877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118" y="955"/>
                  </a:lnTo>
                  <a:lnTo>
                    <a:pt x="3118" y="974"/>
                  </a:lnTo>
                  <a:lnTo>
                    <a:pt x="3118" y="974"/>
                  </a:lnTo>
                  <a:lnTo>
                    <a:pt x="3118" y="1052"/>
                  </a:lnTo>
                  <a:lnTo>
                    <a:pt x="3118" y="1052"/>
                  </a:lnTo>
                  <a:lnTo>
                    <a:pt x="2923" y="1228"/>
                  </a:lnTo>
                  <a:lnTo>
                    <a:pt x="2923" y="1228"/>
                  </a:lnTo>
                  <a:lnTo>
                    <a:pt x="2709" y="1364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164" y="1559"/>
                  </a:lnTo>
                  <a:lnTo>
                    <a:pt x="1852" y="1598"/>
                  </a:lnTo>
                  <a:lnTo>
                    <a:pt x="1852" y="1598"/>
                  </a:lnTo>
                  <a:lnTo>
                    <a:pt x="1657" y="1617"/>
                  </a:lnTo>
                  <a:lnTo>
                    <a:pt x="1657" y="1617"/>
                  </a:lnTo>
                  <a:lnTo>
                    <a:pt x="1579" y="1617"/>
                  </a:lnTo>
                  <a:lnTo>
                    <a:pt x="1540" y="1617"/>
                  </a:lnTo>
                  <a:lnTo>
                    <a:pt x="1540" y="1617"/>
                  </a:lnTo>
                  <a:lnTo>
                    <a:pt x="1306" y="1598"/>
                  </a:lnTo>
                  <a:lnTo>
                    <a:pt x="1306" y="1598"/>
                  </a:lnTo>
                  <a:lnTo>
                    <a:pt x="975" y="1559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449" y="1364"/>
                  </a:lnTo>
                  <a:lnTo>
                    <a:pt x="235" y="1247"/>
                  </a:lnTo>
                  <a:lnTo>
                    <a:pt x="235" y="1247"/>
                  </a:lnTo>
                  <a:lnTo>
                    <a:pt x="118" y="1150"/>
                  </a:lnTo>
                  <a:lnTo>
                    <a:pt x="1" y="1052"/>
                  </a:lnTo>
                  <a:lnTo>
                    <a:pt x="1" y="1052"/>
                  </a:lnTo>
                  <a:lnTo>
                    <a:pt x="20" y="101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40" y="877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118" y="682"/>
                  </a:lnTo>
                  <a:lnTo>
                    <a:pt x="196" y="585"/>
                  </a:lnTo>
                  <a:lnTo>
                    <a:pt x="196" y="585"/>
                  </a:lnTo>
                  <a:lnTo>
                    <a:pt x="293" y="468"/>
                  </a:lnTo>
                  <a:lnTo>
                    <a:pt x="410" y="370"/>
                  </a:lnTo>
                  <a:lnTo>
                    <a:pt x="410" y="370"/>
                  </a:lnTo>
                  <a:lnTo>
                    <a:pt x="566" y="25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995" y="78"/>
                  </a:lnTo>
                  <a:lnTo>
                    <a:pt x="1267" y="20"/>
                  </a:lnTo>
                  <a:lnTo>
                    <a:pt x="1267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5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0" name="Google Shape;1530;p52"/>
          <p:cNvGrpSpPr/>
          <p:nvPr/>
        </p:nvGrpSpPr>
        <p:grpSpPr>
          <a:xfrm>
            <a:off x="2593328" y="3953395"/>
            <a:ext cx="7276244" cy="1190216"/>
            <a:chOff x="2593328" y="3953395"/>
            <a:chExt cx="7276244" cy="1190216"/>
          </a:xfrm>
        </p:grpSpPr>
        <p:grpSp>
          <p:nvGrpSpPr>
            <p:cNvPr id="1531" name="Google Shape;1531;p52"/>
            <p:cNvGrpSpPr/>
            <p:nvPr/>
          </p:nvGrpSpPr>
          <p:grpSpPr>
            <a:xfrm flipH="1">
              <a:off x="5137906" y="4086167"/>
              <a:ext cx="384959" cy="413870"/>
              <a:chOff x="6401901" y="4476420"/>
              <a:chExt cx="471071" cy="506449"/>
            </a:xfrm>
          </p:grpSpPr>
          <p:sp>
            <p:nvSpPr>
              <p:cNvPr id="1532" name="Google Shape;1532;p52"/>
              <p:cNvSpPr/>
              <p:nvPr/>
            </p:nvSpPr>
            <p:spPr>
              <a:xfrm>
                <a:off x="6515159" y="4557094"/>
                <a:ext cx="178946" cy="4257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4861" extrusionOk="0">
                    <a:moveTo>
                      <a:pt x="1939" y="0"/>
                    </a:moveTo>
                    <a:cubicBezTo>
                      <a:pt x="1939" y="0"/>
                      <a:pt x="1810" y="0"/>
                      <a:pt x="1810" y="130"/>
                    </a:cubicBezTo>
                    <a:cubicBezTo>
                      <a:pt x="750" y="1422"/>
                      <a:pt x="311" y="3128"/>
                      <a:pt x="1" y="4757"/>
                    </a:cubicBezTo>
                    <a:cubicBezTo>
                      <a:pt x="1" y="4860"/>
                      <a:pt x="1" y="4860"/>
                      <a:pt x="104" y="4860"/>
                    </a:cubicBezTo>
                    <a:lnTo>
                      <a:pt x="207" y="4860"/>
                    </a:lnTo>
                    <a:cubicBezTo>
                      <a:pt x="518" y="3128"/>
                      <a:pt x="957" y="1526"/>
                      <a:pt x="1939" y="233"/>
                    </a:cubicBezTo>
                    <a:cubicBezTo>
                      <a:pt x="2043" y="130"/>
                      <a:pt x="2043" y="130"/>
                      <a:pt x="1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2"/>
              <p:cNvSpPr/>
              <p:nvPr/>
            </p:nvSpPr>
            <p:spPr>
              <a:xfrm>
                <a:off x="6401901" y="4476420"/>
                <a:ext cx="262770" cy="77692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887" extrusionOk="0">
                    <a:moveTo>
                      <a:pt x="839" y="1"/>
                    </a:moveTo>
                    <a:cubicBezTo>
                      <a:pt x="616" y="1"/>
                      <a:pt x="390" y="51"/>
                      <a:pt x="208" y="172"/>
                    </a:cubicBezTo>
                    <a:cubicBezTo>
                      <a:pt x="104" y="172"/>
                      <a:pt x="1" y="275"/>
                      <a:pt x="1" y="404"/>
                    </a:cubicBezTo>
                    <a:cubicBezTo>
                      <a:pt x="1" y="508"/>
                      <a:pt x="104" y="611"/>
                      <a:pt x="104" y="715"/>
                    </a:cubicBezTo>
                    <a:cubicBezTo>
                      <a:pt x="422" y="836"/>
                      <a:pt x="732" y="886"/>
                      <a:pt x="1021" y="886"/>
                    </a:cubicBezTo>
                    <a:cubicBezTo>
                      <a:pt x="1226" y="886"/>
                      <a:pt x="1422" y="861"/>
                      <a:pt x="1604" y="818"/>
                    </a:cubicBezTo>
                    <a:lnTo>
                      <a:pt x="2353" y="818"/>
                    </a:lnTo>
                    <a:cubicBezTo>
                      <a:pt x="2586" y="715"/>
                      <a:pt x="3000" y="818"/>
                      <a:pt x="2793" y="611"/>
                    </a:cubicBezTo>
                    <a:cubicBezTo>
                      <a:pt x="2353" y="275"/>
                      <a:pt x="1707" y="68"/>
                      <a:pt x="1294" y="68"/>
                    </a:cubicBezTo>
                    <a:cubicBezTo>
                      <a:pt x="1154" y="26"/>
                      <a:pt x="997" y="1"/>
                      <a:pt x="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2"/>
              <p:cNvSpPr/>
              <p:nvPr/>
            </p:nvSpPr>
            <p:spPr>
              <a:xfrm>
                <a:off x="6712156" y="4568393"/>
                <a:ext cx="160815" cy="226508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25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7" y="647"/>
                      <a:pt x="543" y="1293"/>
                      <a:pt x="750" y="1940"/>
                    </a:cubicBezTo>
                    <a:cubicBezTo>
                      <a:pt x="854" y="2146"/>
                      <a:pt x="854" y="2250"/>
                      <a:pt x="983" y="2353"/>
                    </a:cubicBezTo>
                    <a:cubicBezTo>
                      <a:pt x="1086" y="2457"/>
                      <a:pt x="1190" y="2586"/>
                      <a:pt x="1293" y="2586"/>
                    </a:cubicBezTo>
                    <a:cubicBezTo>
                      <a:pt x="1500" y="2586"/>
                      <a:pt x="1732" y="2353"/>
                      <a:pt x="1732" y="2043"/>
                    </a:cubicBezTo>
                    <a:cubicBezTo>
                      <a:pt x="1836" y="1810"/>
                      <a:pt x="1629" y="1603"/>
                      <a:pt x="1500" y="1397"/>
                    </a:cubicBezTo>
                    <a:cubicBezTo>
                      <a:pt x="1190" y="854"/>
                      <a:pt x="647" y="208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2"/>
              <p:cNvSpPr/>
              <p:nvPr/>
            </p:nvSpPr>
            <p:spPr>
              <a:xfrm>
                <a:off x="6685003" y="4568393"/>
                <a:ext cx="92933" cy="247004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820" extrusionOk="0">
                    <a:moveTo>
                      <a:pt x="104" y="1"/>
                    </a:moveTo>
                    <a:cubicBezTo>
                      <a:pt x="0" y="647"/>
                      <a:pt x="104" y="1397"/>
                      <a:pt x="104" y="2043"/>
                    </a:cubicBezTo>
                    <a:cubicBezTo>
                      <a:pt x="104" y="2250"/>
                      <a:pt x="104" y="2353"/>
                      <a:pt x="207" y="2457"/>
                    </a:cubicBezTo>
                    <a:cubicBezTo>
                      <a:pt x="207" y="2586"/>
                      <a:pt x="310" y="2689"/>
                      <a:pt x="414" y="2793"/>
                    </a:cubicBezTo>
                    <a:cubicBezTo>
                      <a:pt x="456" y="2811"/>
                      <a:pt x="498" y="2820"/>
                      <a:pt x="538" y="2820"/>
                    </a:cubicBezTo>
                    <a:cubicBezTo>
                      <a:pt x="718" y="2820"/>
                      <a:pt x="872" y="2647"/>
                      <a:pt x="957" y="2457"/>
                    </a:cubicBezTo>
                    <a:cubicBezTo>
                      <a:pt x="1060" y="2250"/>
                      <a:pt x="1060" y="2043"/>
                      <a:pt x="957" y="1810"/>
                    </a:cubicBezTo>
                    <a:cubicBezTo>
                      <a:pt x="853" y="1164"/>
                      <a:pt x="517" y="414"/>
                      <a:pt x="1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2"/>
              <p:cNvSpPr/>
              <p:nvPr/>
            </p:nvSpPr>
            <p:spPr>
              <a:xfrm>
                <a:off x="6598898" y="4557094"/>
                <a:ext cx="95210" cy="248318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835" extrusionOk="0">
                    <a:moveTo>
                      <a:pt x="854" y="0"/>
                    </a:moveTo>
                    <a:cubicBezTo>
                      <a:pt x="544" y="647"/>
                      <a:pt x="337" y="1422"/>
                      <a:pt x="104" y="1939"/>
                    </a:cubicBezTo>
                    <a:cubicBezTo>
                      <a:pt x="104" y="2172"/>
                      <a:pt x="1" y="2275"/>
                      <a:pt x="1" y="2379"/>
                    </a:cubicBezTo>
                    <a:cubicBezTo>
                      <a:pt x="1" y="2482"/>
                      <a:pt x="1" y="2586"/>
                      <a:pt x="104" y="2715"/>
                    </a:cubicBezTo>
                    <a:cubicBezTo>
                      <a:pt x="148" y="2802"/>
                      <a:pt x="233" y="2834"/>
                      <a:pt x="333" y="2834"/>
                    </a:cubicBezTo>
                    <a:cubicBezTo>
                      <a:pt x="469" y="2834"/>
                      <a:pt x="631" y="2774"/>
                      <a:pt x="751" y="2715"/>
                    </a:cubicBezTo>
                    <a:cubicBezTo>
                      <a:pt x="854" y="2482"/>
                      <a:pt x="983" y="2275"/>
                      <a:pt x="983" y="2069"/>
                    </a:cubicBezTo>
                    <a:cubicBezTo>
                      <a:pt x="1087" y="1422"/>
                      <a:pt x="1087" y="647"/>
                      <a:pt x="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52"/>
              <p:cNvSpPr/>
              <p:nvPr/>
            </p:nvSpPr>
            <p:spPr>
              <a:xfrm>
                <a:off x="6485728" y="4548072"/>
                <a:ext cx="188056" cy="21739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82" extrusionOk="0">
                    <a:moveTo>
                      <a:pt x="2146" y="0"/>
                    </a:moveTo>
                    <a:cubicBezTo>
                      <a:pt x="1500" y="233"/>
                      <a:pt x="854" y="750"/>
                      <a:pt x="440" y="1293"/>
                    </a:cubicBezTo>
                    <a:cubicBezTo>
                      <a:pt x="207" y="1525"/>
                      <a:pt x="104" y="1732"/>
                      <a:pt x="104" y="1939"/>
                    </a:cubicBezTo>
                    <a:cubicBezTo>
                      <a:pt x="0" y="2172"/>
                      <a:pt x="207" y="2482"/>
                      <a:pt x="440" y="2482"/>
                    </a:cubicBezTo>
                    <a:cubicBezTo>
                      <a:pt x="647" y="2482"/>
                      <a:pt x="750" y="2482"/>
                      <a:pt x="854" y="2378"/>
                    </a:cubicBezTo>
                    <a:cubicBezTo>
                      <a:pt x="983" y="2275"/>
                      <a:pt x="983" y="2172"/>
                      <a:pt x="1086" y="1939"/>
                    </a:cubicBezTo>
                    <a:cubicBezTo>
                      <a:pt x="1396" y="1396"/>
                      <a:pt x="1939" y="646"/>
                      <a:pt x="2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52"/>
              <p:cNvSpPr/>
              <p:nvPr/>
            </p:nvSpPr>
            <p:spPr>
              <a:xfrm>
                <a:off x="6411011" y="4545619"/>
                <a:ext cx="244639" cy="136115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554" extrusionOk="0">
                    <a:moveTo>
                      <a:pt x="2431" y="1"/>
                    </a:moveTo>
                    <a:cubicBezTo>
                      <a:pt x="1877" y="1"/>
                      <a:pt x="1279" y="174"/>
                      <a:pt x="750" y="364"/>
                    </a:cubicBezTo>
                    <a:cubicBezTo>
                      <a:pt x="414" y="468"/>
                      <a:pt x="207" y="571"/>
                      <a:pt x="104" y="778"/>
                    </a:cubicBezTo>
                    <a:cubicBezTo>
                      <a:pt x="0" y="1114"/>
                      <a:pt x="0" y="1424"/>
                      <a:pt x="207" y="1553"/>
                    </a:cubicBezTo>
                    <a:lnTo>
                      <a:pt x="647" y="1553"/>
                    </a:lnTo>
                    <a:cubicBezTo>
                      <a:pt x="750" y="1424"/>
                      <a:pt x="853" y="1424"/>
                      <a:pt x="957" y="1321"/>
                    </a:cubicBezTo>
                    <a:cubicBezTo>
                      <a:pt x="1603" y="907"/>
                      <a:pt x="2249" y="468"/>
                      <a:pt x="2792" y="28"/>
                    </a:cubicBezTo>
                    <a:cubicBezTo>
                      <a:pt x="2675" y="9"/>
                      <a:pt x="2554" y="1"/>
                      <a:pt x="2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52"/>
              <p:cNvSpPr/>
              <p:nvPr/>
            </p:nvSpPr>
            <p:spPr>
              <a:xfrm>
                <a:off x="6589876" y="4494727"/>
                <a:ext cx="169925" cy="118509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353" extrusionOk="0">
                    <a:moveTo>
                      <a:pt x="427" y="0"/>
                    </a:moveTo>
                    <a:cubicBezTo>
                      <a:pt x="269" y="0"/>
                      <a:pt x="125" y="25"/>
                      <a:pt x="1" y="66"/>
                    </a:cubicBezTo>
                    <a:cubicBezTo>
                      <a:pt x="104" y="506"/>
                      <a:pt x="311" y="842"/>
                      <a:pt x="750" y="1049"/>
                    </a:cubicBezTo>
                    <a:cubicBezTo>
                      <a:pt x="987" y="1194"/>
                      <a:pt x="1313" y="1352"/>
                      <a:pt x="1602" y="1352"/>
                    </a:cubicBezTo>
                    <a:cubicBezTo>
                      <a:pt x="1724" y="1352"/>
                      <a:pt x="1840" y="1324"/>
                      <a:pt x="1939" y="1255"/>
                    </a:cubicBezTo>
                    <a:cubicBezTo>
                      <a:pt x="1939" y="712"/>
                      <a:pt x="1500" y="402"/>
                      <a:pt x="1190" y="195"/>
                    </a:cubicBezTo>
                    <a:cubicBezTo>
                      <a:pt x="926" y="56"/>
                      <a:pt x="662" y="0"/>
                      <a:pt x="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52"/>
              <p:cNvSpPr/>
              <p:nvPr/>
            </p:nvSpPr>
            <p:spPr>
              <a:xfrm>
                <a:off x="6429142" y="4765391"/>
                <a:ext cx="113254" cy="104232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90" extrusionOk="0">
                    <a:moveTo>
                      <a:pt x="0" y="1"/>
                    </a:moveTo>
                    <a:cubicBezTo>
                      <a:pt x="104" y="208"/>
                      <a:pt x="207" y="440"/>
                      <a:pt x="336" y="647"/>
                    </a:cubicBezTo>
                    <a:cubicBezTo>
                      <a:pt x="543" y="983"/>
                      <a:pt x="983" y="1190"/>
                      <a:pt x="1293" y="1190"/>
                    </a:cubicBezTo>
                    <a:cubicBezTo>
                      <a:pt x="1293" y="854"/>
                      <a:pt x="1086" y="544"/>
                      <a:pt x="853" y="337"/>
                    </a:cubicBezTo>
                    <a:cubicBezTo>
                      <a:pt x="646" y="104"/>
                      <a:pt x="336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1" name="Google Shape;1541;p52"/>
            <p:cNvSpPr/>
            <p:nvPr/>
          </p:nvSpPr>
          <p:spPr>
            <a:xfrm>
              <a:off x="4391195" y="4261991"/>
              <a:ext cx="4519609" cy="881604"/>
            </a:xfrm>
            <a:custGeom>
              <a:avLst/>
              <a:gdLst/>
              <a:ahLst/>
              <a:cxnLst/>
              <a:rect l="l" t="t" r="r" b="b"/>
              <a:pathLst>
                <a:path w="51599" h="10065" extrusionOk="0">
                  <a:moveTo>
                    <a:pt x="27355" y="1"/>
                  </a:moveTo>
                  <a:cubicBezTo>
                    <a:pt x="22959" y="1"/>
                    <a:pt x="18661" y="742"/>
                    <a:pt x="14425" y="2077"/>
                  </a:cubicBezTo>
                  <a:lnTo>
                    <a:pt x="14425" y="1663"/>
                  </a:lnTo>
                  <a:cubicBezTo>
                    <a:pt x="14322" y="1327"/>
                    <a:pt x="14219" y="1017"/>
                    <a:pt x="13908" y="914"/>
                  </a:cubicBezTo>
                  <a:cubicBezTo>
                    <a:pt x="13792" y="849"/>
                    <a:pt x="13682" y="817"/>
                    <a:pt x="13588" y="817"/>
                  </a:cubicBezTo>
                  <a:cubicBezTo>
                    <a:pt x="13495" y="817"/>
                    <a:pt x="13417" y="849"/>
                    <a:pt x="13366" y="914"/>
                  </a:cubicBezTo>
                  <a:cubicBezTo>
                    <a:pt x="13133" y="1017"/>
                    <a:pt x="12926" y="1224"/>
                    <a:pt x="12823" y="1327"/>
                  </a:cubicBezTo>
                  <a:cubicBezTo>
                    <a:pt x="12616" y="1767"/>
                    <a:pt x="12383" y="2206"/>
                    <a:pt x="12487" y="2516"/>
                  </a:cubicBezTo>
                  <a:cubicBezTo>
                    <a:pt x="12280" y="2413"/>
                    <a:pt x="12176" y="2310"/>
                    <a:pt x="11970" y="2310"/>
                  </a:cubicBezTo>
                  <a:cubicBezTo>
                    <a:pt x="11737" y="2310"/>
                    <a:pt x="11634" y="2413"/>
                    <a:pt x="11530" y="2516"/>
                  </a:cubicBezTo>
                  <a:cubicBezTo>
                    <a:pt x="11323" y="2723"/>
                    <a:pt x="11323" y="3059"/>
                    <a:pt x="11323" y="3266"/>
                  </a:cubicBezTo>
                  <a:cubicBezTo>
                    <a:pt x="8402" y="4455"/>
                    <a:pt x="5610" y="5955"/>
                    <a:pt x="2922" y="7790"/>
                  </a:cubicBezTo>
                  <a:cubicBezTo>
                    <a:pt x="2689" y="7480"/>
                    <a:pt x="2482" y="7144"/>
                    <a:pt x="2146" y="6937"/>
                  </a:cubicBezTo>
                  <a:cubicBezTo>
                    <a:pt x="2043" y="6833"/>
                    <a:pt x="1940" y="6833"/>
                    <a:pt x="1733" y="6833"/>
                  </a:cubicBezTo>
                  <a:cubicBezTo>
                    <a:pt x="1629" y="6937"/>
                    <a:pt x="1629" y="7247"/>
                    <a:pt x="1629" y="7480"/>
                  </a:cubicBezTo>
                  <a:cubicBezTo>
                    <a:pt x="1629" y="7687"/>
                    <a:pt x="1733" y="8023"/>
                    <a:pt x="1940" y="8229"/>
                  </a:cubicBezTo>
                  <a:cubicBezTo>
                    <a:pt x="1733" y="8126"/>
                    <a:pt x="1397" y="8126"/>
                    <a:pt x="1190" y="8126"/>
                  </a:cubicBezTo>
                  <a:cubicBezTo>
                    <a:pt x="1087" y="8229"/>
                    <a:pt x="854" y="8229"/>
                    <a:pt x="854" y="8436"/>
                  </a:cubicBezTo>
                  <a:cubicBezTo>
                    <a:pt x="854" y="8540"/>
                    <a:pt x="983" y="8669"/>
                    <a:pt x="1087" y="8772"/>
                  </a:cubicBezTo>
                  <a:cubicBezTo>
                    <a:pt x="1190" y="8772"/>
                    <a:pt x="1293" y="8876"/>
                    <a:pt x="1293" y="8876"/>
                  </a:cubicBezTo>
                  <a:cubicBezTo>
                    <a:pt x="854" y="9186"/>
                    <a:pt x="440" y="9625"/>
                    <a:pt x="1" y="10065"/>
                  </a:cubicBezTo>
                  <a:lnTo>
                    <a:pt x="51598" y="10065"/>
                  </a:lnTo>
                  <a:lnTo>
                    <a:pt x="51598" y="7687"/>
                  </a:lnTo>
                  <a:cubicBezTo>
                    <a:pt x="51262" y="7480"/>
                    <a:pt x="50849" y="7144"/>
                    <a:pt x="50409" y="6937"/>
                  </a:cubicBezTo>
                  <a:cubicBezTo>
                    <a:pt x="50745" y="6394"/>
                    <a:pt x="50849" y="5851"/>
                    <a:pt x="50745" y="5205"/>
                  </a:cubicBezTo>
                  <a:cubicBezTo>
                    <a:pt x="50616" y="4791"/>
                    <a:pt x="50409" y="4455"/>
                    <a:pt x="49970" y="4352"/>
                  </a:cubicBezTo>
                  <a:cubicBezTo>
                    <a:pt x="49763" y="4352"/>
                    <a:pt x="49556" y="4352"/>
                    <a:pt x="49453" y="4455"/>
                  </a:cubicBezTo>
                  <a:cubicBezTo>
                    <a:pt x="49220" y="4559"/>
                    <a:pt x="48910" y="4791"/>
                    <a:pt x="48806" y="4895"/>
                  </a:cubicBezTo>
                  <a:cubicBezTo>
                    <a:pt x="48677" y="4662"/>
                    <a:pt x="48367" y="4455"/>
                    <a:pt x="48031" y="4455"/>
                  </a:cubicBezTo>
                  <a:cubicBezTo>
                    <a:pt x="47976" y="4437"/>
                    <a:pt x="47921" y="4428"/>
                    <a:pt x="47866" y="4428"/>
                  </a:cubicBezTo>
                  <a:cubicBezTo>
                    <a:pt x="47610" y="4428"/>
                    <a:pt x="47366" y="4618"/>
                    <a:pt x="47281" y="4895"/>
                  </a:cubicBezTo>
                  <a:cubicBezTo>
                    <a:pt x="47178" y="4895"/>
                    <a:pt x="47178" y="4998"/>
                    <a:pt x="47178" y="4998"/>
                  </a:cubicBezTo>
                  <a:cubicBezTo>
                    <a:pt x="41361" y="1974"/>
                    <a:pt x="35235" y="371"/>
                    <a:pt x="28979" y="35"/>
                  </a:cubicBezTo>
                  <a:cubicBezTo>
                    <a:pt x="28436" y="12"/>
                    <a:pt x="27895" y="1"/>
                    <a:pt x="27355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2"/>
            <p:cNvSpPr/>
            <p:nvPr/>
          </p:nvSpPr>
          <p:spPr>
            <a:xfrm>
              <a:off x="3282444" y="4779143"/>
              <a:ext cx="1188859" cy="364462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2"/>
            <p:cNvSpPr/>
            <p:nvPr/>
          </p:nvSpPr>
          <p:spPr>
            <a:xfrm>
              <a:off x="8156834" y="4838794"/>
              <a:ext cx="754071" cy="304817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2"/>
            <p:cNvSpPr/>
            <p:nvPr/>
          </p:nvSpPr>
          <p:spPr>
            <a:xfrm>
              <a:off x="4113442" y="4778760"/>
              <a:ext cx="688457" cy="360082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5" name="Google Shape;1545;p52"/>
            <p:cNvGrpSpPr/>
            <p:nvPr/>
          </p:nvGrpSpPr>
          <p:grpSpPr>
            <a:xfrm>
              <a:off x="6834326" y="3953395"/>
              <a:ext cx="471073" cy="506454"/>
              <a:chOff x="6401901" y="4476420"/>
              <a:chExt cx="471073" cy="506454"/>
            </a:xfrm>
          </p:grpSpPr>
          <p:sp>
            <p:nvSpPr>
              <p:cNvPr id="1546" name="Google Shape;1546;p52"/>
              <p:cNvSpPr/>
              <p:nvPr/>
            </p:nvSpPr>
            <p:spPr>
              <a:xfrm>
                <a:off x="6515159" y="4557094"/>
                <a:ext cx="178948" cy="42578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4861" extrusionOk="0">
                    <a:moveTo>
                      <a:pt x="1939" y="0"/>
                    </a:moveTo>
                    <a:cubicBezTo>
                      <a:pt x="1939" y="0"/>
                      <a:pt x="1810" y="0"/>
                      <a:pt x="1810" y="130"/>
                    </a:cubicBezTo>
                    <a:cubicBezTo>
                      <a:pt x="750" y="1422"/>
                      <a:pt x="311" y="3128"/>
                      <a:pt x="1" y="4757"/>
                    </a:cubicBezTo>
                    <a:cubicBezTo>
                      <a:pt x="1" y="4860"/>
                      <a:pt x="1" y="4860"/>
                      <a:pt x="104" y="4860"/>
                    </a:cubicBezTo>
                    <a:lnTo>
                      <a:pt x="207" y="4860"/>
                    </a:lnTo>
                    <a:cubicBezTo>
                      <a:pt x="518" y="3128"/>
                      <a:pt x="957" y="1526"/>
                      <a:pt x="1939" y="233"/>
                    </a:cubicBezTo>
                    <a:cubicBezTo>
                      <a:pt x="2043" y="130"/>
                      <a:pt x="2043" y="130"/>
                      <a:pt x="1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52"/>
              <p:cNvSpPr/>
              <p:nvPr/>
            </p:nvSpPr>
            <p:spPr>
              <a:xfrm>
                <a:off x="6401901" y="4476420"/>
                <a:ext cx="262773" cy="77693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887" extrusionOk="0">
                    <a:moveTo>
                      <a:pt x="839" y="1"/>
                    </a:moveTo>
                    <a:cubicBezTo>
                      <a:pt x="616" y="1"/>
                      <a:pt x="390" y="51"/>
                      <a:pt x="208" y="172"/>
                    </a:cubicBezTo>
                    <a:cubicBezTo>
                      <a:pt x="104" y="172"/>
                      <a:pt x="1" y="275"/>
                      <a:pt x="1" y="404"/>
                    </a:cubicBezTo>
                    <a:cubicBezTo>
                      <a:pt x="1" y="508"/>
                      <a:pt x="104" y="611"/>
                      <a:pt x="104" y="715"/>
                    </a:cubicBezTo>
                    <a:cubicBezTo>
                      <a:pt x="422" y="836"/>
                      <a:pt x="732" y="886"/>
                      <a:pt x="1021" y="886"/>
                    </a:cubicBezTo>
                    <a:cubicBezTo>
                      <a:pt x="1226" y="886"/>
                      <a:pt x="1422" y="861"/>
                      <a:pt x="1604" y="818"/>
                    </a:cubicBezTo>
                    <a:lnTo>
                      <a:pt x="2353" y="818"/>
                    </a:lnTo>
                    <a:cubicBezTo>
                      <a:pt x="2586" y="715"/>
                      <a:pt x="3000" y="818"/>
                      <a:pt x="2793" y="611"/>
                    </a:cubicBezTo>
                    <a:cubicBezTo>
                      <a:pt x="2353" y="275"/>
                      <a:pt x="1707" y="68"/>
                      <a:pt x="1294" y="68"/>
                    </a:cubicBezTo>
                    <a:cubicBezTo>
                      <a:pt x="1154" y="26"/>
                      <a:pt x="99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52"/>
              <p:cNvSpPr/>
              <p:nvPr/>
            </p:nvSpPr>
            <p:spPr>
              <a:xfrm>
                <a:off x="6712156" y="4568393"/>
                <a:ext cx="160817" cy="22651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25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7" y="647"/>
                      <a:pt x="543" y="1293"/>
                      <a:pt x="750" y="1940"/>
                    </a:cubicBezTo>
                    <a:cubicBezTo>
                      <a:pt x="854" y="2146"/>
                      <a:pt x="854" y="2250"/>
                      <a:pt x="983" y="2353"/>
                    </a:cubicBezTo>
                    <a:cubicBezTo>
                      <a:pt x="1086" y="2457"/>
                      <a:pt x="1190" y="2586"/>
                      <a:pt x="1293" y="2586"/>
                    </a:cubicBezTo>
                    <a:cubicBezTo>
                      <a:pt x="1500" y="2586"/>
                      <a:pt x="1732" y="2353"/>
                      <a:pt x="1732" y="2043"/>
                    </a:cubicBezTo>
                    <a:cubicBezTo>
                      <a:pt x="1836" y="1810"/>
                      <a:pt x="1629" y="1603"/>
                      <a:pt x="1500" y="1397"/>
                    </a:cubicBezTo>
                    <a:cubicBezTo>
                      <a:pt x="1190" y="854"/>
                      <a:pt x="647" y="208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52"/>
              <p:cNvSpPr/>
              <p:nvPr/>
            </p:nvSpPr>
            <p:spPr>
              <a:xfrm>
                <a:off x="6685003" y="4568393"/>
                <a:ext cx="92934" cy="247007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820" extrusionOk="0">
                    <a:moveTo>
                      <a:pt x="104" y="1"/>
                    </a:moveTo>
                    <a:cubicBezTo>
                      <a:pt x="0" y="647"/>
                      <a:pt x="104" y="1397"/>
                      <a:pt x="104" y="2043"/>
                    </a:cubicBezTo>
                    <a:cubicBezTo>
                      <a:pt x="104" y="2250"/>
                      <a:pt x="104" y="2353"/>
                      <a:pt x="207" y="2457"/>
                    </a:cubicBezTo>
                    <a:cubicBezTo>
                      <a:pt x="207" y="2586"/>
                      <a:pt x="310" y="2689"/>
                      <a:pt x="414" y="2793"/>
                    </a:cubicBezTo>
                    <a:cubicBezTo>
                      <a:pt x="456" y="2811"/>
                      <a:pt x="498" y="2820"/>
                      <a:pt x="538" y="2820"/>
                    </a:cubicBezTo>
                    <a:cubicBezTo>
                      <a:pt x="718" y="2820"/>
                      <a:pt x="872" y="2647"/>
                      <a:pt x="957" y="2457"/>
                    </a:cubicBezTo>
                    <a:cubicBezTo>
                      <a:pt x="1060" y="2250"/>
                      <a:pt x="1060" y="2043"/>
                      <a:pt x="957" y="1810"/>
                    </a:cubicBezTo>
                    <a:cubicBezTo>
                      <a:pt x="853" y="1164"/>
                      <a:pt x="517" y="414"/>
                      <a:pt x="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52"/>
              <p:cNvSpPr/>
              <p:nvPr/>
            </p:nvSpPr>
            <p:spPr>
              <a:xfrm>
                <a:off x="6598898" y="4557094"/>
                <a:ext cx="95211" cy="248321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835" extrusionOk="0">
                    <a:moveTo>
                      <a:pt x="854" y="0"/>
                    </a:moveTo>
                    <a:cubicBezTo>
                      <a:pt x="544" y="647"/>
                      <a:pt x="337" y="1422"/>
                      <a:pt x="104" y="1939"/>
                    </a:cubicBezTo>
                    <a:cubicBezTo>
                      <a:pt x="104" y="2172"/>
                      <a:pt x="1" y="2275"/>
                      <a:pt x="1" y="2379"/>
                    </a:cubicBezTo>
                    <a:cubicBezTo>
                      <a:pt x="1" y="2482"/>
                      <a:pt x="1" y="2586"/>
                      <a:pt x="104" y="2715"/>
                    </a:cubicBezTo>
                    <a:cubicBezTo>
                      <a:pt x="148" y="2802"/>
                      <a:pt x="233" y="2834"/>
                      <a:pt x="333" y="2834"/>
                    </a:cubicBezTo>
                    <a:cubicBezTo>
                      <a:pt x="469" y="2834"/>
                      <a:pt x="631" y="2774"/>
                      <a:pt x="751" y="2715"/>
                    </a:cubicBezTo>
                    <a:cubicBezTo>
                      <a:pt x="854" y="2482"/>
                      <a:pt x="983" y="2275"/>
                      <a:pt x="983" y="2069"/>
                    </a:cubicBezTo>
                    <a:cubicBezTo>
                      <a:pt x="1087" y="1422"/>
                      <a:pt x="1087" y="647"/>
                      <a:pt x="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2"/>
              <p:cNvSpPr/>
              <p:nvPr/>
            </p:nvSpPr>
            <p:spPr>
              <a:xfrm>
                <a:off x="6485728" y="4548072"/>
                <a:ext cx="188058" cy="217401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82" extrusionOk="0">
                    <a:moveTo>
                      <a:pt x="2146" y="0"/>
                    </a:moveTo>
                    <a:cubicBezTo>
                      <a:pt x="1500" y="233"/>
                      <a:pt x="854" y="750"/>
                      <a:pt x="440" y="1293"/>
                    </a:cubicBezTo>
                    <a:cubicBezTo>
                      <a:pt x="207" y="1525"/>
                      <a:pt x="104" y="1732"/>
                      <a:pt x="104" y="1939"/>
                    </a:cubicBezTo>
                    <a:cubicBezTo>
                      <a:pt x="0" y="2172"/>
                      <a:pt x="207" y="2482"/>
                      <a:pt x="440" y="2482"/>
                    </a:cubicBezTo>
                    <a:cubicBezTo>
                      <a:pt x="647" y="2482"/>
                      <a:pt x="750" y="2482"/>
                      <a:pt x="854" y="2378"/>
                    </a:cubicBezTo>
                    <a:cubicBezTo>
                      <a:pt x="983" y="2275"/>
                      <a:pt x="983" y="2172"/>
                      <a:pt x="1086" y="1939"/>
                    </a:cubicBezTo>
                    <a:cubicBezTo>
                      <a:pt x="1396" y="1396"/>
                      <a:pt x="1939" y="646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52"/>
              <p:cNvSpPr/>
              <p:nvPr/>
            </p:nvSpPr>
            <p:spPr>
              <a:xfrm>
                <a:off x="6411010" y="4545619"/>
                <a:ext cx="244642" cy="136116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554" extrusionOk="0">
                    <a:moveTo>
                      <a:pt x="2431" y="1"/>
                    </a:moveTo>
                    <a:cubicBezTo>
                      <a:pt x="1877" y="1"/>
                      <a:pt x="1279" y="174"/>
                      <a:pt x="750" y="364"/>
                    </a:cubicBezTo>
                    <a:cubicBezTo>
                      <a:pt x="414" y="468"/>
                      <a:pt x="207" y="571"/>
                      <a:pt x="104" y="778"/>
                    </a:cubicBezTo>
                    <a:cubicBezTo>
                      <a:pt x="0" y="1114"/>
                      <a:pt x="0" y="1424"/>
                      <a:pt x="207" y="1553"/>
                    </a:cubicBezTo>
                    <a:lnTo>
                      <a:pt x="647" y="1553"/>
                    </a:lnTo>
                    <a:cubicBezTo>
                      <a:pt x="750" y="1424"/>
                      <a:pt x="853" y="1424"/>
                      <a:pt x="957" y="1321"/>
                    </a:cubicBezTo>
                    <a:cubicBezTo>
                      <a:pt x="1603" y="907"/>
                      <a:pt x="2249" y="468"/>
                      <a:pt x="2792" y="28"/>
                    </a:cubicBezTo>
                    <a:cubicBezTo>
                      <a:pt x="2675" y="9"/>
                      <a:pt x="2554" y="1"/>
                      <a:pt x="2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52"/>
              <p:cNvSpPr/>
              <p:nvPr/>
            </p:nvSpPr>
            <p:spPr>
              <a:xfrm>
                <a:off x="6589876" y="4494727"/>
                <a:ext cx="169927" cy="118511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353" extrusionOk="0">
                    <a:moveTo>
                      <a:pt x="427" y="0"/>
                    </a:moveTo>
                    <a:cubicBezTo>
                      <a:pt x="269" y="0"/>
                      <a:pt x="125" y="25"/>
                      <a:pt x="1" y="66"/>
                    </a:cubicBezTo>
                    <a:cubicBezTo>
                      <a:pt x="104" y="506"/>
                      <a:pt x="311" y="842"/>
                      <a:pt x="750" y="1049"/>
                    </a:cubicBezTo>
                    <a:cubicBezTo>
                      <a:pt x="987" y="1194"/>
                      <a:pt x="1313" y="1352"/>
                      <a:pt x="1602" y="1352"/>
                    </a:cubicBezTo>
                    <a:cubicBezTo>
                      <a:pt x="1724" y="1352"/>
                      <a:pt x="1840" y="1324"/>
                      <a:pt x="1939" y="1255"/>
                    </a:cubicBezTo>
                    <a:cubicBezTo>
                      <a:pt x="1939" y="712"/>
                      <a:pt x="1500" y="402"/>
                      <a:pt x="1190" y="195"/>
                    </a:cubicBezTo>
                    <a:cubicBezTo>
                      <a:pt x="926" y="56"/>
                      <a:pt x="662" y="0"/>
                      <a:pt x="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52"/>
              <p:cNvSpPr/>
              <p:nvPr/>
            </p:nvSpPr>
            <p:spPr>
              <a:xfrm>
                <a:off x="6429142" y="4765391"/>
                <a:ext cx="113255" cy="104233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90" extrusionOk="0">
                    <a:moveTo>
                      <a:pt x="0" y="1"/>
                    </a:moveTo>
                    <a:cubicBezTo>
                      <a:pt x="104" y="208"/>
                      <a:pt x="207" y="440"/>
                      <a:pt x="336" y="647"/>
                    </a:cubicBezTo>
                    <a:cubicBezTo>
                      <a:pt x="543" y="983"/>
                      <a:pt x="983" y="1190"/>
                      <a:pt x="1293" y="1190"/>
                    </a:cubicBezTo>
                    <a:cubicBezTo>
                      <a:pt x="1293" y="854"/>
                      <a:pt x="1086" y="544"/>
                      <a:pt x="853" y="337"/>
                    </a:cubicBezTo>
                    <a:cubicBezTo>
                      <a:pt x="646" y="104"/>
                      <a:pt x="336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5" name="Google Shape;1555;p52"/>
            <p:cNvSpPr/>
            <p:nvPr/>
          </p:nvSpPr>
          <p:spPr>
            <a:xfrm>
              <a:off x="5666029" y="4794822"/>
              <a:ext cx="140496" cy="348787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2"/>
            <p:cNvSpPr/>
            <p:nvPr/>
          </p:nvSpPr>
          <p:spPr>
            <a:xfrm>
              <a:off x="5675139" y="4702849"/>
              <a:ext cx="273985" cy="80759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2"/>
            <p:cNvSpPr/>
            <p:nvPr/>
          </p:nvSpPr>
          <p:spPr>
            <a:xfrm>
              <a:off x="5475864" y="4794822"/>
              <a:ext cx="151795" cy="226510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2"/>
            <p:cNvSpPr/>
            <p:nvPr/>
          </p:nvSpPr>
          <p:spPr>
            <a:xfrm>
              <a:off x="5561881" y="4794822"/>
              <a:ext cx="92934" cy="24700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2"/>
            <p:cNvSpPr/>
            <p:nvPr/>
          </p:nvSpPr>
          <p:spPr>
            <a:xfrm>
              <a:off x="5645620" y="4794822"/>
              <a:ext cx="104321" cy="240087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2"/>
            <p:cNvSpPr/>
            <p:nvPr/>
          </p:nvSpPr>
          <p:spPr>
            <a:xfrm>
              <a:off x="5666029" y="4774501"/>
              <a:ext cx="188058" cy="21740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2"/>
            <p:cNvSpPr/>
            <p:nvPr/>
          </p:nvSpPr>
          <p:spPr>
            <a:xfrm>
              <a:off x="5684161" y="4772048"/>
              <a:ext cx="253664" cy="142861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2"/>
            <p:cNvSpPr/>
            <p:nvPr/>
          </p:nvSpPr>
          <p:spPr>
            <a:xfrm>
              <a:off x="5580012" y="4723259"/>
              <a:ext cx="178948" cy="116408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2"/>
            <p:cNvSpPr/>
            <p:nvPr/>
          </p:nvSpPr>
          <p:spPr>
            <a:xfrm>
              <a:off x="5797331" y="4991820"/>
              <a:ext cx="113343" cy="104233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2"/>
            <p:cNvSpPr/>
            <p:nvPr/>
          </p:nvSpPr>
          <p:spPr>
            <a:xfrm>
              <a:off x="7296317" y="4774501"/>
              <a:ext cx="56759" cy="369109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2"/>
            <p:cNvSpPr/>
            <p:nvPr/>
          </p:nvSpPr>
          <p:spPr>
            <a:xfrm>
              <a:off x="7060866" y="4730616"/>
              <a:ext cx="274072" cy="86190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2"/>
            <p:cNvSpPr/>
            <p:nvPr/>
          </p:nvSpPr>
          <p:spPr>
            <a:xfrm>
              <a:off x="7382421" y="4765391"/>
              <a:ext cx="197080" cy="199357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2"/>
            <p:cNvSpPr/>
            <p:nvPr/>
          </p:nvSpPr>
          <p:spPr>
            <a:xfrm>
              <a:off x="7364289" y="4774501"/>
              <a:ext cx="131387" cy="228875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2"/>
            <p:cNvSpPr/>
            <p:nvPr/>
          </p:nvSpPr>
          <p:spPr>
            <a:xfrm>
              <a:off x="7316726" y="4774501"/>
              <a:ext cx="83825" cy="250335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7203555" y="4765391"/>
              <a:ext cx="140408" cy="247182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2"/>
            <p:cNvSpPr/>
            <p:nvPr/>
          </p:nvSpPr>
          <p:spPr>
            <a:xfrm>
              <a:off x="7108429" y="4765391"/>
              <a:ext cx="217401" cy="188058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2"/>
            <p:cNvSpPr/>
            <p:nvPr/>
          </p:nvSpPr>
          <p:spPr>
            <a:xfrm>
              <a:off x="7239731" y="4721156"/>
              <a:ext cx="199357" cy="91883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2"/>
            <p:cNvSpPr/>
            <p:nvPr/>
          </p:nvSpPr>
          <p:spPr>
            <a:xfrm>
              <a:off x="7155992" y="5030361"/>
              <a:ext cx="140408" cy="78219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2"/>
            <p:cNvSpPr/>
            <p:nvPr/>
          </p:nvSpPr>
          <p:spPr>
            <a:xfrm>
              <a:off x="4778446" y="4836780"/>
              <a:ext cx="557079" cy="193664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2"/>
            <p:cNvSpPr/>
            <p:nvPr/>
          </p:nvSpPr>
          <p:spPr>
            <a:xfrm flipH="1">
              <a:off x="8685928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2"/>
            <p:cNvSpPr/>
            <p:nvPr/>
          </p:nvSpPr>
          <p:spPr>
            <a:xfrm>
              <a:off x="2593328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6" name="Google Shape;1576;p52"/>
            <p:cNvGrpSpPr/>
            <p:nvPr/>
          </p:nvGrpSpPr>
          <p:grpSpPr>
            <a:xfrm flipH="1">
              <a:off x="6206081" y="4180442"/>
              <a:ext cx="384959" cy="413870"/>
              <a:chOff x="6401901" y="4476420"/>
              <a:chExt cx="471071" cy="506449"/>
            </a:xfrm>
          </p:grpSpPr>
          <p:sp>
            <p:nvSpPr>
              <p:cNvPr id="1577" name="Google Shape;1577;p52"/>
              <p:cNvSpPr/>
              <p:nvPr/>
            </p:nvSpPr>
            <p:spPr>
              <a:xfrm>
                <a:off x="6515159" y="4557094"/>
                <a:ext cx="178946" cy="4257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4861" extrusionOk="0">
                    <a:moveTo>
                      <a:pt x="1939" y="0"/>
                    </a:moveTo>
                    <a:cubicBezTo>
                      <a:pt x="1939" y="0"/>
                      <a:pt x="1810" y="0"/>
                      <a:pt x="1810" y="130"/>
                    </a:cubicBezTo>
                    <a:cubicBezTo>
                      <a:pt x="750" y="1422"/>
                      <a:pt x="311" y="3128"/>
                      <a:pt x="1" y="4757"/>
                    </a:cubicBezTo>
                    <a:cubicBezTo>
                      <a:pt x="1" y="4860"/>
                      <a:pt x="1" y="4860"/>
                      <a:pt x="104" y="4860"/>
                    </a:cubicBezTo>
                    <a:lnTo>
                      <a:pt x="207" y="4860"/>
                    </a:lnTo>
                    <a:cubicBezTo>
                      <a:pt x="518" y="3128"/>
                      <a:pt x="957" y="1526"/>
                      <a:pt x="1939" y="233"/>
                    </a:cubicBezTo>
                    <a:cubicBezTo>
                      <a:pt x="2043" y="130"/>
                      <a:pt x="2043" y="130"/>
                      <a:pt x="1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52"/>
              <p:cNvSpPr/>
              <p:nvPr/>
            </p:nvSpPr>
            <p:spPr>
              <a:xfrm>
                <a:off x="6401901" y="4476420"/>
                <a:ext cx="262770" cy="77692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887" extrusionOk="0">
                    <a:moveTo>
                      <a:pt x="839" y="1"/>
                    </a:moveTo>
                    <a:cubicBezTo>
                      <a:pt x="616" y="1"/>
                      <a:pt x="390" y="51"/>
                      <a:pt x="208" y="172"/>
                    </a:cubicBezTo>
                    <a:cubicBezTo>
                      <a:pt x="104" y="172"/>
                      <a:pt x="1" y="275"/>
                      <a:pt x="1" y="404"/>
                    </a:cubicBezTo>
                    <a:cubicBezTo>
                      <a:pt x="1" y="508"/>
                      <a:pt x="104" y="611"/>
                      <a:pt x="104" y="715"/>
                    </a:cubicBezTo>
                    <a:cubicBezTo>
                      <a:pt x="422" y="836"/>
                      <a:pt x="732" y="886"/>
                      <a:pt x="1021" y="886"/>
                    </a:cubicBezTo>
                    <a:cubicBezTo>
                      <a:pt x="1226" y="886"/>
                      <a:pt x="1422" y="861"/>
                      <a:pt x="1604" y="818"/>
                    </a:cubicBezTo>
                    <a:lnTo>
                      <a:pt x="2353" y="818"/>
                    </a:lnTo>
                    <a:cubicBezTo>
                      <a:pt x="2586" y="715"/>
                      <a:pt x="3000" y="818"/>
                      <a:pt x="2793" y="611"/>
                    </a:cubicBezTo>
                    <a:cubicBezTo>
                      <a:pt x="2353" y="275"/>
                      <a:pt x="1707" y="68"/>
                      <a:pt x="1294" y="68"/>
                    </a:cubicBezTo>
                    <a:cubicBezTo>
                      <a:pt x="1154" y="26"/>
                      <a:pt x="99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52"/>
              <p:cNvSpPr/>
              <p:nvPr/>
            </p:nvSpPr>
            <p:spPr>
              <a:xfrm>
                <a:off x="6712156" y="4568393"/>
                <a:ext cx="160815" cy="226508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25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7" y="647"/>
                      <a:pt x="543" y="1293"/>
                      <a:pt x="750" y="1940"/>
                    </a:cubicBezTo>
                    <a:cubicBezTo>
                      <a:pt x="854" y="2146"/>
                      <a:pt x="854" y="2250"/>
                      <a:pt x="983" y="2353"/>
                    </a:cubicBezTo>
                    <a:cubicBezTo>
                      <a:pt x="1086" y="2457"/>
                      <a:pt x="1190" y="2586"/>
                      <a:pt x="1293" y="2586"/>
                    </a:cubicBezTo>
                    <a:cubicBezTo>
                      <a:pt x="1500" y="2586"/>
                      <a:pt x="1732" y="2353"/>
                      <a:pt x="1732" y="2043"/>
                    </a:cubicBezTo>
                    <a:cubicBezTo>
                      <a:pt x="1836" y="1810"/>
                      <a:pt x="1629" y="1603"/>
                      <a:pt x="1500" y="1397"/>
                    </a:cubicBezTo>
                    <a:cubicBezTo>
                      <a:pt x="1190" y="854"/>
                      <a:pt x="647" y="208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52"/>
              <p:cNvSpPr/>
              <p:nvPr/>
            </p:nvSpPr>
            <p:spPr>
              <a:xfrm>
                <a:off x="6685003" y="4568393"/>
                <a:ext cx="92933" cy="247004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820" extrusionOk="0">
                    <a:moveTo>
                      <a:pt x="104" y="1"/>
                    </a:moveTo>
                    <a:cubicBezTo>
                      <a:pt x="0" y="647"/>
                      <a:pt x="104" y="1397"/>
                      <a:pt x="104" y="2043"/>
                    </a:cubicBezTo>
                    <a:cubicBezTo>
                      <a:pt x="104" y="2250"/>
                      <a:pt x="104" y="2353"/>
                      <a:pt x="207" y="2457"/>
                    </a:cubicBezTo>
                    <a:cubicBezTo>
                      <a:pt x="207" y="2586"/>
                      <a:pt x="310" y="2689"/>
                      <a:pt x="414" y="2793"/>
                    </a:cubicBezTo>
                    <a:cubicBezTo>
                      <a:pt x="456" y="2811"/>
                      <a:pt x="498" y="2820"/>
                      <a:pt x="538" y="2820"/>
                    </a:cubicBezTo>
                    <a:cubicBezTo>
                      <a:pt x="718" y="2820"/>
                      <a:pt x="872" y="2647"/>
                      <a:pt x="957" y="2457"/>
                    </a:cubicBezTo>
                    <a:cubicBezTo>
                      <a:pt x="1060" y="2250"/>
                      <a:pt x="1060" y="2043"/>
                      <a:pt x="957" y="1810"/>
                    </a:cubicBezTo>
                    <a:cubicBezTo>
                      <a:pt x="853" y="1164"/>
                      <a:pt x="517" y="414"/>
                      <a:pt x="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52"/>
              <p:cNvSpPr/>
              <p:nvPr/>
            </p:nvSpPr>
            <p:spPr>
              <a:xfrm>
                <a:off x="6598898" y="4557094"/>
                <a:ext cx="95210" cy="248318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835" extrusionOk="0">
                    <a:moveTo>
                      <a:pt x="854" y="0"/>
                    </a:moveTo>
                    <a:cubicBezTo>
                      <a:pt x="544" y="647"/>
                      <a:pt x="337" y="1422"/>
                      <a:pt x="104" y="1939"/>
                    </a:cubicBezTo>
                    <a:cubicBezTo>
                      <a:pt x="104" y="2172"/>
                      <a:pt x="1" y="2275"/>
                      <a:pt x="1" y="2379"/>
                    </a:cubicBezTo>
                    <a:cubicBezTo>
                      <a:pt x="1" y="2482"/>
                      <a:pt x="1" y="2586"/>
                      <a:pt x="104" y="2715"/>
                    </a:cubicBezTo>
                    <a:cubicBezTo>
                      <a:pt x="148" y="2802"/>
                      <a:pt x="233" y="2834"/>
                      <a:pt x="333" y="2834"/>
                    </a:cubicBezTo>
                    <a:cubicBezTo>
                      <a:pt x="469" y="2834"/>
                      <a:pt x="631" y="2774"/>
                      <a:pt x="751" y="2715"/>
                    </a:cubicBezTo>
                    <a:cubicBezTo>
                      <a:pt x="854" y="2482"/>
                      <a:pt x="983" y="2275"/>
                      <a:pt x="983" y="2069"/>
                    </a:cubicBezTo>
                    <a:cubicBezTo>
                      <a:pt x="1087" y="1422"/>
                      <a:pt x="1087" y="647"/>
                      <a:pt x="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52"/>
              <p:cNvSpPr/>
              <p:nvPr/>
            </p:nvSpPr>
            <p:spPr>
              <a:xfrm>
                <a:off x="6485728" y="4548072"/>
                <a:ext cx="188056" cy="21739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82" extrusionOk="0">
                    <a:moveTo>
                      <a:pt x="2146" y="0"/>
                    </a:moveTo>
                    <a:cubicBezTo>
                      <a:pt x="1500" y="233"/>
                      <a:pt x="854" y="750"/>
                      <a:pt x="440" y="1293"/>
                    </a:cubicBezTo>
                    <a:cubicBezTo>
                      <a:pt x="207" y="1525"/>
                      <a:pt x="104" y="1732"/>
                      <a:pt x="104" y="1939"/>
                    </a:cubicBezTo>
                    <a:cubicBezTo>
                      <a:pt x="0" y="2172"/>
                      <a:pt x="207" y="2482"/>
                      <a:pt x="440" y="2482"/>
                    </a:cubicBezTo>
                    <a:cubicBezTo>
                      <a:pt x="647" y="2482"/>
                      <a:pt x="750" y="2482"/>
                      <a:pt x="854" y="2378"/>
                    </a:cubicBezTo>
                    <a:cubicBezTo>
                      <a:pt x="983" y="2275"/>
                      <a:pt x="983" y="2172"/>
                      <a:pt x="1086" y="1939"/>
                    </a:cubicBezTo>
                    <a:cubicBezTo>
                      <a:pt x="1396" y="1396"/>
                      <a:pt x="1939" y="646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52"/>
              <p:cNvSpPr/>
              <p:nvPr/>
            </p:nvSpPr>
            <p:spPr>
              <a:xfrm>
                <a:off x="6411011" y="4545619"/>
                <a:ext cx="244639" cy="136115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554" extrusionOk="0">
                    <a:moveTo>
                      <a:pt x="2431" y="1"/>
                    </a:moveTo>
                    <a:cubicBezTo>
                      <a:pt x="1877" y="1"/>
                      <a:pt x="1279" y="174"/>
                      <a:pt x="750" y="364"/>
                    </a:cubicBezTo>
                    <a:cubicBezTo>
                      <a:pt x="414" y="468"/>
                      <a:pt x="207" y="571"/>
                      <a:pt x="104" y="778"/>
                    </a:cubicBezTo>
                    <a:cubicBezTo>
                      <a:pt x="0" y="1114"/>
                      <a:pt x="0" y="1424"/>
                      <a:pt x="207" y="1553"/>
                    </a:cubicBezTo>
                    <a:lnTo>
                      <a:pt x="647" y="1553"/>
                    </a:lnTo>
                    <a:cubicBezTo>
                      <a:pt x="750" y="1424"/>
                      <a:pt x="853" y="1424"/>
                      <a:pt x="957" y="1321"/>
                    </a:cubicBezTo>
                    <a:cubicBezTo>
                      <a:pt x="1603" y="907"/>
                      <a:pt x="2249" y="468"/>
                      <a:pt x="2792" y="28"/>
                    </a:cubicBezTo>
                    <a:cubicBezTo>
                      <a:pt x="2675" y="9"/>
                      <a:pt x="2554" y="1"/>
                      <a:pt x="2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2"/>
              <p:cNvSpPr/>
              <p:nvPr/>
            </p:nvSpPr>
            <p:spPr>
              <a:xfrm>
                <a:off x="6589876" y="4494727"/>
                <a:ext cx="169925" cy="118509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353" extrusionOk="0">
                    <a:moveTo>
                      <a:pt x="427" y="0"/>
                    </a:moveTo>
                    <a:cubicBezTo>
                      <a:pt x="269" y="0"/>
                      <a:pt x="125" y="25"/>
                      <a:pt x="1" y="66"/>
                    </a:cubicBezTo>
                    <a:cubicBezTo>
                      <a:pt x="104" y="506"/>
                      <a:pt x="311" y="842"/>
                      <a:pt x="750" y="1049"/>
                    </a:cubicBezTo>
                    <a:cubicBezTo>
                      <a:pt x="987" y="1194"/>
                      <a:pt x="1313" y="1352"/>
                      <a:pt x="1602" y="1352"/>
                    </a:cubicBezTo>
                    <a:cubicBezTo>
                      <a:pt x="1724" y="1352"/>
                      <a:pt x="1840" y="1324"/>
                      <a:pt x="1939" y="1255"/>
                    </a:cubicBezTo>
                    <a:cubicBezTo>
                      <a:pt x="1939" y="712"/>
                      <a:pt x="1500" y="402"/>
                      <a:pt x="1190" y="195"/>
                    </a:cubicBezTo>
                    <a:cubicBezTo>
                      <a:pt x="926" y="56"/>
                      <a:pt x="662" y="0"/>
                      <a:pt x="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2"/>
              <p:cNvSpPr/>
              <p:nvPr/>
            </p:nvSpPr>
            <p:spPr>
              <a:xfrm>
                <a:off x="6429142" y="4765391"/>
                <a:ext cx="113254" cy="104232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90" extrusionOk="0">
                    <a:moveTo>
                      <a:pt x="0" y="1"/>
                    </a:moveTo>
                    <a:cubicBezTo>
                      <a:pt x="104" y="208"/>
                      <a:pt x="207" y="440"/>
                      <a:pt x="336" y="647"/>
                    </a:cubicBezTo>
                    <a:cubicBezTo>
                      <a:pt x="543" y="983"/>
                      <a:pt x="983" y="1190"/>
                      <a:pt x="1293" y="1190"/>
                    </a:cubicBezTo>
                    <a:cubicBezTo>
                      <a:pt x="1293" y="854"/>
                      <a:pt x="1086" y="544"/>
                      <a:pt x="853" y="337"/>
                    </a:cubicBezTo>
                    <a:cubicBezTo>
                      <a:pt x="646" y="104"/>
                      <a:pt x="336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7" name="Google Shape;1587;p52"/>
          <p:cNvGrpSpPr/>
          <p:nvPr/>
        </p:nvGrpSpPr>
        <p:grpSpPr>
          <a:xfrm>
            <a:off x="7728034" y="3460902"/>
            <a:ext cx="1293039" cy="1575167"/>
            <a:chOff x="7570309" y="3509563"/>
            <a:chExt cx="1293039" cy="1575167"/>
          </a:xfrm>
        </p:grpSpPr>
        <p:sp>
          <p:nvSpPr>
            <p:cNvPr id="1588" name="Google Shape;1588;p52"/>
            <p:cNvSpPr/>
            <p:nvPr/>
          </p:nvSpPr>
          <p:spPr>
            <a:xfrm>
              <a:off x="7749174" y="4151799"/>
              <a:ext cx="434889" cy="932932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2"/>
            <p:cNvSpPr/>
            <p:nvPr/>
          </p:nvSpPr>
          <p:spPr>
            <a:xfrm>
              <a:off x="7796737" y="3618354"/>
              <a:ext cx="378218" cy="458802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2"/>
            <p:cNvSpPr/>
            <p:nvPr/>
          </p:nvSpPr>
          <p:spPr>
            <a:xfrm>
              <a:off x="7570309" y="3953399"/>
              <a:ext cx="518626" cy="251386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2"/>
            <p:cNvSpPr/>
            <p:nvPr/>
          </p:nvSpPr>
          <p:spPr>
            <a:xfrm>
              <a:off x="7703888" y="4181230"/>
              <a:ext cx="432612" cy="412291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2"/>
            <p:cNvSpPr/>
            <p:nvPr/>
          </p:nvSpPr>
          <p:spPr>
            <a:xfrm>
              <a:off x="8100161" y="3509563"/>
              <a:ext cx="262773" cy="501897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2"/>
            <p:cNvSpPr/>
            <p:nvPr/>
          </p:nvSpPr>
          <p:spPr>
            <a:xfrm>
              <a:off x="8288136" y="3663640"/>
              <a:ext cx="423503" cy="422539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2"/>
            <p:cNvSpPr/>
            <p:nvPr/>
          </p:nvSpPr>
          <p:spPr>
            <a:xfrm>
              <a:off x="8353831" y="3990189"/>
              <a:ext cx="509517" cy="250948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2"/>
            <p:cNvSpPr/>
            <p:nvPr/>
          </p:nvSpPr>
          <p:spPr>
            <a:xfrm>
              <a:off x="8258705" y="4190252"/>
              <a:ext cx="443824" cy="404408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2"/>
            <p:cNvSpPr/>
            <p:nvPr/>
          </p:nvSpPr>
          <p:spPr>
            <a:xfrm>
              <a:off x="8052598" y="4264969"/>
              <a:ext cx="253751" cy="502247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2"/>
            <p:cNvSpPr/>
            <p:nvPr/>
          </p:nvSpPr>
          <p:spPr>
            <a:xfrm>
              <a:off x="8043575" y="3954801"/>
              <a:ext cx="348787" cy="339678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2"/>
            <p:cNvSpPr/>
            <p:nvPr/>
          </p:nvSpPr>
          <p:spPr>
            <a:xfrm>
              <a:off x="8088861" y="4124645"/>
              <a:ext cx="47650" cy="47562"/>
            </a:xfrm>
            <a:custGeom>
              <a:avLst/>
              <a:gdLst/>
              <a:ahLst/>
              <a:cxnLst/>
              <a:rect l="l" t="t" r="r" b="b"/>
              <a:pathLst>
                <a:path w="544" h="543" extrusionOk="0">
                  <a:moveTo>
                    <a:pt x="337" y="0"/>
                  </a:moveTo>
                  <a:cubicBezTo>
                    <a:pt x="233" y="0"/>
                    <a:pt x="130" y="0"/>
                    <a:pt x="1" y="207"/>
                  </a:cubicBezTo>
                  <a:cubicBezTo>
                    <a:pt x="1" y="310"/>
                    <a:pt x="130" y="414"/>
                    <a:pt x="233" y="543"/>
                  </a:cubicBezTo>
                  <a:cubicBezTo>
                    <a:pt x="440" y="543"/>
                    <a:pt x="543" y="414"/>
                    <a:pt x="543" y="310"/>
                  </a:cubicBezTo>
                  <a:cubicBezTo>
                    <a:pt x="543" y="103"/>
                    <a:pt x="543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2"/>
            <p:cNvSpPr/>
            <p:nvPr/>
          </p:nvSpPr>
          <p:spPr>
            <a:xfrm>
              <a:off x="8279026" y="4142689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311" y="1"/>
                  </a:moveTo>
                  <a:cubicBezTo>
                    <a:pt x="208" y="1"/>
                    <a:pt x="1" y="104"/>
                    <a:pt x="1" y="208"/>
                  </a:cubicBezTo>
                  <a:cubicBezTo>
                    <a:pt x="1" y="337"/>
                    <a:pt x="104" y="440"/>
                    <a:pt x="208" y="544"/>
                  </a:cubicBezTo>
                  <a:cubicBezTo>
                    <a:pt x="311" y="544"/>
                    <a:pt x="544" y="440"/>
                    <a:pt x="544" y="337"/>
                  </a:cubicBezTo>
                  <a:cubicBezTo>
                    <a:pt x="544" y="104"/>
                    <a:pt x="415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2"/>
            <p:cNvSpPr/>
            <p:nvPr/>
          </p:nvSpPr>
          <p:spPr>
            <a:xfrm>
              <a:off x="8174878" y="4160821"/>
              <a:ext cx="74803" cy="38628"/>
            </a:xfrm>
            <a:custGeom>
              <a:avLst/>
              <a:gdLst/>
              <a:ahLst/>
              <a:cxnLst/>
              <a:rect l="l" t="t" r="r" b="b"/>
              <a:pathLst>
                <a:path w="854" h="441" extrusionOk="0">
                  <a:moveTo>
                    <a:pt x="104" y="1"/>
                  </a:moveTo>
                  <a:cubicBezTo>
                    <a:pt x="104" y="1"/>
                    <a:pt x="1" y="1"/>
                    <a:pt x="1" y="130"/>
                  </a:cubicBezTo>
                  <a:cubicBezTo>
                    <a:pt x="104" y="233"/>
                    <a:pt x="208" y="337"/>
                    <a:pt x="440" y="440"/>
                  </a:cubicBezTo>
                  <a:cubicBezTo>
                    <a:pt x="544" y="440"/>
                    <a:pt x="750" y="337"/>
                    <a:pt x="750" y="233"/>
                  </a:cubicBezTo>
                  <a:cubicBezTo>
                    <a:pt x="854" y="130"/>
                    <a:pt x="750" y="130"/>
                    <a:pt x="750" y="130"/>
                  </a:cubicBezTo>
                  <a:cubicBezTo>
                    <a:pt x="750" y="87"/>
                    <a:pt x="739" y="72"/>
                    <a:pt x="724" y="72"/>
                  </a:cubicBezTo>
                  <a:cubicBezTo>
                    <a:pt x="693" y="72"/>
                    <a:pt x="647" y="130"/>
                    <a:pt x="647" y="130"/>
                  </a:cubicBezTo>
                  <a:cubicBezTo>
                    <a:pt x="647" y="233"/>
                    <a:pt x="544" y="233"/>
                    <a:pt x="440" y="233"/>
                  </a:cubicBezTo>
                  <a:cubicBezTo>
                    <a:pt x="311" y="233"/>
                    <a:pt x="208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2"/>
            <p:cNvSpPr/>
            <p:nvPr/>
          </p:nvSpPr>
          <p:spPr>
            <a:xfrm>
              <a:off x="7796737" y="4771085"/>
              <a:ext cx="339766" cy="197605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7796737" y="4774501"/>
              <a:ext cx="348787" cy="187445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7674457" y="4285379"/>
              <a:ext cx="208467" cy="339678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2"/>
            <p:cNvSpPr/>
            <p:nvPr/>
          </p:nvSpPr>
          <p:spPr>
            <a:xfrm>
              <a:off x="7692589" y="4274079"/>
              <a:ext cx="160905" cy="360087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2"/>
            <p:cNvSpPr/>
            <p:nvPr/>
          </p:nvSpPr>
          <p:spPr>
            <a:xfrm>
              <a:off x="7760561" y="4988317"/>
              <a:ext cx="384963" cy="89693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" name="Picture 8">
            <a:extLst>
              <a:ext uri="{FF2B5EF4-FFF2-40B4-BE49-F238E27FC236}">
                <a16:creationId xmlns:a16="http://schemas.microsoft.com/office/drawing/2014/main" id="{3442DF42-DA2A-C970-AF1B-2591FA9E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031" y="177183"/>
            <a:ext cx="922955" cy="922955"/>
          </a:xfrm>
          <a:prstGeom prst="rect">
            <a:avLst/>
          </a:prstGeom>
        </p:spPr>
      </p:pic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1F808CE5-5634-5DD2-8072-F32E795F12E2}"/>
              </a:ext>
            </a:extLst>
          </p:cNvPr>
          <p:cNvSpPr txBox="1"/>
          <p:nvPr/>
        </p:nvSpPr>
        <p:spPr>
          <a:xfrm>
            <a:off x="1264982" y="119862"/>
            <a:ext cx="69472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 vào bảng con 3 nhóm, mỗi nhóm 6 chấm tròn. Nêu phép nhân để tìm tất cả số chấm tròn đó.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6661009-57E8-AE14-91E0-AF2D8D10127A}"/>
              </a:ext>
            </a:extLst>
          </p:cNvPr>
          <p:cNvSpPr/>
          <p:nvPr/>
        </p:nvSpPr>
        <p:spPr>
          <a:xfrm>
            <a:off x="1116599" y="1346031"/>
            <a:ext cx="6680324" cy="30657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ình Bầu dục 90">
            <a:extLst>
              <a:ext uri="{FF2B5EF4-FFF2-40B4-BE49-F238E27FC236}">
                <a16:creationId xmlns:a16="http://schemas.microsoft.com/office/drawing/2014/main" id="{A95EDB08-1E42-3E1E-2EE1-FCC62BDAAE04}"/>
              </a:ext>
            </a:extLst>
          </p:cNvPr>
          <p:cNvSpPr/>
          <p:nvPr/>
        </p:nvSpPr>
        <p:spPr>
          <a:xfrm>
            <a:off x="4040795" y="2032923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E413C7FE-F7DD-67AE-2FAD-9EE4D04C3C42}"/>
              </a:ext>
            </a:extLst>
          </p:cNvPr>
          <p:cNvSpPr/>
          <p:nvPr/>
        </p:nvSpPr>
        <p:spPr>
          <a:xfrm>
            <a:off x="4522757" y="2026460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ình Bầu dục 92">
            <a:extLst>
              <a:ext uri="{FF2B5EF4-FFF2-40B4-BE49-F238E27FC236}">
                <a16:creationId xmlns:a16="http://schemas.microsoft.com/office/drawing/2014/main" id="{008176B1-EDBE-15BC-588F-F031E4D32FAB}"/>
              </a:ext>
            </a:extLst>
          </p:cNvPr>
          <p:cNvSpPr/>
          <p:nvPr/>
        </p:nvSpPr>
        <p:spPr>
          <a:xfrm>
            <a:off x="4539423" y="2448584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ình Bầu dục 93">
            <a:extLst>
              <a:ext uri="{FF2B5EF4-FFF2-40B4-BE49-F238E27FC236}">
                <a16:creationId xmlns:a16="http://schemas.microsoft.com/office/drawing/2014/main" id="{093B502F-1BDE-11C2-92B8-C84DCB840C29}"/>
              </a:ext>
            </a:extLst>
          </p:cNvPr>
          <p:cNvSpPr/>
          <p:nvPr/>
        </p:nvSpPr>
        <p:spPr>
          <a:xfrm>
            <a:off x="4043110" y="2467405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Hình Bầu dục 94">
            <a:extLst>
              <a:ext uri="{FF2B5EF4-FFF2-40B4-BE49-F238E27FC236}">
                <a16:creationId xmlns:a16="http://schemas.microsoft.com/office/drawing/2014/main" id="{2D671055-66DA-547D-65F8-0F733581BA62}"/>
              </a:ext>
            </a:extLst>
          </p:cNvPr>
          <p:cNvSpPr/>
          <p:nvPr/>
        </p:nvSpPr>
        <p:spPr>
          <a:xfrm>
            <a:off x="4040795" y="2886041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ình Bầu dục 95">
            <a:extLst>
              <a:ext uri="{FF2B5EF4-FFF2-40B4-BE49-F238E27FC236}">
                <a16:creationId xmlns:a16="http://schemas.microsoft.com/office/drawing/2014/main" id="{1AB1588E-52A4-3BCF-8BF8-E57A15F429B7}"/>
              </a:ext>
            </a:extLst>
          </p:cNvPr>
          <p:cNvSpPr/>
          <p:nvPr/>
        </p:nvSpPr>
        <p:spPr>
          <a:xfrm>
            <a:off x="4547286" y="2902055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ình Bầu dục 96">
            <a:extLst>
              <a:ext uri="{FF2B5EF4-FFF2-40B4-BE49-F238E27FC236}">
                <a16:creationId xmlns:a16="http://schemas.microsoft.com/office/drawing/2014/main" id="{8ADCA97E-489A-5D95-7415-95324135D229}"/>
              </a:ext>
            </a:extLst>
          </p:cNvPr>
          <p:cNvSpPr/>
          <p:nvPr/>
        </p:nvSpPr>
        <p:spPr>
          <a:xfrm>
            <a:off x="6042278" y="2018563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Hình Bầu dục 97">
            <a:extLst>
              <a:ext uri="{FF2B5EF4-FFF2-40B4-BE49-F238E27FC236}">
                <a16:creationId xmlns:a16="http://schemas.microsoft.com/office/drawing/2014/main" id="{5C62C78D-ECC0-17AF-C429-11AF1268468E}"/>
              </a:ext>
            </a:extLst>
          </p:cNvPr>
          <p:cNvSpPr/>
          <p:nvPr/>
        </p:nvSpPr>
        <p:spPr>
          <a:xfrm>
            <a:off x="6524240" y="2012100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ình Bầu dục 98">
            <a:extLst>
              <a:ext uri="{FF2B5EF4-FFF2-40B4-BE49-F238E27FC236}">
                <a16:creationId xmlns:a16="http://schemas.microsoft.com/office/drawing/2014/main" id="{26FF6755-CCF2-AA11-B333-C29F43EB0054}"/>
              </a:ext>
            </a:extLst>
          </p:cNvPr>
          <p:cNvSpPr/>
          <p:nvPr/>
        </p:nvSpPr>
        <p:spPr>
          <a:xfrm>
            <a:off x="6529697" y="2449897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ình Bầu dục 99">
            <a:extLst>
              <a:ext uri="{FF2B5EF4-FFF2-40B4-BE49-F238E27FC236}">
                <a16:creationId xmlns:a16="http://schemas.microsoft.com/office/drawing/2014/main" id="{CBD37CB4-2C67-BF20-0BBE-765D21665AD5}"/>
              </a:ext>
            </a:extLst>
          </p:cNvPr>
          <p:cNvSpPr/>
          <p:nvPr/>
        </p:nvSpPr>
        <p:spPr>
          <a:xfrm>
            <a:off x="6023916" y="2444667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ình Bầu dục 100">
            <a:extLst>
              <a:ext uri="{FF2B5EF4-FFF2-40B4-BE49-F238E27FC236}">
                <a16:creationId xmlns:a16="http://schemas.microsoft.com/office/drawing/2014/main" id="{BAC8BF4B-7912-365C-9174-69C5C0D2C902}"/>
              </a:ext>
            </a:extLst>
          </p:cNvPr>
          <p:cNvSpPr/>
          <p:nvPr/>
        </p:nvSpPr>
        <p:spPr>
          <a:xfrm>
            <a:off x="6042278" y="2871681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ình Bầu dục 101">
            <a:extLst>
              <a:ext uri="{FF2B5EF4-FFF2-40B4-BE49-F238E27FC236}">
                <a16:creationId xmlns:a16="http://schemas.microsoft.com/office/drawing/2014/main" id="{A772E562-CA96-E69A-088E-CB2E3280CEEA}"/>
              </a:ext>
            </a:extLst>
          </p:cNvPr>
          <p:cNvSpPr/>
          <p:nvPr/>
        </p:nvSpPr>
        <p:spPr>
          <a:xfrm>
            <a:off x="6548769" y="2887695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ình Bầu dục 102">
            <a:extLst>
              <a:ext uri="{FF2B5EF4-FFF2-40B4-BE49-F238E27FC236}">
                <a16:creationId xmlns:a16="http://schemas.microsoft.com/office/drawing/2014/main" id="{17441E07-DA23-FF8A-ABCE-6EEB99BABA50}"/>
              </a:ext>
            </a:extLst>
          </p:cNvPr>
          <p:cNvSpPr/>
          <p:nvPr/>
        </p:nvSpPr>
        <p:spPr>
          <a:xfrm>
            <a:off x="1875357" y="2051397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ình Bầu dục 103">
            <a:extLst>
              <a:ext uri="{FF2B5EF4-FFF2-40B4-BE49-F238E27FC236}">
                <a16:creationId xmlns:a16="http://schemas.microsoft.com/office/drawing/2014/main" id="{120B9A67-5176-72C4-BA63-8163A99D78AC}"/>
              </a:ext>
            </a:extLst>
          </p:cNvPr>
          <p:cNvSpPr/>
          <p:nvPr/>
        </p:nvSpPr>
        <p:spPr>
          <a:xfrm>
            <a:off x="2357319" y="2044934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Hình Bầu dục 104">
            <a:extLst>
              <a:ext uri="{FF2B5EF4-FFF2-40B4-BE49-F238E27FC236}">
                <a16:creationId xmlns:a16="http://schemas.microsoft.com/office/drawing/2014/main" id="{BB8FFA64-8179-D9A9-BCD4-3D9741782836}"/>
              </a:ext>
            </a:extLst>
          </p:cNvPr>
          <p:cNvSpPr/>
          <p:nvPr/>
        </p:nvSpPr>
        <p:spPr>
          <a:xfrm>
            <a:off x="2374939" y="2487766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ình Bầu dục 105">
            <a:extLst>
              <a:ext uri="{FF2B5EF4-FFF2-40B4-BE49-F238E27FC236}">
                <a16:creationId xmlns:a16="http://schemas.microsoft.com/office/drawing/2014/main" id="{1289A372-BDAF-DE42-F66F-E1568E12AA3F}"/>
              </a:ext>
            </a:extLst>
          </p:cNvPr>
          <p:cNvSpPr/>
          <p:nvPr/>
        </p:nvSpPr>
        <p:spPr>
          <a:xfrm>
            <a:off x="1849997" y="2471038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Hình Bầu dục 106">
            <a:extLst>
              <a:ext uri="{FF2B5EF4-FFF2-40B4-BE49-F238E27FC236}">
                <a16:creationId xmlns:a16="http://schemas.microsoft.com/office/drawing/2014/main" id="{808F0737-F445-C375-2BC9-07CA446D30CA}"/>
              </a:ext>
            </a:extLst>
          </p:cNvPr>
          <p:cNvSpPr/>
          <p:nvPr/>
        </p:nvSpPr>
        <p:spPr>
          <a:xfrm>
            <a:off x="1875357" y="2904515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ình Bầu dục 107">
            <a:extLst>
              <a:ext uri="{FF2B5EF4-FFF2-40B4-BE49-F238E27FC236}">
                <a16:creationId xmlns:a16="http://schemas.microsoft.com/office/drawing/2014/main" id="{8BC6BF86-112B-2E90-BC1D-01BBD770F143}"/>
              </a:ext>
            </a:extLst>
          </p:cNvPr>
          <p:cNvSpPr/>
          <p:nvPr/>
        </p:nvSpPr>
        <p:spPr>
          <a:xfrm>
            <a:off x="2381848" y="2920529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oogle Shape;1955;p40">
            <a:extLst>
              <a:ext uri="{FF2B5EF4-FFF2-40B4-BE49-F238E27FC236}">
                <a16:creationId xmlns:a16="http://schemas.microsoft.com/office/drawing/2014/main" id="{0A99F511-49CB-7A65-D622-3DB16B5A7F2D}"/>
              </a:ext>
            </a:extLst>
          </p:cNvPr>
          <p:cNvGrpSpPr/>
          <p:nvPr/>
        </p:nvGrpSpPr>
        <p:grpSpPr>
          <a:xfrm rot="-722961">
            <a:off x="312932" y="1748238"/>
            <a:ext cx="619687" cy="701070"/>
            <a:chOff x="9501450" y="282563"/>
            <a:chExt cx="827125" cy="935750"/>
          </a:xfrm>
        </p:grpSpPr>
        <p:sp>
          <p:nvSpPr>
            <p:cNvPr id="110" name="Google Shape;1956;p40">
              <a:extLst>
                <a:ext uri="{FF2B5EF4-FFF2-40B4-BE49-F238E27FC236}">
                  <a16:creationId xmlns:a16="http://schemas.microsoft.com/office/drawing/2014/main" id="{BED60149-E408-22D2-39DB-F30FDB494C1F}"/>
                </a:ext>
              </a:extLst>
            </p:cNvPr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extrusionOk="0">
                  <a:moveTo>
                    <a:pt x="16114" y="1"/>
                  </a:moveTo>
                  <a:lnTo>
                    <a:pt x="15977" y="20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57;p40">
              <a:extLst>
                <a:ext uri="{FF2B5EF4-FFF2-40B4-BE49-F238E27FC236}">
                  <a16:creationId xmlns:a16="http://schemas.microsoft.com/office/drawing/2014/main" id="{925B8A32-A13B-FAE6-A617-36B7E8700FBE}"/>
                </a:ext>
              </a:extLst>
            </p:cNvPr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fill="none" extrusionOk="0">
                  <a:moveTo>
                    <a:pt x="33065" y="12821"/>
                  </a:move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776" y="20"/>
                  </a:lnTo>
                  <a:lnTo>
                    <a:pt x="16484" y="1"/>
                  </a:lnTo>
                  <a:lnTo>
                    <a:pt x="16484" y="1"/>
                  </a:lnTo>
                  <a:lnTo>
                    <a:pt x="16348" y="1"/>
                  </a:lnTo>
                  <a:lnTo>
                    <a:pt x="16348" y="1"/>
                  </a:lnTo>
                  <a:lnTo>
                    <a:pt x="16289" y="1"/>
                  </a:lnTo>
                  <a:lnTo>
                    <a:pt x="16289" y="1"/>
                  </a:lnTo>
                  <a:lnTo>
                    <a:pt x="16114" y="1"/>
                  </a:lnTo>
                  <a:lnTo>
                    <a:pt x="16114" y="1"/>
                  </a:lnTo>
                  <a:lnTo>
                    <a:pt x="15977" y="20"/>
                  </a:lnTo>
                  <a:lnTo>
                    <a:pt x="15821" y="59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58;p40">
              <a:extLst>
                <a:ext uri="{FF2B5EF4-FFF2-40B4-BE49-F238E27FC236}">
                  <a16:creationId xmlns:a16="http://schemas.microsoft.com/office/drawing/2014/main" id="{BAC8D16D-24F8-F9A3-8917-937CAD44CF13}"/>
                </a:ext>
              </a:extLst>
            </p:cNvPr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extrusionOk="0">
                  <a:moveTo>
                    <a:pt x="16114" y="1"/>
                  </a:moveTo>
                  <a:lnTo>
                    <a:pt x="15841" y="40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59;p40">
              <a:extLst>
                <a:ext uri="{FF2B5EF4-FFF2-40B4-BE49-F238E27FC236}">
                  <a16:creationId xmlns:a16="http://schemas.microsoft.com/office/drawing/2014/main" id="{68B97B48-9E72-861E-3767-2CB8A7752AE0}"/>
                </a:ext>
              </a:extLst>
            </p:cNvPr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fill="none" extrusionOk="0">
                  <a:moveTo>
                    <a:pt x="16114" y="1"/>
                  </a:moveTo>
                  <a:lnTo>
                    <a:pt x="16114" y="1"/>
                  </a:lnTo>
                  <a:lnTo>
                    <a:pt x="15841" y="40"/>
                  </a:lnTo>
                  <a:lnTo>
                    <a:pt x="15841" y="40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827" y="27941"/>
                  </a:lnTo>
                  <a:lnTo>
                    <a:pt x="8651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5997" y="98"/>
                  </a:lnTo>
                  <a:lnTo>
                    <a:pt x="16133" y="1"/>
                  </a:lnTo>
                  <a:lnTo>
                    <a:pt x="16133" y="1"/>
                  </a:lnTo>
                  <a:lnTo>
                    <a:pt x="16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60;p40">
              <a:extLst>
                <a:ext uri="{FF2B5EF4-FFF2-40B4-BE49-F238E27FC236}">
                  <a16:creationId xmlns:a16="http://schemas.microsoft.com/office/drawing/2014/main" id="{03D0D001-FA02-66AC-5E50-A9489E842A59}"/>
                </a:ext>
              </a:extLst>
            </p:cNvPr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extrusionOk="0">
                  <a:moveTo>
                    <a:pt x="1052" y="1"/>
                  </a:moveTo>
                  <a:lnTo>
                    <a:pt x="838" y="20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61;p40">
              <a:extLst>
                <a:ext uri="{FF2B5EF4-FFF2-40B4-BE49-F238E27FC236}">
                  <a16:creationId xmlns:a16="http://schemas.microsoft.com/office/drawing/2014/main" id="{D991FE1F-1FEB-3B13-1AF6-769EC9BE054E}"/>
                </a:ext>
              </a:extLst>
            </p:cNvPr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fill="none" extrusionOk="0">
                  <a:moveTo>
                    <a:pt x="1052" y="1"/>
                  </a:moveTo>
                  <a:lnTo>
                    <a:pt x="1052" y="1"/>
                  </a:lnTo>
                  <a:lnTo>
                    <a:pt x="838" y="20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761" y="6275"/>
                  </a:lnTo>
                  <a:lnTo>
                    <a:pt x="3761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228" y="20"/>
                  </a:lnTo>
                  <a:lnTo>
                    <a:pt x="105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62;p40">
              <a:extLst>
                <a:ext uri="{FF2B5EF4-FFF2-40B4-BE49-F238E27FC236}">
                  <a16:creationId xmlns:a16="http://schemas.microsoft.com/office/drawing/2014/main" id="{443B10C1-3A18-D707-CFCB-619E1329A2A5}"/>
                </a:ext>
              </a:extLst>
            </p:cNvPr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extrusionOk="0">
                  <a:moveTo>
                    <a:pt x="1500" y="0"/>
                  </a:move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63;p40">
              <a:extLst>
                <a:ext uri="{FF2B5EF4-FFF2-40B4-BE49-F238E27FC236}">
                  <a16:creationId xmlns:a16="http://schemas.microsoft.com/office/drawing/2014/main" id="{34DF3060-A3A8-0EC4-1557-F54FB1D971FD}"/>
                </a:ext>
              </a:extLst>
            </p:cNvPr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fill="none" extrusionOk="0">
                  <a:moveTo>
                    <a:pt x="1500" y="0"/>
                  </a:moveTo>
                  <a:lnTo>
                    <a:pt x="1500" y="0"/>
                  </a:lnTo>
                  <a:lnTo>
                    <a:pt x="1189" y="20"/>
                  </a:ln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64;p40">
              <a:extLst>
                <a:ext uri="{FF2B5EF4-FFF2-40B4-BE49-F238E27FC236}">
                  <a16:creationId xmlns:a16="http://schemas.microsoft.com/office/drawing/2014/main" id="{86D19F42-6F98-848B-E121-74D47957C86E}"/>
                </a:ext>
              </a:extLst>
            </p:cNvPr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extrusionOk="0">
                  <a:moveTo>
                    <a:pt x="1696" y="1"/>
                  </a:move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65;p40">
              <a:extLst>
                <a:ext uri="{FF2B5EF4-FFF2-40B4-BE49-F238E27FC236}">
                  <a16:creationId xmlns:a16="http://schemas.microsoft.com/office/drawing/2014/main" id="{1D6946EB-2769-BFB3-2898-E9E733185566}"/>
                </a:ext>
              </a:extLst>
            </p:cNvPr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fill="none" extrusionOk="0">
                  <a:moveTo>
                    <a:pt x="1696" y="1"/>
                  </a:moveTo>
                  <a:lnTo>
                    <a:pt x="1696" y="1"/>
                  </a:ln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183" y="40"/>
                  </a:lnTo>
                  <a:lnTo>
                    <a:pt x="2007" y="1"/>
                  </a:lnTo>
                  <a:lnTo>
                    <a:pt x="1832" y="1"/>
                  </a:lnTo>
                  <a:lnTo>
                    <a:pt x="1832" y="1"/>
                  </a:lnTo>
                  <a:lnTo>
                    <a:pt x="16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66;p40">
              <a:extLst>
                <a:ext uri="{FF2B5EF4-FFF2-40B4-BE49-F238E27FC236}">
                  <a16:creationId xmlns:a16="http://schemas.microsoft.com/office/drawing/2014/main" id="{BEB8C020-26F5-16A4-E27B-C373AC71938C}"/>
                </a:ext>
              </a:extLst>
            </p:cNvPr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extrusionOk="0">
                  <a:moveTo>
                    <a:pt x="5826" y="0"/>
                  </a:moveTo>
                  <a:lnTo>
                    <a:pt x="5631" y="20"/>
                  </a:lnTo>
                  <a:lnTo>
                    <a:pt x="5475" y="39"/>
                  </a:lnTo>
                  <a:lnTo>
                    <a:pt x="5222" y="98"/>
                  </a:lnTo>
                  <a:lnTo>
                    <a:pt x="5008" y="156"/>
                  </a:lnTo>
                  <a:lnTo>
                    <a:pt x="4774" y="234"/>
                  </a:lnTo>
                  <a:lnTo>
                    <a:pt x="4560" y="351"/>
                  </a:lnTo>
                  <a:lnTo>
                    <a:pt x="4345" y="448"/>
                  </a:lnTo>
                  <a:lnTo>
                    <a:pt x="4131" y="585"/>
                  </a:lnTo>
                  <a:lnTo>
                    <a:pt x="3761" y="818"/>
                  </a:lnTo>
                  <a:lnTo>
                    <a:pt x="3410" y="1111"/>
                  </a:lnTo>
                  <a:lnTo>
                    <a:pt x="3059" y="1422"/>
                  </a:lnTo>
                  <a:lnTo>
                    <a:pt x="2748" y="1773"/>
                  </a:lnTo>
                  <a:lnTo>
                    <a:pt x="2416" y="2143"/>
                  </a:lnTo>
                  <a:lnTo>
                    <a:pt x="2105" y="2572"/>
                  </a:lnTo>
                  <a:lnTo>
                    <a:pt x="1812" y="3040"/>
                  </a:lnTo>
                  <a:lnTo>
                    <a:pt x="1520" y="3527"/>
                  </a:lnTo>
                  <a:lnTo>
                    <a:pt x="1325" y="3897"/>
                  </a:lnTo>
                  <a:lnTo>
                    <a:pt x="1130" y="4267"/>
                  </a:lnTo>
                  <a:lnTo>
                    <a:pt x="799" y="5007"/>
                  </a:lnTo>
                  <a:lnTo>
                    <a:pt x="507" y="5728"/>
                  </a:lnTo>
                  <a:lnTo>
                    <a:pt x="254" y="6410"/>
                  </a:lnTo>
                  <a:lnTo>
                    <a:pt x="0" y="7326"/>
                  </a:lnTo>
                  <a:lnTo>
                    <a:pt x="0" y="7346"/>
                  </a:lnTo>
                  <a:lnTo>
                    <a:pt x="604" y="7209"/>
                  </a:lnTo>
                  <a:lnTo>
                    <a:pt x="1072" y="7073"/>
                  </a:lnTo>
                  <a:lnTo>
                    <a:pt x="1793" y="6839"/>
                  </a:lnTo>
                  <a:lnTo>
                    <a:pt x="2533" y="6605"/>
                  </a:lnTo>
                  <a:lnTo>
                    <a:pt x="3254" y="6352"/>
                  </a:lnTo>
                  <a:lnTo>
                    <a:pt x="3975" y="6060"/>
                  </a:lnTo>
                  <a:lnTo>
                    <a:pt x="4482" y="5826"/>
                  </a:lnTo>
                  <a:lnTo>
                    <a:pt x="4949" y="5573"/>
                  </a:lnTo>
                  <a:lnTo>
                    <a:pt x="5378" y="5319"/>
                  </a:lnTo>
                  <a:lnTo>
                    <a:pt x="5768" y="5046"/>
                  </a:lnTo>
                  <a:lnTo>
                    <a:pt x="6138" y="4754"/>
                  </a:lnTo>
                  <a:lnTo>
                    <a:pt x="6469" y="4462"/>
                  </a:lnTo>
                  <a:lnTo>
                    <a:pt x="6761" y="4150"/>
                  </a:lnTo>
                  <a:lnTo>
                    <a:pt x="7015" y="3819"/>
                  </a:lnTo>
                  <a:lnTo>
                    <a:pt x="7171" y="3605"/>
                  </a:lnTo>
                  <a:lnTo>
                    <a:pt x="7287" y="3410"/>
                  </a:lnTo>
                  <a:lnTo>
                    <a:pt x="7404" y="3215"/>
                  </a:lnTo>
                  <a:lnTo>
                    <a:pt x="7482" y="3020"/>
                  </a:lnTo>
                  <a:lnTo>
                    <a:pt x="7541" y="2806"/>
                  </a:lnTo>
                  <a:lnTo>
                    <a:pt x="7599" y="2591"/>
                  </a:lnTo>
                  <a:lnTo>
                    <a:pt x="7638" y="2397"/>
                  </a:lnTo>
                  <a:lnTo>
                    <a:pt x="7658" y="2202"/>
                  </a:lnTo>
                  <a:lnTo>
                    <a:pt x="7658" y="1987"/>
                  </a:lnTo>
                  <a:lnTo>
                    <a:pt x="7638" y="1773"/>
                  </a:lnTo>
                  <a:lnTo>
                    <a:pt x="7619" y="1578"/>
                  </a:lnTo>
                  <a:lnTo>
                    <a:pt x="7580" y="1383"/>
                  </a:lnTo>
                  <a:lnTo>
                    <a:pt x="7521" y="1208"/>
                  </a:lnTo>
                  <a:lnTo>
                    <a:pt x="7443" y="1033"/>
                  </a:lnTo>
                  <a:lnTo>
                    <a:pt x="7346" y="857"/>
                  </a:lnTo>
                  <a:lnTo>
                    <a:pt x="7248" y="721"/>
                  </a:lnTo>
                  <a:lnTo>
                    <a:pt x="7132" y="565"/>
                  </a:lnTo>
                  <a:lnTo>
                    <a:pt x="6995" y="429"/>
                  </a:lnTo>
                  <a:lnTo>
                    <a:pt x="6839" y="312"/>
                  </a:lnTo>
                  <a:lnTo>
                    <a:pt x="6683" y="214"/>
                  </a:lnTo>
                  <a:lnTo>
                    <a:pt x="6508" y="136"/>
                  </a:lnTo>
                  <a:lnTo>
                    <a:pt x="6313" y="59"/>
                  </a:lnTo>
                  <a:lnTo>
                    <a:pt x="6138" y="2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67;p40">
              <a:extLst>
                <a:ext uri="{FF2B5EF4-FFF2-40B4-BE49-F238E27FC236}">
                  <a16:creationId xmlns:a16="http://schemas.microsoft.com/office/drawing/2014/main" id="{31A4C8FA-778D-F3E4-FBD2-57C28E959631}"/>
                </a:ext>
              </a:extLst>
            </p:cNvPr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fill="none" extrusionOk="0">
                  <a:moveTo>
                    <a:pt x="5943" y="0"/>
                  </a:moveTo>
                  <a:lnTo>
                    <a:pt x="5943" y="0"/>
                  </a:lnTo>
                  <a:lnTo>
                    <a:pt x="6138" y="20"/>
                  </a:lnTo>
                  <a:lnTo>
                    <a:pt x="6313" y="59"/>
                  </a:lnTo>
                  <a:lnTo>
                    <a:pt x="6508" y="136"/>
                  </a:lnTo>
                  <a:lnTo>
                    <a:pt x="6683" y="214"/>
                  </a:lnTo>
                  <a:lnTo>
                    <a:pt x="6683" y="214"/>
                  </a:lnTo>
                  <a:lnTo>
                    <a:pt x="6839" y="312"/>
                  </a:lnTo>
                  <a:lnTo>
                    <a:pt x="6995" y="429"/>
                  </a:lnTo>
                  <a:lnTo>
                    <a:pt x="7132" y="565"/>
                  </a:lnTo>
                  <a:lnTo>
                    <a:pt x="7248" y="721"/>
                  </a:lnTo>
                  <a:lnTo>
                    <a:pt x="7248" y="721"/>
                  </a:lnTo>
                  <a:lnTo>
                    <a:pt x="7346" y="857"/>
                  </a:lnTo>
                  <a:lnTo>
                    <a:pt x="7443" y="1033"/>
                  </a:lnTo>
                  <a:lnTo>
                    <a:pt x="7521" y="1208"/>
                  </a:lnTo>
                  <a:lnTo>
                    <a:pt x="7580" y="1383"/>
                  </a:lnTo>
                  <a:lnTo>
                    <a:pt x="7580" y="1383"/>
                  </a:lnTo>
                  <a:lnTo>
                    <a:pt x="7619" y="1578"/>
                  </a:lnTo>
                  <a:lnTo>
                    <a:pt x="7638" y="1773"/>
                  </a:lnTo>
                  <a:lnTo>
                    <a:pt x="7658" y="1987"/>
                  </a:lnTo>
                  <a:lnTo>
                    <a:pt x="7658" y="2202"/>
                  </a:lnTo>
                  <a:lnTo>
                    <a:pt x="7658" y="2202"/>
                  </a:lnTo>
                  <a:lnTo>
                    <a:pt x="7638" y="2397"/>
                  </a:lnTo>
                  <a:lnTo>
                    <a:pt x="7599" y="2591"/>
                  </a:lnTo>
                  <a:lnTo>
                    <a:pt x="7541" y="2806"/>
                  </a:lnTo>
                  <a:lnTo>
                    <a:pt x="7482" y="3020"/>
                  </a:lnTo>
                  <a:lnTo>
                    <a:pt x="7482" y="3020"/>
                  </a:lnTo>
                  <a:lnTo>
                    <a:pt x="7404" y="3215"/>
                  </a:lnTo>
                  <a:lnTo>
                    <a:pt x="7287" y="3410"/>
                  </a:lnTo>
                  <a:lnTo>
                    <a:pt x="7171" y="3605"/>
                  </a:lnTo>
                  <a:lnTo>
                    <a:pt x="7015" y="3819"/>
                  </a:lnTo>
                  <a:lnTo>
                    <a:pt x="7015" y="3819"/>
                  </a:lnTo>
                  <a:lnTo>
                    <a:pt x="6761" y="4150"/>
                  </a:lnTo>
                  <a:lnTo>
                    <a:pt x="6469" y="4462"/>
                  </a:lnTo>
                  <a:lnTo>
                    <a:pt x="6138" y="4754"/>
                  </a:lnTo>
                  <a:lnTo>
                    <a:pt x="5768" y="5046"/>
                  </a:lnTo>
                  <a:lnTo>
                    <a:pt x="5378" y="5319"/>
                  </a:lnTo>
                  <a:lnTo>
                    <a:pt x="4949" y="5573"/>
                  </a:lnTo>
                  <a:lnTo>
                    <a:pt x="4482" y="5826"/>
                  </a:lnTo>
                  <a:lnTo>
                    <a:pt x="3975" y="6060"/>
                  </a:lnTo>
                  <a:lnTo>
                    <a:pt x="3975" y="6060"/>
                  </a:lnTo>
                  <a:lnTo>
                    <a:pt x="3254" y="6352"/>
                  </a:lnTo>
                  <a:lnTo>
                    <a:pt x="2533" y="6605"/>
                  </a:lnTo>
                  <a:lnTo>
                    <a:pt x="1793" y="6839"/>
                  </a:lnTo>
                  <a:lnTo>
                    <a:pt x="1072" y="7073"/>
                  </a:lnTo>
                  <a:lnTo>
                    <a:pt x="1072" y="7073"/>
                  </a:lnTo>
                  <a:lnTo>
                    <a:pt x="604" y="7209"/>
                  </a:lnTo>
                  <a:lnTo>
                    <a:pt x="604" y="7209"/>
                  </a:lnTo>
                  <a:lnTo>
                    <a:pt x="0" y="7346"/>
                  </a:lnTo>
                  <a:lnTo>
                    <a:pt x="0" y="7326"/>
                  </a:lnTo>
                  <a:lnTo>
                    <a:pt x="0" y="7326"/>
                  </a:lnTo>
                  <a:lnTo>
                    <a:pt x="254" y="6410"/>
                  </a:lnTo>
                  <a:lnTo>
                    <a:pt x="254" y="6410"/>
                  </a:lnTo>
                  <a:lnTo>
                    <a:pt x="507" y="5728"/>
                  </a:lnTo>
                  <a:lnTo>
                    <a:pt x="799" y="5007"/>
                  </a:lnTo>
                  <a:lnTo>
                    <a:pt x="1130" y="4267"/>
                  </a:lnTo>
                  <a:lnTo>
                    <a:pt x="1325" y="3897"/>
                  </a:lnTo>
                  <a:lnTo>
                    <a:pt x="1520" y="3527"/>
                  </a:lnTo>
                  <a:lnTo>
                    <a:pt x="1520" y="3527"/>
                  </a:lnTo>
                  <a:lnTo>
                    <a:pt x="1812" y="3040"/>
                  </a:lnTo>
                  <a:lnTo>
                    <a:pt x="2105" y="2572"/>
                  </a:lnTo>
                  <a:lnTo>
                    <a:pt x="2416" y="2143"/>
                  </a:lnTo>
                  <a:lnTo>
                    <a:pt x="2748" y="1773"/>
                  </a:lnTo>
                  <a:lnTo>
                    <a:pt x="3059" y="1422"/>
                  </a:lnTo>
                  <a:lnTo>
                    <a:pt x="3410" y="1111"/>
                  </a:lnTo>
                  <a:lnTo>
                    <a:pt x="3761" y="818"/>
                  </a:lnTo>
                  <a:lnTo>
                    <a:pt x="4131" y="585"/>
                  </a:lnTo>
                  <a:lnTo>
                    <a:pt x="4131" y="585"/>
                  </a:lnTo>
                  <a:lnTo>
                    <a:pt x="4345" y="448"/>
                  </a:lnTo>
                  <a:lnTo>
                    <a:pt x="4560" y="351"/>
                  </a:lnTo>
                  <a:lnTo>
                    <a:pt x="4774" y="234"/>
                  </a:lnTo>
                  <a:lnTo>
                    <a:pt x="5008" y="156"/>
                  </a:lnTo>
                  <a:lnTo>
                    <a:pt x="5008" y="156"/>
                  </a:lnTo>
                  <a:lnTo>
                    <a:pt x="5222" y="98"/>
                  </a:lnTo>
                  <a:lnTo>
                    <a:pt x="5475" y="39"/>
                  </a:lnTo>
                  <a:lnTo>
                    <a:pt x="5475" y="39"/>
                  </a:lnTo>
                  <a:lnTo>
                    <a:pt x="5631" y="20"/>
                  </a:lnTo>
                  <a:lnTo>
                    <a:pt x="5826" y="0"/>
                  </a:lnTo>
                  <a:lnTo>
                    <a:pt x="5826" y="0"/>
                  </a:lnTo>
                  <a:lnTo>
                    <a:pt x="59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68;p40">
              <a:extLst>
                <a:ext uri="{FF2B5EF4-FFF2-40B4-BE49-F238E27FC236}">
                  <a16:creationId xmlns:a16="http://schemas.microsoft.com/office/drawing/2014/main" id="{4D2BA61F-9AA4-7CDD-5D2A-E47F9AD1A529}"/>
                </a:ext>
              </a:extLst>
            </p:cNvPr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extrusionOk="0">
                  <a:moveTo>
                    <a:pt x="2533" y="0"/>
                  </a:moveTo>
                  <a:lnTo>
                    <a:pt x="2202" y="507"/>
                  </a:lnTo>
                  <a:lnTo>
                    <a:pt x="1968" y="936"/>
                  </a:lnTo>
                  <a:lnTo>
                    <a:pt x="1618" y="1618"/>
                  </a:lnTo>
                  <a:lnTo>
                    <a:pt x="1247" y="2299"/>
                  </a:lnTo>
                  <a:lnTo>
                    <a:pt x="916" y="3001"/>
                  </a:lnTo>
                  <a:lnTo>
                    <a:pt x="624" y="3702"/>
                  </a:lnTo>
                  <a:lnTo>
                    <a:pt x="429" y="4228"/>
                  </a:lnTo>
                  <a:lnTo>
                    <a:pt x="273" y="4735"/>
                  </a:lnTo>
                  <a:lnTo>
                    <a:pt x="156" y="5222"/>
                  </a:lnTo>
                  <a:lnTo>
                    <a:pt x="59" y="5690"/>
                  </a:lnTo>
                  <a:lnTo>
                    <a:pt x="20" y="6157"/>
                  </a:lnTo>
                  <a:lnTo>
                    <a:pt x="0" y="6586"/>
                  </a:lnTo>
                  <a:lnTo>
                    <a:pt x="0" y="7034"/>
                  </a:lnTo>
                  <a:lnTo>
                    <a:pt x="59" y="7443"/>
                  </a:lnTo>
                  <a:lnTo>
                    <a:pt x="98" y="7697"/>
                  </a:lnTo>
                  <a:lnTo>
                    <a:pt x="156" y="7930"/>
                  </a:lnTo>
                  <a:lnTo>
                    <a:pt x="215" y="8145"/>
                  </a:lnTo>
                  <a:lnTo>
                    <a:pt x="293" y="8320"/>
                  </a:lnTo>
                  <a:lnTo>
                    <a:pt x="410" y="8534"/>
                  </a:lnTo>
                  <a:lnTo>
                    <a:pt x="507" y="8710"/>
                  </a:lnTo>
                  <a:lnTo>
                    <a:pt x="624" y="8885"/>
                  </a:lnTo>
                  <a:lnTo>
                    <a:pt x="760" y="9041"/>
                  </a:lnTo>
                  <a:lnTo>
                    <a:pt x="897" y="9197"/>
                  </a:lnTo>
                  <a:lnTo>
                    <a:pt x="1053" y="9333"/>
                  </a:lnTo>
                  <a:lnTo>
                    <a:pt x="1208" y="9450"/>
                  </a:lnTo>
                  <a:lnTo>
                    <a:pt x="1384" y="9548"/>
                  </a:lnTo>
                  <a:lnTo>
                    <a:pt x="1559" y="9645"/>
                  </a:lnTo>
                  <a:lnTo>
                    <a:pt x="1735" y="9723"/>
                  </a:lnTo>
                  <a:lnTo>
                    <a:pt x="1910" y="9762"/>
                  </a:lnTo>
                  <a:lnTo>
                    <a:pt x="2085" y="9801"/>
                  </a:lnTo>
                  <a:lnTo>
                    <a:pt x="2280" y="9820"/>
                  </a:lnTo>
                  <a:lnTo>
                    <a:pt x="2475" y="9820"/>
                  </a:lnTo>
                  <a:lnTo>
                    <a:pt x="2670" y="9801"/>
                  </a:lnTo>
                  <a:lnTo>
                    <a:pt x="2845" y="9762"/>
                  </a:lnTo>
                  <a:lnTo>
                    <a:pt x="3020" y="9684"/>
                  </a:lnTo>
                  <a:lnTo>
                    <a:pt x="3196" y="9606"/>
                  </a:lnTo>
                  <a:lnTo>
                    <a:pt x="3371" y="9489"/>
                  </a:lnTo>
                  <a:lnTo>
                    <a:pt x="3508" y="9372"/>
                  </a:lnTo>
                  <a:lnTo>
                    <a:pt x="3605" y="9294"/>
                  </a:lnTo>
                  <a:lnTo>
                    <a:pt x="3722" y="9158"/>
                  </a:lnTo>
                  <a:lnTo>
                    <a:pt x="3819" y="9021"/>
                  </a:lnTo>
                  <a:lnTo>
                    <a:pt x="3956" y="8807"/>
                  </a:lnTo>
                  <a:lnTo>
                    <a:pt x="4073" y="8612"/>
                  </a:lnTo>
                  <a:lnTo>
                    <a:pt x="4170" y="8378"/>
                  </a:lnTo>
                  <a:lnTo>
                    <a:pt x="4248" y="8164"/>
                  </a:lnTo>
                  <a:lnTo>
                    <a:pt x="4326" y="7930"/>
                  </a:lnTo>
                  <a:lnTo>
                    <a:pt x="4384" y="7677"/>
                  </a:lnTo>
                  <a:lnTo>
                    <a:pt x="4482" y="7248"/>
                  </a:lnTo>
                  <a:lnTo>
                    <a:pt x="4521" y="6800"/>
                  </a:lnTo>
                  <a:lnTo>
                    <a:pt x="4540" y="6352"/>
                  </a:lnTo>
                  <a:lnTo>
                    <a:pt x="4540" y="5865"/>
                  </a:lnTo>
                  <a:lnTo>
                    <a:pt x="4482" y="5378"/>
                  </a:lnTo>
                  <a:lnTo>
                    <a:pt x="4404" y="4852"/>
                  </a:lnTo>
                  <a:lnTo>
                    <a:pt x="4306" y="4306"/>
                  </a:lnTo>
                  <a:lnTo>
                    <a:pt x="4151" y="3761"/>
                  </a:lnTo>
                  <a:lnTo>
                    <a:pt x="4034" y="3352"/>
                  </a:lnTo>
                  <a:lnTo>
                    <a:pt x="3897" y="2962"/>
                  </a:lnTo>
                  <a:lnTo>
                    <a:pt x="3624" y="2202"/>
                  </a:lnTo>
                  <a:lnTo>
                    <a:pt x="3313" y="1481"/>
                  </a:lnTo>
                  <a:lnTo>
                    <a:pt x="3020" y="819"/>
                  </a:lnTo>
                  <a:lnTo>
                    <a:pt x="25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69;p40">
              <a:extLst>
                <a:ext uri="{FF2B5EF4-FFF2-40B4-BE49-F238E27FC236}">
                  <a16:creationId xmlns:a16="http://schemas.microsoft.com/office/drawing/2014/main" id="{3184386A-2B7F-2492-E896-04D039E57613}"/>
                </a:ext>
              </a:extLst>
            </p:cNvPr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fill="none" extrusionOk="0">
                  <a:moveTo>
                    <a:pt x="3508" y="9372"/>
                  </a:moveTo>
                  <a:lnTo>
                    <a:pt x="3508" y="9372"/>
                  </a:lnTo>
                  <a:lnTo>
                    <a:pt x="3371" y="9489"/>
                  </a:lnTo>
                  <a:lnTo>
                    <a:pt x="3196" y="9606"/>
                  </a:lnTo>
                  <a:lnTo>
                    <a:pt x="3020" y="9684"/>
                  </a:lnTo>
                  <a:lnTo>
                    <a:pt x="2845" y="9762"/>
                  </a:lnTo>
                  <a:lnTo>
                    <a:pt x="2845" y="9762"/>
                  </a:lnTo>
                  <a:lnTo>
                    <a:pt x="2670" y="9801"/>
                  </a:lnTo>
                  <a:lnTo>
                    <a:pt x="2475" y="9820"/>
                  </a:lnTo>
                  <a:lnTo>
                    <a:pt x="2280" y="9820"/>
                  </a:lnTo>
                  <a:lnTo>
                    <a:pt x="2085" y="9801"/>
                  </a:lnTo>
                  <a:lnTo>
                    <a:pt x="2085" y="9801"/>
                  </a:lnTo>
                  <a:lnTo>
                    <a:pt x="1910" y="9762"/>
                  </a:lnTo>
                  <a:lnTo>
                    <a:pt x="1735" y="9723"/>
                  </a:lnTo>
                  <a:lnTo>
                    <a:pt x="1559" y="9645"/>
                  </a:lnTo>
                  <a:lnTo>
                    <a:pt x="1384" y="9548"/>
                  </a:lnTo>
                  <a:lnTo>
                    <a:pt x="1384" y="9548"/>
                  </a:lnTo>
                  <a:lnTo>
                    <a:pt x="1208" y="9450"/>
                  </a:lnTo>
                  <a:lnTo>
                    <a:pt x="1053" y="9333"/>
                  </a:lnTo>
                  <a:lnTo>
                    <a:pt x="897" y="9197"/>
                  </a:lnTo>
                  <a:lnTo>
                    <a:pt x="760" y="9041"/>
                  </a:lnTo>
                  <a:lnTo>
                    <a:pt x="760" y="9041"/>
                  </a:lnTo>
                  <a:lnTo>
                    <a:pt x="624" y="8885"/>
                  </a:lnTo>
                  <a:lnTo>
                    <a:pt x="507" y="8710"/>
                  </a:lnTo>
                  <a:lnTo>
                    <a:pt x="410" y="8534"/>
                  </a:lnTo>
                  <a:lnTo>
                    <a:pt x="293" y="8320"/>
                  </a:lnTo>
                  <a:lnTo>
                    <a:pt x="293" y="8320"/>
                  </a:lnTo>
                  <a:lnTo>
                    <a:pt x="215" y="8145"/>
                  </a:lnTo>
                  <a:lnTo>
                    <a:pt x="156" y="7930"/>
                  </a:lnTo>
                  <a:lnTo>
                    <a:pt x="98" y="7697"/>
                  </a:lnTo>
                  <a:lnTo>
                    <a:pt x="59" y="7443"/>
                  </a:lnTo>
                  <a:lnTo>
                    <a:pt x="59" y="7443"/>
                  </a:lnTo>
                  <a:lnTo>
                    <a:pt x="0" y="7034"/>
                  </a:lnTo>
                  <a:lnTo>
                    <a:pt x="0" y="6586"/>
                  </a:lnTo>
                  <a:lnTo>
                    <a:pt x="20" y="6157"/>
                  </a:lnTo>
                  <a:lnTo>
                    <a:pt x="59" y="5690"/>
                  </a:lnTo>
                  <a:lnTo>
                    <a:pt x="156" y="5222"/>
                  </a:lnTo>
                  <a:lnTo>
                    <a:pt x="273" y="4735"/>
                  </a:lnTo>
                  <a:lnTo>
                    <a:pt x="429" y="4228"/>
                  </a:lnTo>
                  <a:lnTo>
                    <a:pt x="624" y="3702"/>
                  </a:lnTo>
                  <a:lnTo>
                    <a:pt x="624" y="3702"/>
                  </a:lnTo>
                  <a:lnTo>
                    <a:pt x="916" y="3001"/>
                  </a:lnTo>
                  <a:lnTo>
                    <a:pt x="1247" y="2299"/>
                  </a:lnTo>
                  <a:lnTo>
                    <a:pt x="1618" y="1618"/>
                  </a:lnTo>
                  <a:lnTo>
                    <a:pt x="1968" y="936"/>
                  </a:lnTo>
                  <a:lnTo>
                    <a:pt x="1968" y="936"/>
                  </a:lnTo>
                  <a:lnTo>
                    <a:pt x="2202" y="507"/>
                  </a:lnTo>
                  <a:lnTo>
                    <a:pt x="2202" y="507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3020" y="819"/>
                  </a:lnTo>
                  <a:lnTo>
                    <a:pt x="3020" y="819"/>
                  </a:lnTo>
                  <a:lnTo>
                    <a:pt x="3313" y="1481"/>
                  </a:lnTo>
                  <a:lnTo>
                    <a:pt x="3624" y="2202"/>
                  </a:lnTo>
                  <a:lnTo>
                    <a:pt x="3897" y="2962"/>
                  </a:lnTo>
                  <a:lnTo>
                    <a:pt x="4034" y="3352"/>
                  </a:lnTo>
                  <a:lnTo>
                    <a:pt x="4151" y="3761"/>
                  </a:lnTo>
                  <a:lnTo>
                    <a:pt x="4151" y="3761"/>
                  </a:lnTo>
                  <a:lnTo>
                    <a:pt x="4306" y="4306"/>
                  </a:lnTo>
                  <a:lnTo>
                    <a:pt x="4404" y="4852"/>
                  </a:lnTo>
                  <a:lnTo>
                    <a:pt x="4482" y="5378"/>
                  </a:lnTo>
                  <a:lnTo>
                    <a:pt x="4540" y="5865"/>
                  </a:lnTo>
                  <a:lnTo>
                    <a:pt x="4540" y="6352"/>
                  </a:lnTo>
                  <a:lnTo>
                    <a:pt x="4521" y="6800"/>
                  </a:lnTo>
                  <a:lnTo>
                    <a:pt x="4482" y="7248"/>
                  </a:lnTo>
                  <a:lnTo>
                    <a:pt x="4384" y="7677"/>
                  </a:lnTo>
                  <a:lnTo>
                    <a:pt x="4384" y="7677"/>
                  </a:lnTo>
                  <a:lnTo>
                    <a:pt x="4326" y="7930"/>
                  </a:lnTo>
                  <a:lnTo>
                    <a:pt x="4248" y="8164"/>
                  </a:lnTo>
                  <a:lnTo>
                    <a:pt x="4170" y="8378"/>
                  </a:lnTo>
                  <a:lnTo>
                    <a:pt x="4073" y="8612"/>
                  </a:lnTo>
                  <a:lnTo>
                    <a:pt x="4073" y="8612"/>
                  </a:lnTo>
                  <a:lnTo>
                    <a:pt x="3956" y="8807"/>
                  </a:lnTo>
                  <a:lnTo>
                    <a:pt x="3819" y="9021"/>
                  </a:lnTo>
                  <a:lnTo>
                    <a:pt x="3819" y="9021"/>
                  </a:lnTo>
                  <a:lnTo>
                    <a:pt x="3722" y="9158"/>
                  </a:lnTo>
                  <a:lnTo>
                    <a:pt x="3605" y="9294"/>
                  </a:lnTo>
                  <a:lnTo>
                    <a:pt x="3605" y="9294"/>
                  </a:lnTo>
                  <a:lnTo>
                    <a:pt x="3508" y="93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70;p40">
              <a:extLst>
                <a:ext uri="{FF2B5EF4-FFF2-40B4-BE49-F238E27FC236}">
                  <a16:creationId xmlns:a16="http://schemas.microsoft.com/office/drawing/2014/main" id="{C4DE77FF-FFFF-5E29-1CEE-DCFE826809C9}"/>
                </a:ext>
              </a:extLst>
            </p:cNvPr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extrusionOk="0">
                  <a:moveTo>
                    <a:pt x="2631" y="0"/>
                  </a:move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71;p40">
              <a:extLst>
                <a:ext uri="{FF2B5EF4-FFF2-40B4-BE49-F238E27FC236}">
                  <a16:creationId xmlns:a16="http://schemas.microsoft.com/office/drawing/2014/main" id="{6299BFC0-FFEC-C4C9-9E86-0616F054192C}"/>
                </a:ext>
              </a:extLst>
            </p:cNvPr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fill="none" extrusionOk="0">
                  <a:moveTo>
                    <a:pt x="0" y="3234"/>
                  </a:move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lnTo>
                    <a:pt x="2923" y="0"/>
                  </a:lnTo>
                  <a:lnTo>
                    <a:pt x="2923" y="0"/>
                  </a:lnTo>
                  <a:lnTo>
                    <a:pt x="2631" y="0"/>
                  </a:ln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72;p40">
              <a:extLst>
                <a:ext uri="{FF2B5EF4-FFF2-40B4-BE49-F238E27FC236}">
                  <a16:creationId xmlns:a16="http://schemas.microsoft.com/office/drawing/2014/main" id="{827AF336-1301-2E8D-92A6-C4FCF4699CA7}"/>
                </a:ext>
              </a:extLst>
            </p:cNvPr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extrusionOk="0">
                  <a:moveTo>
                    <a:pt x="2377" y="0"/>
                  </a:moveTo>
                  <a:lnTo>
                    <a:pt x="2143" y="20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73;p40">
              <a:extLst>
                <a:ext uri="{FF2B5EF4-FFF2-40B4-BE49-F238E27FC236}">
                  <a16:creationId xmlns:a16="http://schemas.microsoft.com/office/drawing/2014/main" id="{6A46F809-C9D8-0560-B325-A1ED6C788AC3}"/>
                </a:ext>
              </a:extLst>
            </p:cNvPr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fill="none" extrusionOk="0">
                  <a:moveTo>
                    <a:pt x="2377" y="0"/>
                  </a:moveTo>
                  <a:lnTo>
                    <a:pt x="2377" y="0"/>
                  </a:lnTo>
                  <a:lnTo>
                    <a:pt x="2143" y="20"/>
                  </a:lnTo>
                  <a:lnTo>
                    <a:pt x="2143" y="20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695" y="137"/>
                  </a:lnTo>
                  <a:lnTo>
                    <a:pt x="1676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1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39" y="247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92" y="4365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682" y="502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553" y="20"/>
                  </a:lnTo>
                  <a:lnTo>
                    <a:pt x="2397" y="0"/>
                  </a:lnTo>
                  <a:lnTo>
                    <a:pt x="23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74;p40">
              <a:extLst>
                <a:ext uri="{FF2B5EF4-FFF2-40B4-BE49-F238E27FC236}">
                  <a16:creationId xmlns:a16="http://schemas.microsoft.com/office/drawing/2014/main" id="{3BFA64AD-1E60-6013-2B06-7F6C56D1CF91}"/>
                </a:ext>
              </a:extLst>
            </p:cNvPr>
            <p:cNvSpPr/>
            <p:nvPr/>
          </p:nvSpPr>
          <p:spPr>
            <a:xfrm>
              <a:off x="9762050" y="6722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75;p40">
              <a:extLst>
                <a:ext uri="{FF2B5EF4-FFF2-40B4-BE49-F238E27FC236}">
                  <a16:creationId xmlns:a16="http://schemas.microsoft.com/office/drawing/2014/main" id="{6BE14770-98F2-7771-9C76-422E81BFF43E}"/>
                </a:ext>
              </a:extLst>
            </p:cNvPr>
            <p:cNvSpPr/>
            <p:nvPr/>
          </p:nvSpPr>
          <p:spPr>
            <a:xfrm>
              <a:off x="9783000" y="7004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76;p40">
              <a:extLst>
                <a:ext uri="{FF2B5EF4-FFF2-40B4-BE49-F238E27FC236}">
                  <a16:creationId xmlns:a16="http://schemas.microsoft.com/office/drawing/2014/main" id="{DED1226C-E843-F9A6-A210-A0A24184D430}"/>
                </a:ext>
              </a:extLst>
            </p:cNvPr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extrusionOk="0">
                  <a:moveTo>
                    <a:pt x="877" y="1"/>
                  </a:move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77;p40">
              <a:extLst>
                <a:ext uri="{FF2B5EF4-FFF2-40B4-BE49-F238E27FC236}">
                  <a16:creationId xmlns:a16="http://schemas.microsoft.com/office/drawing/2014/main" id="{EFC73E54-E39C-A509-1C1D-3B9B00FF15C8}"/>
                </a:ext>
              </a:extLst>
            </p:cNvPr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fill="none" extrusionOk="0">
                  <a:moveTo>
                    <a:pt x="0" y="371"/>
                  </a:move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877" y="741"/>
                  </a:lnTo>
                  <a:lnTo>
                    <a:pt x="877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lnTo>
                    <a:pt x="877" y="1"/>
                  </a:ln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78;p40">
              <a:extLst>
                <a:ext uri="{FF2B5EF4-FFF2-40B4-BE49-F238E27FC236}">
                  <a16:creationId xmlns:a16="http://schemas.microsoft.com/office/drawing/2014/main" id="{A4E306E1-6487-99FF-242A-9D203EB3E22E}"/>
                </a:ext>
              </a:extLst>
            </p:cNvPr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extrusionOk="0">
                  <a:moveTo>
                    <a:pt x="1208" y="1"/>
                  </a:moveTo>
                  <a:lnTo>
                    <a:pt x="1033" y="20"/>
                  </a:lnTo>
                  <a:lnTo>
                    <a:pt x="682" y="79"/>
                  </a:lnTo>
                  <a:lnTo>
                    <a:pt x="370" y="196"/>
                  </a:lnTo>
                  <a:lnTo>
                    <a:pt x="59" y="351"/>
                  </a:lnTo>
                  <a:lnTo>
                    <a:pt x="293" y="390"/>
                  </a:lnTo>
                  <a:lnTo>
                    <a:pt x="526" y="449"/>
                  </a:lnTo>
                  <a:lnTo>
                    <a:pt x="721" y="507"/>
                  </a:lnTo>
                  <a:lnTo>
                    <a:pt x="877" y="585"/>
                  </a:lnTo>
                  <a:lnTo>
                    <a:pt x="1052" y="683"/>
                  </a:lnTo>
                  <a:lnTo>
                    <a:pt x="1208" y="780"/>
                  </a:lnTo>
                  <a:lnTo>
                    <a:pt x="1345" y="897"/>
                  </a:lnTo>
                  <a:lnTo>
                    <a:pt x="1481" y="1014"/>
                  </a:lnTo>
                  <a:lnTo>
                    <a:pt x="1598" y="1150"/>
                  </a:lnTo>
                  <a:lnTo>
                    <a:pt x="1715" y="1306"/>
                  </a:lnTo>
                  <a:lnTo>
                    <a:pt x="1812" y="1462"/>
                  </a:lnTo>
                  <a:lnTo>
                    <a:pt x="1890" y="1618"/>
                  </a:lnTo>
                  <a:lnTo>
                    <a:pt x="2046" y="1949"/>
                  </a:lnTo>
                  <a:lnTo>
                    <a:pt x="2085" y="2144"/>
                  </a:lnTo>
                  <a:lnTo>
                    <a:pt x="2144" y="2319"/>
                  </a:lnTo>
                  <a:lnTo>
                    <a:pt x="2202" y="2689"/>
                  </a:lnTo>
                  <a:lnTo>
                    <a:pt x="2221" y="3079"/>
                  </a:lnTo>
                  <a:lnTo>
                    <a:pt x="2202" y="3469"/>
                  </a:lnTo>
                  <a:lnTo>
                    <a:pt x="2144" y="3839"/>
                  </a:lnTo>
                  <a:lnTo>
                    <a:pt x="2046" y="4209"/>
                  </a:lnTo>
                  <a:lnTo>
                    <a:pt x="1910" y="4579"/>
                  </a:lnTo>
                  <a:lnTo>
                    <a:pt x="1734" y="4911"/>
                  </a:lnTo>
                  <a:lnTo>
                    <a:pt x="1637" y="5066"/>
                  </a:lnTo>
                  <a:lnTo>
                    <a:pt x="1520" y="5222"/>
                  </a:lnTo>
                  <a:lnTo>
                    <a:pt x="1403" y="5359"/>
                  </a:lnTo>
                  <a:lnTo>
                    <a:pt x="1286" y="5495"/>
                  </a:lnTo>
                  <a:lnTo>
                    <a:pt x="1150" y="5612"/>
                  </a:lnTo>
                  <a:lnTo>
                    <a:pt x="994" y="5709"/>
                  </a:lnTo>
                  <a:lnTo>
                    <a:pt x="858" y="5807"/>
                  </a:lnTo>
                  <a:lnTo>
                    <a:pt x="682" y="5904"/>
                  </a:lnTo>
                  <a:lnTo>
                    <a:pt x="526" y="5963"/>
                  </a:lnTo>
                  <a:lnTo>
                    <a:pt x="351" y="6021"/>
                  </a:lnTo>
                  <a:lnTo>
                    <a:pt x="176" y="6060"/>
                  </a:lnTo>
                  <a:lnTo>
                    <a:pt x="0" y="6099"/>
                  </a:lnTo>
                  <a:lnTo>
                    <a:pt x="312" y="6255"/>
                  </a:lnTo>
                  <a:lnTo>
                    <a:pt x="487" y="6333"/>
                  </a:lnTo>
                  <a:lnTo>
                    <a:pt x="663" y="6372"/>
                  </a:lnTo>
                  <a:lnTo>
                    <a:pt x="838" y="6430"/>
                  </a:lnTo>
                  <a:lnTo>
                    <a:pt x="1013" y="6450"/>
                  </a:lnTo>
                  <a:lnTo>
                    <a:pt x="1189" y="6469"/>
                  </a:lnTo>
                  <a:lnTo>
                    <a:pt x="1676" y="6469"/>
                  </a:lnTo>
                  <a:lnTo>
                    <a:pt x="1968" y="6411"/>
                  </a:lnTo>
                  <a:lnTo>
                    <a:pt x="2241" y="6333"/>
                  </a:lnTo>
                  <a:lnTo>
                    <a:pt x="2514" y="6216"/>
                  </a:lnTo>
                  <a:lnTo>
                    <a:pt x="2767" y="6080"/>
                  </a:lnTo>
                  <a:lnTo>
                    <a:pt x="3020" y="5924"/>
                  </a:lnTo>
                  <a:lnTo>
                    <a:pt x="3235" y="5729"/>
                  </a:lnTo>
                  <a:lnTo>
                    <a:pt x="3449" y="5534"/>
                  </a:lnTo>
                  <a:lnTo>
                    <a:pt x="3644" y="5300"/>
                  </a:lnTo>
                  <a:lnTo>
                    <a:pt x="3800" y="5047"/>
                  </a:lnTo>
                  <a:lnTo>
                    <a:pt x="3956" y="4774"/>
                  </a:lnTo>
                  <a:lnTo>
                    <a:pt x="4072" y="4501"/>
                  </a:lnTo>
                  <a:lnTo>
                    <a:pt x="4170" y="4190"/>
                  </a:lnTo>
                  <a:lnTo>
                    <a:pt x="4248" y="3897"/>
                  </a:lnTo>
                  <a:lnTo>
                    <a:pt x="4287" y="3566"/>
                  </a:lnTo>
                  <a:lnTo>
                    <a:pt x="4306" y="3235"/>
                  </a:lnTo>
                  <a:lnTo>
                    <a:pt x="4287" y="2904"/>
                  </a:lnTo>
                  <a:lnTo>
                    <a:pt x="4248" y="2592"/>
                  </a:lnTo>
                  <a:lnTo>
                    <a:pt x="4170" y="2280"/>
                  </a:lnTo>
                  <a:lnTo>
                    <a:pt x="4072" y="1969"/>
                  </a:lnTo>
                  <a:lnTo>
                    <a:pt x="3956" y="1696"/>
                  </a:lnTo>
                  <a:lnTo>
                    <a:pt x="3800" y="1423"/>
                  </a:lnTo>
                  <a:lnTo>
                    <a:pt x="3644" y="1170"/>
                  </a:lnTo>
                  <a:lnTo>
                    <a:pt x="3449" y="936"/>
                  </a:lnTo>
                  <a:lnTo>
                    <a:pt x="3235" y="741"/>
                  </a:lnTo>
                  <a:lnTo>
                    <a:pt x="3020" y="546"/>
                  </a:lnTo>
                  <a:lnTo>
                    <a:pt x="2767" y="390"/>
                  </a:lnTo>
                  <a:lnTo>
                    <a:pt x="2514" y="254"/>
                  </a:lnTo>
                  <a:lnTo>
                    <a:pt x="2241" y="137"/>
                  </a:lnTo>
                  <a:lnTo>
                    <a:pt x="1968" y="59"/>
                  </a:lnTo>
                  <a:lnTo>
                    <a:pt x="1676" y="20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79;p40">
              <a:extLst>
                <a:ext uri="{FF2B5EF4-FFF2-40B4-BE49-F238E27FC236}">
                  <a16:creationId xmlns:a16="http://schemas.microsoft.com/office/drawing/2014/main" id="{AE533BA7-9F1A-F3EE-7A69-DC4EC29BD2FD}"/>
                </a:ext>
              </a:extLst>
            </p:cNvPr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fill="none" extrusionOk="0">
                  <a:moveTo>
                    <a:pt x="4306" y="3235"/>
                  </a:moveTo>
                  <a:lnTo>
                    <a:pt x="4306" y="3235"/>
                  </a:lnTo>
                  <a:lnTo>
                    <a:pt x="4287" y="3566"/>
                  </a:lnTo>
                  <a:lnTo>
                    <a:pt x="4248" y="3897"/>
                  </a:lnTo>
                  <a:lnTo>
                    <a:pt x="4170" y="4190"/>
                  </a:lnTo>
                  <a:lnTo>
                    <a:pt x="4072" y="4501"/>
                  </a:lnTo>
                  <a:lnTo>
                    <a:pt x="3956" y="4774"/>
                  </a:lnTo>
                  <a:lnTo>
                    <a:pt x="3800" y="5047"/>
                  </a:lnTo>
                  <a:lnTo>
                    <a:pt x="3644" y="5300"/>
                  </a:lnTo>
                  <a:lnTo>
                    <a:pt x="3449" y="5534"/>
                  </a:lnTo>
                  <a:lnTo>
                    <a:pt x="3235" y="5729"/>
                  </a:lnTo>
                  <a:lnTo>
                    <a:pt x="3020" y="5924"/>
                  </a:lnTo>
                  <a:lnTo>
                    <a:pt x="2767" y="6080"/>
                  </a:lnTo>
                  <a:lnTo>
                    <a:pt x="2514" y="6216"/>
                  </a:lnTo>
                  <a:lnTo>
                    <a:pt x="2241" y="6333"/>
                  </a:lnTo>
                  <a:lnTo>
                    <a:pt x="1968" y="6411"/>
                  </a:lnTo>
                  <a:lnTo>
                    <a:pt x="1676" y="6469"/>
                  </a:lnTo>
                  <a:lnTo>
                    <a:pt x="1384" y="6469"/>
                  </a:lnTo>
                  <a:lnTo>
                    <a:pt x="1384" y="6469"/>
                  </a:lnTo>
                  <a:lnTo>
                    <a:pt x="1189" y="6469"/>
                  </a:lnTo>
                  <a:lnTo>
                    <a:pt x="1013" y="6450"/>
                  </a:lnTo>
                  <a:lnTo>
                    <a:pt x="838" y="6430"/>
                  </a:lnTo>
                  <a:lnTo>
                    <a:pt x="663" y="6372"/>
                  </a:lnTo>
                  <a:lnTo>
                    <a:pt x="487" y="6333"/>
                  </a:lnTo>
                  <a:lnTo>
                    <a:pt x="312" y="6255"/>
                  </a:lnTo>
                  <a:lnTo>
                    <a:pt x="0" y="6099"/>
                  </a:lnTo>
                  <a:lnTo>
                    <a:pt x="0" y="6099"/>
                  </a:lnTo>
                  <a:lnTo>
                    <a:pt x="176" y="6060"/>
                  </a:lnTo>
                  <a:lnTo>
                    <a:pt x="351" y="6021"/>
                  </a:lnTo>
                  <a:lnTo>
                    <a:pt x="351" y="6021"/>
                  </a:lnTo>
                  <a:lnTo>
                    <a:pt x="526" y="5963"/>
                  </a:lnTo>
                  <a:lnTo>
                    <a:pt x="682" y="5904"/>
                  </a:lnTo>
                  <a:lnTo>
                    <a:pt x="682" y="5904"/>
                  </a:lnTo>
                  <a:lnTo>
                    <a:pt x="858" y="5807"/>
                  </a:lnTo>
                  <a:lnTo>
                    <a:pt x="994" y="5709"/>
                  </a:lnTo>
                  <a:lnTo>
                    <a:pt x="1150" y="5612"/>
                  </a:lnTo>
                  <a:lnTo>
                    <a:pt x="1286" y="5495"/>
                  </a:lnTo>
                  <a:lnTo>
                    <a:pt x="1286" y="5495"/>
                  </a:lnTo>
                  <a:lnTo>
                    <a:pt x="1403" y="5359"/>
                  </a:lnTo>
                  <a:lnTo>
                    <a:pt x="1520" y="5222"/>
                  </a:lnTo>
                  <a:lnTo>
                    <a:pt x="1637" y="5066"/>
                  </a:lnTo>
                  <a:lnTo>
                    <a:pt x="1734" y="4911"/>
                  </a:lnTo>
                  <a:lnTo>
                    <a:pt x="1734" y="4911"/>
                  </a:lnTo>
                  <a:lnTo>
                    <a:pt x="1910" y="4579"/>
                  </a:lnTo>
                  <a:lnTo>
                    <a:pt x="2046" y="4209"/>
                  </a:lnTo>
                  <a:lnTo>
                    <a:pt x="2144" y="3839"/>
                  </a:lnTo>
                  <a:lnTo>
                    <a:pt x="2202" y="3469"/>
                  </a:lnTo>
                  <a:lnTo>
                    <a:pt x="2202" y="3469"/>
                  </a:lnTo>
                  <a:lnTo>
                    <a:pt x="2221" y="3079"/>
                  </a:lnTo>
                  <a:lnTo>
                    <a:pt x="2202" y="2689"/>
                  </a:lnTo>
                  <a:lnTo>
                    <a:pt x="2202" y="2689"/>
                  </a:lnTo>
                  <a:lnTo>
                    <a:pt x="2144" y="2319"/>
                  </a:lnTo>
                  <a:lnTo>
                    <a:pt x="2085" y="2144"/>
                  </a:lnTo>
                  <a:lnTo>
                    <a:pt x="2046" y="1949"/>
                  </a:lnTo>
                  <a:lnTo>
                    <a:pt x="2046" y="1949"/>
                  </a:lnTo>
                  <a:lnTo>
                    <a:pt x="1890" y="1618"/>
                  </a:lnTo>
                  <a:lnTo>
                    <a:pt x="1812" y="1462"/>
                  </a:lnTo>
                  <a:lnTo>
                    <a:pt x="1715" y="1306"/>
                  </a:lnTo>
                  <a:lnTo>
                    <a:pt x="1715" y="1306"/>
                  </a:lnTo>
                  <a:lnTo>
                    <a:pt x="1598" y="1150"/>
                  </a:lnTo>
                  <a:lnTo>
                    <a:pt x="1481" y="1014"/>
                  </a:lnTo>
                  <a:lnTo>
                    <a:pt x="1345" y="897"/>
                  </a:lnTo>
                  <a:lnTo>
                    <a:pt x="1208" y="780"/>
                  </a:lnTo>
                  <a:lnTo>
                    <a:pt x="1208" y="780"/>
                  </a:lnTo>
                  <a:lnTo>
                    <a:pt x="1052" y="683"/>
                  </a:lnTo>
                  <a:lnTo>
                    <a:pt x="877" y="585"/>
                  </a:lnTo>
                  <a:lnTo>
                    <a:pt x="721" y="507"/>
                  </a:lnTo>
                  <a:lnTo>
                    <a:pt x="526" y="449"/>
                  </a:lnTo>
                  <a:lnTo>
                    <a:pt x="526" y="449"/>
                  </a:lnTo>
                  <a:lnTo>
                    <a:pt x="293" y="390"/>
                  </a:lnTo>
                  <a:lnTo>
                    <a:pt x="59" y="351"/>
                  </a:lnTo>
                  <a:lnTo>
                    <a:pt x="59" y="351"/>
                  </a:lnTo>
                  <a:lnTo>
                    <a:pt x="370" y="196"/>
                  </a:lnTo>
                  <a:lnTo>
                    <a:pt x="682" y="79"/>
                  </a:lnTo>
                  <a:lnTo>
                    <a:pt x="1033" y="20"/>
                  </a:lnTo>
                  <a:lnTo>
                    <a:pt x="1208" y="1"/>
                  </a:lnTo>
                  <a:lnTo>
                    <a:pt x="1384" y="1"/>
                  </a:lnTo>
                  <a:lnTo>
                    <a:pt x="1384" y="1"/>
                  </a:lnTo>
                  <a:lnTo>
                    <a:pt x="1676" y="20"/>
                  </a:lnTo>
                  <a:lnTo>
                    <a:pt x="1968" y="59"/>
                  </a:lnTo>
                  <a:lnTo>
                    <a:pt x="2241" y="137"/>
                  </a:lnTo>
                  <a:lnTo>
                    <a:pt x="2514" y="254"/>
                  </a:lnTo>
                  <a:lnTo>
                    <a:pt x="2767" y="390"/>
                  </a:lnTo>
                  <a:lnTo>
                    <a:pt x="3020" y="546"/>
                  </a:lnTo>
                  <a:lnTo>
                    <a:pt x="3235" y="741"/>
                  </a:lnTo>
                  <a:lnTo>
                    <a:pt x="3449" y="936"/>
                  </a:lnTo>
                  <a:lnTo>
                    <a:pt x="3644" y="1170"/>
                  </a:lnTo>
                  <a:lnTo>
                    <a:pt x="3800" y="1423"/>
                  </a:lnTo>
                  <a:lnTo>
                    <a:pt x="3956" y="1696"/>
                  </a:lnTo>
                  <a:lnTo>
                    <a:pt x="4072" y="1969"/>
                  </a:lnTo>
                  <a:lnTo>
                    <a:pt x="4170" y="2280"/>
                  </a:lnTo>
                  <a:lnTo>
                    <a:pt x="4248" y="2592"/>
                  </a:lnTo>
                  <a:lnTo>
                    <a:pt x="4287" y="2904"/>
                  </a:lnTo>
                  <a:lnTo>
                    <a:pt x="4306" y="3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80;p40">
              <a:extLst>
                <a:ext uri="{FF2B5EF4-FFF2-40B4-BE49-F238E27FC236}">
                  <a16:creationId xmlns:a16="http://schemas.microsoft.com/office/drawing/2014/main" id="{A9B95C57-1A55-AFED-EAB7-C6D5FDE0F7E8}"/>
                </a:ext>
              </a:extLst>
            </p:cNvPr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extrusionOk="0">
                  <a:moveTo>
                    <a:pt x="1734" y="0"/>
                  </a:moveTo>
                  <a:lnTo>
                    <a:pt x="1539" y="98"/>
                  </a:lnTo>
                  <a:lnTo>
                    <a:pt x="1364" y="215"/>
                  </a:lnTo>
                  <a:lnTo>
                    <a:pt x="1189" y="351"/>
                  </a:lnTo>
                  <a:lnTo>
                    <a:pt x="1033" y="488"/>
                  </a:lnTo>
                  <a:lnTo>
                    <a:pt x="877" y="643"/>
                  </a:lnTo>
                  <a:lnTo>
                    <a:pt x="740" y="819"/>
                  </a:lnTo>
                  <a:lnTo>
                    <a:pt x="604" y="994"/>
                  </a:lnTo>
                  <a:lnTo>
                    <a:pt x="487" y="1169"/>
                  </a:lnTo>
                  <a:lnTo>
                    <a:pt x="370" y="1364"/>
                  </a:lnTo>
                  <a:lnTo>
                    <a:pt x="273" y="1579"/>
                  </a:lnTo>
                  <a:lnTo>
                    <a:pt x="195" y="1793"/>
                  </a:lnTo>
                  <a:lnTo>
                    <a:pt x="117" y="2007"/>
                  </a:lnTo>
                  <a:lnTo>
                    <a:pt x="59" y="2241"/>
                  </a:lnTo>
                  <a:lnTo>
                    <a:pt x="20" y="2475"/>
                  </a:lnTo>
                  <a:lnTo>
                    <a:pt x="0" y="2709"/>
                  </a:lnTo>
                  <a:lnTo>
                    <a:pt x="0" y="2962"/>
                  </a:lnTo>
                  <a:lnTo>
                    <a:pt x="0" y="3215"/>
                  </a:lnTo>
                  <a:lnTo>
                    <a:pt x="20" y="3449"/>
                  </a:lnTo>
                  <a:lnTo>
                    <a:pt x="59" y="3683"/>
                  </a:lnTo>
                  <a:lnTo>
                    <a:pt x="117" y="3917"/>
                  </a:lnTo>
                  <a:lnTo>
                    <a:pt x="195" y="4131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35"/>
                  </a:lnTo>
                  <a:lnTo>
                    <a:pt x="585" y="4930"/>
                  </a:lnTo>
                  <a:lnTo>
                    <a:pt x="721" y="5105"/>
                  </a:lnTo>
                  <a:lnTo>
                    <a:pt x="877" y="5281"/>
                  </a:lnTo>
                  <a:lnTo>
                    <a:pt x="1013" y="5436"/>
                  </a:lnTo>
                  <a:lnTo>
                    <a:pt x="1189" y="5573"/>
                  </a:lnTo>
                  <a:lnTo>
                    <a:pt x="1344" y="5709"/>
                  </a:lnTo>
                  <a:lnTo>
                    <a:pt x="1539" y="5826"/>
                  </a:lnTo>
                  <a:lnTo>
                    <a:pt x="1715" y="5924"/>
                  </a:lnTo>
                  <a:lnTo>
                    <a:pt x="1909" y="5924"/>
                  </a:lnTo>
                  <a:lnTo>
                    <a:pt x="2163" y="5904"/>
                  </a:lnTo>
                  <a:lnTo>
                    <a:pt x="2397" y="5865"/>
                  </a:lnTo>
                  <a:lnTo>
                    <a:pt x="2669" y="5768"/>
                  </a:lnTo>
                  <a:lnTo>
                    <a:pt x="2903" y="5651"/>
                  </a:lnTo>
                  <a:lnTo>
                    <a:pt x="3156" y="5475"/>
                  </a:lnTo>
                  <a:lnTo>
                    <a:pt x="3390" y="5281"/>
                  </a:lnTo>
                  <a:lnTo>
                    <a:pt x="3605" y="5027"/>
                  </a:lnTo>
                  <a:lnTo>
                    <a:pt x="3624" y="5008"/>
                  </a:lnTo>
                  <a:lnTo>
                    <a:pt x="3819" y="4716"/>
                  </a:lnTo>
                  <a:lnTo>
                    <a:pt x="3916" y="4521"/>
                  </a:lnTo>
                  <a:lnTo>
                    <a:pt x="4014" y="4345"/>
                  </a:lnTo>
                  <a:lnTo>
                    <a:pt x="4092" y="4131"/>
                  </a:lnTo>
                  <a:lnTo>
                    <a:pt x="4150" y="3917"/>
                  </a:lnTo>
                  <a:lnTo>
                    <a:pt x="4209" y="3683"/>
                  </a:lnTo>
                  <a:lnTo>
                    <a:pt x="4248" y="3449"/>
                  </a:lnTo>
                  <a:lnTo>
                    <a:pt x="4248" y="3469"/>
                  </a:lnTo>
                  <a:lnTo>
                    <a:pt x="4267" y="3215"/>
                  </a:lnTo>
                  <a:lnTo>
                    <a:pt x="4287" y="2962"/>
                  </a:lnTo>
                  <a:lnTo>
                    <a:pt x="4267" y="2709"/>
                  </a:lnTo>
                  <a:lnTo>
                    <a:pt x="4248" y="2436"/>
                  </a:lnTo>
                  <a:lnTo>
                    <a:pt x="4248" y="2455"/>
                  </a:lnTo>
                  <a:lnTo>
                    <a:pt x="4189" y="2144"/>
                  </a:lnTo>
                  <a:lnTo>
                    <a:pt x="4131" y="1949"/>
                  </a:lnTo>
                  <a:lnTo>
                    <a:pt x="4131" y="1910"/>
                  </a:lnTo>
                  <a:lnTo>
                    <a:pt x="4014" y="1579"/>
                  </a:lnTo>
                  <a:lnTo>
                    <a:pt x="3994" y="1559"/>
                  </a:lnTo>
                  <a:lnTo>
                    <a:pt x="3838" y="1247"/>
                  </a:lnTo>
                  <a:lnTo>
                    <a:pt x="3760" y="1092"/>
                  </a:lnTo>
                  <a:lnTo>
                    <a:pt x="3644" y="936"/>
                  </a:lnTo>
                  <a:lnTo>
                    <a:pt x="3624" y="916"/>
                  </a:lnTo>
                  <a:lnTo>
                    <a:pt x="3527" y="799"/>
                  </a:lnTo>
                  <a:lnTo>
                    <a:pt x="3410" y="663"/>
                  </a:lnTo>
                  <a:lnTo>
                    <a:pt x="3312" y="585"/>
                  </a:lnTo>
                  <a:lnTo>
                    <a:pt x="3312" y="565"/>
                  </a:lnTo>
                  <a:lnTo>
                    <a:pt x="3195" y="468"/>
                  </a:lnTo>
                  <a:lnTo>
                    <a:pt x="3156" y="429"/>
                  </a:lnTo>
                  <a:lnTo>
                    <a:pt x="3040" y="351"/>
                  </a:lnTo>
                  <a:lnTo>
                    <a:pt x="2923" y="293"/>
                  </a:lnTo>
                  <a:lnTo>
                    <a:pt x="2903" y="273"/>
                  </a:lnTo>
                  <a:lnTo>
                    <a:pt x="2884" y="254"/>
                  </a:lnTo>
                  <a:lnTo>
                    <a:pt x="2864" y="254"/>
                  </a:lnTo>
                  <a:lnTo>
                    <a:pt x="2845" y="234"/>
                  </a:lnTo>
                  <a:lnTo>
                    <a:pt x="2650" y="137"/>
                  </a:lnTo>
                  <a:lnTo>
                    <a:pt x="2669" y="156"/>
                  </a:lnTo>
                  <a:lnTo>
                    <a:pt x="2630" y="137"/>
                  </a:lnTo>
                  <a:lnTo>
                    <a:pt x="2611" y="117"/>
                  </a:lnTo>
                  <a:lnTo>
                    <a:pt x="2572" y="117"/>
                  </a:lnTo>
                  <a:lnTo>
                    <a:pt x="2397" y="59"/>
                  </a:lnTo>
                  <a:lnTo>
                    <a:pt x="2241" y="20"/>
                  </a:lnTo>
                  <a:lnTo>
                    <a:pt x="2202" y="20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81;p40">
              <a:extLst>
                <a:ext uri="{FF2B5EF4-FFF2-40B4-BE49-F238E27FC236}">
                  <a16:creationId xmlns:a16="http://schemas.microsoft.com/office/drawing/2014/main" id="{1C48FDAF-4326-3F1D-1087-77B78DABEA71}"/>
                </a:ext>
              </a:extLst>
            </p:cNvPr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fill="none" extrusionOk="0">
                  <a:moveTo>
                    <a:pt x="1909" y="0"/>
                  </a:moveTo>
                  <a:lnTo>
                    <a:pt x="1909" y="0"/>
                  </a:lnTo>
                  <a:lnTo>
                    <a:pt x="2143" y="0"/>
                  </a:lnTo>
                  <a:lnTo>
                    <a:pt x="2143" y="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91" y="117"/>
                  </a:lnTo>
                  <a:lnTo>
                    <a:pt x="2611" y="117"/>
                  </a:lnTo>
                  <a:lnTo>
                    <a:pt x="2611" y="11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69" y="156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845" y="234"/>
                  </a:lnTo>
                  <a:lnTo>
                    <a:pt x="2864" y="254"/>
                  </a:lnTo>
                  <a:lnTo>
                    <a:pt x="2884" y="254"/>
                  </a:lnTo>
                  <a:lnTo>
                    <a:pt x="2903" y="273"/>
                  </a:lnTo>
                  <a:lnTo>
                    <a:pt x="2903" y="273"/>
                  </a:lnTo>
                  <a:lnTo>
                    <a:pt x="2923" y="293"/>
                  </a:lnTo>
                  <a:lnTo>
                    <a:pt x="2923" y="293"/>
                  </a:lnTo>
                  <a:lnTo>
                    <a:pt x="3040" y="351"/>
                  </a:lnTo>
                  <a:lnTo>
                    <a:pt x="3040" y="351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95" y="468"/>
                  </a:lnTo>
                  <a:lnTo>
                    <a:pt x="3195" y="468"/>
                  </a:lnTo>
                  <a:lnTo>
                    <a:pt x="3312" y="565"/>
                  </a:lnTo>
                  <a:lnTo>
                    <a:pt x="3312" y="565"/>
                  </a:lnTo>
                  <a:lnTo>
                    <a:pt x="3312" y="585"/>
                  </a:lnTo>
                  <a:lnTo>
                    <a:pt x="3312" y="585"/>
                  </a:lnTo>
                  <a:lnTo>
                    <a:pt x="3410" y="663"/>
                  </a:lnTo>
                  <a:lnTo>
                    <a:pt x="3410" y="663"/>
                  </a:lnTo>
                  <a:lnTo>
                    <a:pt x="3527" y="799"/>
                  </a:lnTo>
                  <a:lnTo>
                    <a:pt x="3527" y="799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44" y="936"/>
                  </a:lnTo>
                  <a:lnTo>
                    <a:pt x="3644" y="936"/>
                  </a:lnTo>
                  <a:lnTo>
                    <a:pt x="3760" y="1092"/>
                  </a:lnTo>
                  <a:lnTo>
                    <a:pt x="3760" y="1092"/>
                  </a:lnTo>
                  <a:lnTo>
                    <a:pt x="3838" y="1247"/>
                  </a:lnTo>
                  <a:lnTo>
                    <a:pt x="3838" y="1247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4014" y="1579"/>
                  </a:lnTo>
                  <a:lnTo>
                    <a:pt x="4014" y="1598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131" y="1910"/>
                  </a:lnTo>
                  <a:lnTo>
                    <a:pt x="4131" y="1949"/>
                  </a:lnTo>
                  <a:lnTo>
                    <a:pt x="4131" y="1949"/>
                  </a:lnTo>
                  <a:lnTo>
                    <a:pt x="4189" y="2144"/>
                  </a:lnTo>
                  <a:lnTo>
                    <a:pt x="4189" y="2144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36"/>
                  </a:lnTo>
                  <a:lnTo>
                    <a:pt x="4248" y="2436"/>
                  </a:lnTo>
                  <a:lnTo>
                    <a:pt x="4267" y="2709"/>
                  </a:lnTo>
                  <a:lnTo>
                    <a:pt x="4287" y="2962"/>
                  </a:lnTo>
                  <a:lnTo>
                    <a:pt x="4287" y="2962"/>
                  </a:lnTo>
                  <a:lnTo>
                    <a:pt x="4267" y="3215"/>
                  </a:lnTo>
                  <a:lnTo>
                    <a:pt x="4248" y="3469"/>
                  </a:lnTo>
                  <a:lnTo>
                    <a:pt x="4248" y="3449"/>
                  </a:lnTo>
                  <a:lnTo>
                    <a:pt x="4248" y="3449"/>
                  </a:lnTo>
                  <a:lnTo>
                    <a:pt x="4209" y="3683"/>
                  </a:lnTo>
                  <a:lnTo>
                    <a:pt x="4150" y="3917"/>
                  </a:lnTo>
                  <a:lnTo>
                    <a:pt x="4150" y="3917"/>
                  </a:lnTo>
                  <a:lnTo>
                    <a:pt x="4092" y="4131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3916" y="4521"/>
                  </a:lnTo>
                  <a:lnTo>
                    <a:pt x="3819" y="4716"/>
                  </a:lnTo>
                  <a:lnTo>
                    <a:pt x="3819" y="4716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390" y="5281"/>
                  </a:lnTo>
                  <a:lnTo>
                    <a:pt x="3390" y="5281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2903" y="5651"/>
                  </a:lnTo>
                  <a:lnTo>
                    <a:pt x="2903" y="5651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397" y="5865"/>
                  </a:lnTo>
                  <a:lnTo>
                    <a:pt x="2397" y="5865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1909" y="5924"/>
                  </a:lnTo>
                  <a:lnTo>
                    <a:pt x="1909" y="5924"/>
                  </a:lnTo>
                  <a:lnTo>
                    <a:pt x="1715" y="5924"/>
                  </a:lnTo>
                  <a:lnTo>
                    <a:pt x="1715" y="5924"/>
                  </a:lnTo>
                  <a:lnTo>
                    <a:pt x="1539" y="5826"/>
                  </a:lnTo>
                  <a:lnTo>
                    <a:pt x="1344" y="5709"/>
                  </a:lnTo>
                  <a:lnTo>
                    <a:pt x="1189" y="5573"/>
                  </a:lnTo>
                  <a:lnTo>
                    <a:pt x="1013" y="5436"/>
                  </a:lnTo>
                  <a:lnTo>
                    <a:pt x="877" y="5281"/>
                  </a:lnTo>
                  <a:lnTo>
                    <a:pt x="721" y="5105"/>
                  </a:lnTo>
                  <a:lnTo>
                    <a:pt x="585" y="4930"/>
                  </a:lnTo>
                  <a:lnTo>
                    <a:pt x="468" y="4735"/>
                  </a:lnTo>
                  <a:lnTo>
                    <a:pt x="370" y="4540"/>
                  </a:lnTo>
                  <a:lnTo>
                    <a:pt x="273" y="4345"/>
                  </a:lnTo>
                  <a:lnTo>
                    <a:pt x="195" y="4131"/>
                  </a:lnTo>
                  <a:lnTo>
                    <a:pt x="117" y="3917"/>
                  </a:lnTo>
                  <a:lnTo>
                    <a:pt x="59" y="3683"/>
                  </a:lnTo>
                  <a:lnTo>
                    <a:pt x="20" y="3449"/>
                  </a:lnTo>
                  <a:lnTo>
                    <a:pt x="0" y="3215"/>
                  </a:lnTo>
                  <a:lnTo>
                    <a:pt x="0" y="2962"/>
                  </a:lnTo>
                  <a:lnTo>
                    <a:pt x="0" y="2962"/>
                  </a:lnTo>
                  <a:lnTo>
                    <a:pt x="0" y="2709"/>
                  </a:lnTo>
                  <a:lnTo>
                    <a:pt x="20" y="2475"/>
                  </a:lnTo>
                  <a:lnTo>
                    <a:pt x="59" y="2241"/>
                  </a:lnTo>
                  <a:lnTo>
                    <a:pt x="117" y="2007"/>
                  </a:lnTo>
                  <a:lnTo>
                    <a:pt x="195" y="1793"/>
                  </a:lnTo>
                  <a:lnTo>
                    <a:pt x="273" y="1579"/>
                  </a:lnTo>
                  <a:lnTo>
                    <a:pt x="370" y="1364"/>
                  </a:lnTo>
                  <a:lnTo>
                    <a:pt x="487" y="1169"/>
                  </a:lnTo>
                  <a:lnTo>
                    <a:pt x="604" y="994"/>
                  </a:lnTo>
                  <a:lnTo>
                    <a:pt x="740" y="819"/>
                  </a:lnTo>
                  <a:lnTo>
                    <a:pt x="877" y="643"/>
                  </a:lnTo>
                  <a:lnTo>
                    <a:pt x="1033" y="488"/>
                  </a:lnTo>
                  <a:lnTo>
                    <a:pt x="1189" y="351"/>
                  </a:lnTo>
                  <a:lnTo>
                    <a:pt x="1364" y="215"/>
                  </a:lnTo>
                  <a:lnTo>
                    <a:pt x="1539" y="98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890" y="0"/>
                  </a:lnTo>
                  <a:lnTo>
                    <a:pt x="19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82;p40">
              <a:extLst>
                <a:ext uri="{FF2B5EF4-FFF2-40B4-BE49-F238E27FC236}">
                  <a16:creationId xmlns:a16="http://schemas.microsoft.com/office/drawing/2014/main" id="{CE26B682-7E75-487F-4BC9-C4E1C14B39C3}"/>
                </a:ext>
              </a:extLst>
            </p:cNvPr>
            <p:cNvSpPr/>
            <p:nvPr/>
          </p:nvSpPr>
          <p:spPr>
            <a:xfrm>
              <a:off x="10085975" y="669813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83;p40">
              <a:extLst>
                <a:ext uri="{FF2B5EF4-FFF2-40B4-BE49-F238E27FC236}">
                  <a16:creationId xmlns:a16="http://schemas.microsoft.com/office/drawing/2014/main" id="{C1D88665-2482-8CED-47F8-ED2050757F75}"/>
                </a:ext>
              </a:extLst>
            </p:cNvPr>
            <p:cNvSpPr/>
            <p:nvPr/>
          </p:nvSpPr>
          <p:spPr>
            <a:xfrm>
              <a:off x="10065025" y="6980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84;p40">
              <a:extLst>
                <a:ext uri="{FF2B5EF4-FFF2-40B4-BE49-F238E27FC236}">
                  <a16:creationId xmlns:a16="http://schemas.microsoft.com/office/drawing/2014/main" id="{AAD226B8-0EE9-C6DB-A36E-E3AE20239D13}"/>
                </a:ext>
              </a:extLst>
            </p:cNvPr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extrusionOk="0">
                  <a:moveTo>
                    <a:pt x="897" y="0"/>
                  </a:moveTo>
                  <a:lnTo>
                    <a:pt x="702" y="20"/>
                  </a:lnTo>
                  <a:lnTo>
                    <a:pt x="546" y="39"/>
                  </a:lnTo>
                  <a:lnTo>
                    <a:pt x="390" y="78"/>
                  </a:lnTo>
                  <a:lnTo>
                    <a:pt x="254" y="117"/>
                  </a:lnTo>
                  <a:lnTo>
                    <a:pt x="156" y="176"/>
                  </a:lnTo>
                  <a:lnTo>
                    <a:pt x="78" y="234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8"/>
                  </a:lnTo>
                  <a:lnTo>
                    <a:pt x="78" y="526"/>
                  </a:lnTo>
                  <a:lnTo>
                    <a:pt x="156" y="585"/>
                  </a:lnTo>
                  <a:lnTo>
                    <a:pt x="254" y="643"/>
                  </a:lnTo>
                  <a:lnTo>
                    <a:pt x="390" y="682"/>
                  </a:lnTo>
                  <a:lnTo>
                    <a:pt x="546" y="721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1"/>
                  </a:lnTo>
                  <a:lnTo>
                    <a:pt x="1384" y="682"/>
                  </a:lnTo>
                  <a:lnTo>
                    <a:pt x="1520" y="643"/>
                  </a:lnTo>
                  <a:lnTo>
                    <a:pt x="1617" y="585"/>
                  </a:lnTo>
                  <a:lnTo>
                    <a:pt x="1715" y="526"/>
                  </a:lnTo>
                  <a:lnTo>
                    <a:pt x="1754" y="448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715" y="234"/>
                  </a:lnTo>
                  <a:lnTo>
                    <a:pt x="1617" y="176"/>
                  </a:lnTo>
                  <a:lnTo>
                    <a:pt x="1520" y="117"/>
                  </a:lnTo>
                  <a:lnTo>
                    <a:pt x="1384" y="78"/>
                  </a:lnTo>
                  <a:lnTo>
                    <a:pt x="1228" y="39"/>
                  </a:lnTo>
                  <a:lnTo>
                    <a:pt x="1072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85;p40">
              <a:extLst>
                <a:ext uri="{FF2B5EF4-FFF2-40B4-BE49-F238E27FC236}">
                  <a16:creationId xmlns:a16="http://schemas.microsoft.com/office/drawing/2014/main" id="{CB58596E-95A9-0F7D-B7C3-7E2844D173C6}"/>
                </a:ext>
              </a:extLst>
            </p:cNvPr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fill="none" extrusionOk="0">
                  <a:moveTo>
                    <a:pt x="1773" y="371"/>
                  </a:moveTo>
                  <a:lnTo>
                    <a:pt x="1773" y="371"/>
                  </a:lnTo>
                  <a:lnTo>
                    <a:pt x="1754" y="448"/>
                  </a:lnTo>
                  <a:lnTo>
                    <a:pt x="1715" y="526"/>
                  </a:lnTo>
                  <a:lnTo>
                    <a:pt x="1617" y="585"/>
                  </a:lnTo>
                  <a:lnTo>
                    <a:pt x="1520" y="643"/>
                  </a:lnTo>
                  <a:lnTo>
                    <a:pt x="1384" y="682"/>
                  </a:lnTo>
                  <a:lnTo>
                    <a:pt x="1228" y="721"/>
                  </a:lnTo>
                  <a:lnTo>
                    <a:pt x="1072" y="741"/>
                  </a:lnTo>
                  <a:lnTo>
                    <a:pt x="897" y="741"/>
                  </a:lnTo>
                  <a:lnTo>
                    <a:pt x="897" y="741"/>
                  </a:lnTo>
                  <a:lnTo>
                    <a:pt x="702" y="741"/>
                  </a:lnTo>
                  <a:lnTo>
                    <a:pt x="546" y="721"/>
                  </a:lnTo>
                  <a:lnTo>
                    <a:pt x="390" y="682"/>
                  </a:lnTo>
                  <a:lnTo>
                    <a:pt x="254" y="643"/>
                  </a:lnTo>
                  <a:lnTo>
                    <a:pt x="156" y="585"/>
                  </a:lnTo>
                  <a:lnTo>
                    <a:pt x="78" y="526"/>
                  </a:lnTo>
                  <a:lnTo>
                    <a:pt x="20" y="448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20" y="293"/>
                  </a:lnTo>
                  <a:lnTo>
                    <a:pt x="78" y="234"/>
                  </a:lnTo>
                  <a:lnTo>
                    <a:pt x="156" y="176"/>
                  </a:lnTo>
                  <a:lnTo>
                    <a:pt x="254" y="117"/>
                  </a:lnTo>
                  <a:lnTo>
                    <a:pt x="390" y="78"/>
                  </a:lnTo>
                  <a:lnTo>
                    <a:pt x="546" y="39"/>
                  </a:lnTo>
                  <a:lnTo>
                    <a:pt x="702" y="20"/>
                  </a:lnTo>
                  <a:lnTo>
                    <a:pt x="897" y="0"/>
                  </a:lnTo>
                  <a:lnTo>
                    <a:pt x="897" y="0"/>
                  </a:lnTo>
                  <a:lnTo>
                    <a:pt x="1072" y="20"/>
                  </a:lnTo>
                  <a:lnTo>
                    <a:pt x="1228" y="39"/>
                  </a:lnTo>
                  <a:lnTo>
                    <a:pt x="1384" y="78"/>
                  </a:lnTo>
                  <a:lnTo>
                    <a:pt x="1520" y="117"/>
                  </a:lnTo>
                  <a:lnTo>
                    <a:pt x="1617" y="176"/>
                  </a:lnTo>
                  <a:lnTo>
                    <a:pt x="1715" y="234"/>
                  </a:lnTo>
                  <a:lnTo>
                    <a:pt x="1754" y="293"/>
                  </a:lnTo>
                  <a:lnTo>
                    <a:pt x="1773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86;p40">
              <a:extLst>
                <a:ext uri="{FF2B5EF4-FFF2-40B4-BE49-F238E27FC236}">
                  <a16:creationId xmlns:a16="http://schemas.microsoft.com/office/drawing/2014/main" id="{DA87038B-0EF8-7BCF-77F9-BFA11B71F44F}"/>
                </a:ext>
              </a:extLst>
            </p:cNvPr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extrusionOk="0">
                  <a:moveTo>
                    <a:pt x="1560" y="0"/>
                  </a:moveTo>
                  <a:lnTo>
                    <a:pt x="1306" y="39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87;p40">
              <a:extLst>
                <a:ext uri="{FF2B5EF4-FFF2-40B4-BE49-F238E27FC236}">
                  <a16:creationId xmlns:a16="http://schemas.microsoft.com/office/drawing/2014/main" id="{1702CADF-2246-D184-D54A-7DE65B5A6E12}"/>
                </a:ext>
              </a:extLst>
            </p:cNvPr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fill="none" extrusionOk="0">
                  <a:moveTo>
                    <a:pt x="1696" y="0"/>
                  </a:moveTo>
                  <a:lnTo>
                    <a:pt x="1696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306" y="39"/>
                  </a:lnTo>
                  <a:lnTo>
                    <a:pt x="1034" y="98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lnTo>
                    <a:pt x="16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88;p40">
              <a:extLst>
                <a:ext uri="{FF2B5EF4-FFF2-40B4-BE49-F238E27FC236}">
                  <a16:creationId xmlns:a16="http://schemas.microsoft.com/office/drawing/2014/main" id="{03297D45-F0B1-2B89-0436-F9A09B187915}"/>
                </a:ext>
              </a:extLst>
            </p:cNvPr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89;p40">
              <a:extLst>
                <a:ext uri="{FF2B5EF4-FFF2-40B4-BE49-F238E27FC236}">
                  <a16:creationId xmlns:a16="http://schemas.microsoft.com/office/drawing/2014/main" id="{14983E15-8B30-532D-87CE-79FF9AFA0804}"/>
                </a:ext>
              </a:extLst>
            </p:cNvPr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90;p40">
              <a:extLst>
                <a:ext uri="{FF2B5EF4-FFF2-40B4-BE49-F238E27FC236}">
                  <a16:creationId xmlns:a16="http://schemas.microsoft.com/office/drawing/2014/main" id="{9F8D23A8-2208-6116-6173-1562C4237541}"/>
                </a:ext>
              </a:extLst>
            </p:cNvPr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extrusionOk="0">
                  <a:moveTo>
                    <a:pt x="2163" y="1091"/>
                  </a:moveTo>
                  <a:lnTo>
                    <a:pt x="2475" y="1130"/>
                  </a:lnTo>
                  <a:lnTo>
                    <a:pt x="2728" y="1169"/>
                  </a:lnTo>
                  <a:lnTo>
                    <a:pt x="2962" y="1247"/>
                  </a:lnTo>
                  <a:lnTo>
                    <a:pt x="3157" y="1345"/>
                  </a:lnTo>
                  <a:lnTo>
                    <a:pt x="3332" y="1461"/>
                  </a:lnTo>
                  <a:lnTo>
                    <a:pt x="3430" y="1559"/>
                  </a:lnTo>
                  <a:lnTo>
                    <a:pt x="3527" y="1676"/>
                  </a:lnTo>
                  <a:lnTo>
                    <a:pt x="3644" y="1832"/>
                  </a:lnTo>
                  <a:lnTo>
                    <a:pt x="3644" y="1871"/>
                  </a:lnTo>
                  <a:lnTo>
                    <a:pt x="3663" y="1910"/>
                  </a:lnTo>
                  <a:lnTo>
                    <a:pt x="3683" y="1968"/>
                  </a:lnTo>
                  <a:lnTo>
                    <a:pt x="3683" y="1987"/>
                  </a:lnTo>
                  <a:lnTo>
                    <a:pt x="3702" y="2046"/>
                  </a:lnTo>
                  <a:lnTo>
                    <a:pt x="3702" y="2065"/>
                  </a:lnTo>
                  <a:lnTo>
                    <a:pt x="3702" y="2143"/>
                  </a:lnTo>
                  <a:lnTo>
                    <a:pt x="3507" y="2319"/>
                  </a:lnTo>
                  <a:lnTo>
                    <a:pt x="3293" y="2455"/>
                  </a:lnTo>
                  <a:lnTo>
                    <a:pt x="3059" y="2553"/>
                  </a:lnTo>
                  <a:lnTo>
                    <a:pt x="2748" y="2650"/>
                  </a:lnTo>
                  <a:lnTo>
                    <a:pt x="2436" y="2689"/>
                  </a:lnTo>
                  <a:lnTo>
                    <a:pt x="2241" y="2708"/>
                  </a:lnTo>
                  <a:lnTo>
                    <a:pt x="2124" y="2708"/>
                  </a:lnTo>
                  <a:lnTo>
                    <a:pt x="1890" y="2689"/>
                  </a:lnTo>
                  <a:lnTo>
                    <a:pt x="1559" y="2650"/>
                  </a:lnTo>
                  <a:lnTo>
                    <a:pt x="1267" y="2553"/>
                  </a:lnTo>
                  <a:lnTo>
                    <a:pt x="1033" y="2455"/>
                  </a:lnTo>
                  <a:lnTo>
                    <a:pt x="819" y="2338"/>
                  </a:lnTo>
                  <a:lnTo>
                    <a:pt x="702" y="2241"/>
                  </a:lnTo>
                  <a:lnTo>
                    <a:pt x="585" y="2143"/>
                  </a:lnTo>
                  <a:lnTo>
                    <a:pt x="604" y="2104"/>
                  </a:lnTo>
                  <a:lnTo>
                    <a:pt x="604" y="2085"/>
                  </a:lnTo>
                  <a:lnTo>
                    <a:pt x="624" y="1968"/>
                  </a:lnTo>
                  <a:lnTo>
                    <a:pt x="663" y="1871"/>
                  </a:lnTo>
                  <a:lnTo>
                    <a:pt x="702" y="1773"/>
                  </a:lnTo>
                  <a:lnTo>
                    <a:pt x="780" y="1676"/>
                  </a:lnTo>
                  <a:lnTo>
                    <a:pt x="877" y="1559"/>
                  </a:lnTo>
                  <a:lnTo>
                    <a:pt x="994" y="1461"/>
                  </a:lnTo>
                  <a:lnTo>
                    <a:pt x="1150" y="1345"/>
                  </a:lnTo>
                  <a:lnTo>
                    <a:pt x="1325" y="1267"/>
                  </a:lnTo>
                  <a:lnTo>
                    <a:pt x="1579" y="1169"/>
                  </a:lnTo>
                  <a:lnTo>
                    <a:pt x="1851" y="1111"/>
                  </a:lnTo>
                  <a:lnTo>
                    <a:pt x="2163" y="1091"/>
                  </a:lnTo>
                  <a:close/>
                  <a:moveTo>
                    <a:pt x="1072" y="0"/>
                  </a:move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91;p40">
              <a:extLst>
                <a:ext uri="{FF2B5EF4-FFF2-40B4-BE49-F238E27FC236}">
                  <a16:creationId xmlns:a16="http://schemas.microsoft.com/office/drawing/2014/main" id="{34E36FD2-B245-D13B-FE70-45506C290865}"/>
                </a:ext>
              </a:extLst>
            </p:cNvPr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fill="none" extrusionOk="0">
                  <a:moveTo>
                    <a:pt x="3235" y="0"/>
                  </a:move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83" y="292"/>
                  </a:lnTo>
                  <a:lnTo>
                    <a:pt x="2163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955" y="20"/>
                  </a:ln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085" y="2845"/>
                  </a:lnTo>
                  <a:lnTo>
                    <a:pt x="2163" y="2845"/>
                  </a:lnTo>
                  <a:lnTo>
                    <a:pt x="2163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371" y="0"/>
                  </a:lnTo>
                  <a:lnTo>
                    <a:pt x="32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92;p40">
              <a:extLst>
                <a:ext uri="{FF2B5EF4-FFF2-40B4-BE49-F238E27FC236}">
                  <a16:creationId xmlns:a16="http://schemas.microsoft.com/office/drawing/2014/main" id="{EF080235-AE2C-1EB6-DD22-6FA4A602BAFB}"/>
                </a:ext>
              </a:extLst>
            </p:cNvPr>
            <p:cNvSpPr/>
            <p:nvPr/>
          </p:nvSpPr>
          <p:spPr>
            <a:xfrm>
              <a:off x="9884300" y="673713"/>
              <a:ext cx="77975" cy="40450"/>
            </a:xfrm>
            <a:custGeom>
              <a:avLst/>
              <a:gdLst/>
              <a:ahLst/>
              <a:cxnLst/>
              <a:rect l="l" t="t" r="r" b="b"/>
              <a:pathLst>
                <a:path w="3119" h="1618" fill="none" extrusionOk="0">
                  <a:moveTo>
                    <a:pt x="1267" y="20"/>
                  </a:moveTo>
                  <a:lnTo>
                    <a:pt x="1267" y="2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891" y="39"/>
                  </a:lnTo>
                  <a:lnTo>
                    <a:pt x="1891" y="39"/>
                  </a:lnTo>
                  <a:lnTo>
                    <a:pt x="2144" y="78"/>
                  </a:lnTo>
                  <a:lnTo>
                    <a:pt x="2378" y="156"/>
                  </a:lnTo>
                  <a:lnTo>
                    <a:pt x="2378" y="156"/>
                  </a:lnTo>
                  <a:lnTo>
                    <a:pt x="2573" y="254"/>
                  </a:lnTo>
                  <a:lnTo>
                    <a:pt x="2748" y="370"/>
                  </a:lnTo>
                  <a:lnTo>
                    <a:pt x="2748" y="370"/>
                  </a:lnTo>
                  <a:lnTo>
                    <a:pt x="2846" y="468"/>
                  </a:lnTo>
                  <a:lnTo>
                    <a:pt x="2943" y="585"/>
                  </a:lnTo>
                  <a:lnTo>
                    <a:pt x="2943" y="585"/>
                  </a:lnTo>
                  <a:lnTo>
                    <a:pt x="3060" y="741"/>
                  </a:lnTo>
                  <a:lnTo>
                    <a:pt x="3060" y="741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79" y="819"/>
                  </a:lnTo>
                  <a:lnTo>
                    <a:pt x="3079" y="819"/>
                  </a:lnTo>
                  <a:lnTo>
                    <a:pt x="3099" y="877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118" y="955"/>
                  </a:lnTo>
                  <a:lnTo>
                    <a:pt x="3118" y="974"/>
                  </a:lnTo>
                  <a:lnTo>
                    <a:pt x="3118" y="974"/>
                  </a:lnTo>
                  <a:lnTo>
                    <a:pt x="3118" y="1052"/>
                  </a:lnTo>
                  <a:lnTo>
                    <a:pt x="3118" y="1052"/>
                  </a:lnTo>
                  <a:lnTo>
                    <a:pt x="2923" y="1228"/>
                  </a:lnTo>
                  <a:lnTo>
                    <a:pt x="2923" y="1228"/>
                  </a:lnTo>
                  <a:lnTo>
                    <a:pt x="2709" y="1364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164" y="1559"/>
                  </a:lnTo>
                  <a:lnTo>
                    <a:pt x="1852" y="1598"/>
                  </a:lnTo>
                  <a:lnTo>
                    <a:pt x="1852" y="1598"/>
                  </a:lnTo>
                  <a:lnTo>
                    <a:pt x="1657" y="1617"/>
                  </a:lnTo>
                  <a:lnTo>
                    <a:pt x="1657" y="1617"/>
                  </a:lnTo>
                  <a:lnTo>
                    <a:pt x="1579" y="1617"/>
                  </a:lnTo>
                  <a:lnTo>
                    <a:pt x="1540" y="1617"/>
                  </a:lnTo>
                  <a:lnTo>
                    <a:pt x="1540" y="1617"/>
                  </a:lnTo>
                  <a:lnTo>
                    <a:pt x="1306" y="1598"/>
                  </a:lnTo>
                  <a:lnTo>
                    <a:pt x="1306" y="1598"/>
                  </a:lnTo>
                  <a:lnTo>
                    <a:pt x="975" y="1559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449" y="1364"/>
                  </a:lnTo>
                  <a:lnTo>
                    <a:pt x="235" y="1247"/>
                  </a:lnTo>
                  <a:lnTo>
                    <a:pt x="235" y="1247"/>
                  </a:lnTo>
                  <a:lnTo>
                    <a:pt x="118" y="1150"/>
                  </a:lnTo>
                  <a:lnTo>
                    <a:pt x="1" y="1052"/>
                  </a:lnTo>
                  <a:lnTo>
                    <a:pt x="1" y="1052"/>
                  </a:lnTo>
                  <a:lnTo>
                    <a:pt x="20" y="101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40" y="877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118" y="682"/>
                  </a:lnTo>
                  <a:lnTo>
                    <a:pt x="196" y="585"/>
                  </a:lnTo>
                  <a:lnTo>
                    <a:pt x="196" y="585"/>
                  </a:lnTo>
                  <a:lnTo>
                    <a:pt x="293" y="468"/>
                  </a:lnTo>
                  <a:lnTo>
                    <a:pt x="410" y="370"/>
                  </a:lnTo>
                  <a:lnTo>
                    <a:pt x="410" y="370"/>
                  </a:lnTo>
                  <a:lnTo>
                    <a:pt x="566" y="25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995" y="78"/>
                  </a:lnTo>
                  <a:lnTo>
                    <a:pt x="1267" y="20"/>
                  </a:lnTo>
                  <a:lnTo>
                    <a:pt x="1267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Google Shape;2380;p68">
            <a:extLst>
              <a:ext uri="{FF2B5EF4-FFF2-40B4-BE49-F238E27FC236}">
                <a16:creationId xmlns:a16="http://schemas.microsoft.com/office/drawing/2014/main" id="{BD0269C6-D270-B919-CD59-4A009946153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357" y="3887940"/>
            <a:ext cx="1181433" cy="12496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Hộp Văn bản 147">
                <a:extLst>
                  <a:ext uri="{FF2B5EF4-FFF2-40B4-BE49-F238E27FC236}">
                    <a16:creationId xmlns:a16="http://schemas.microsoft.com/office/drawing/2014/main" id="{304F433B-53B8-B23F-0AA0-68D49E0A73A2}"/>
                  </a:ext>
                </a:extLst>
              </p:cNvPr>
              <p:cNvSpPr txBox="1"/>
              <p:nvPr/>
            </p:nvSpPr>
            <p:spPr>
              <a:xfrm>
                <a:off x="3607878" y="3770127"/>
                <a:ext cx="1841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2800" b="1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48" name="Hộp Văn bản 147">
                <a:extLst>
                  <a:ext uri="{FF2B5EF4-FFF2-40B4-BE49-F238E27FC236}">
                    <a16:creationId xmlns:a16="http://schemas.microsoft.com/office/drawing/2014/main" id="{304F433B-53B8-B23F-0AA0-68D49E0A7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878" y="3770127"/>
                <a:ext cx="184185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0" name="Google Shape;1660;p55"/>
          <p:cNvGrpSpPr/>
          <p:nvPr/>
        </p:nvGrpSpPr>
        <p:grpSpPr>
          <a:xfrm>
            <a:off x="8096776" y="3804147"/>
            <a:ext cx="1131148" cy="1313602"/>
            <a:chOff x="9243196" y="3053691"/>
            <a:chExt cx="1422233" cy="1554797"/>
          </a:xfrm>
        </p:grpSpPr>
        <p:sp>
          <p:nvSpPr>
            <p:cNvPr id="1661" name="Google Shape;1661;p55"/>
            <p:cNvSpPr/>
            <p:nvPr/>
          </p:nvSpPr>
          <p:spPr>
            <a:xfrm>
              <a:off x="9663313" y="3239850"/>
              <a:ext cx="862808" cy="581318"/>
            </a:xfrm>
            <a:custGeom>
              <a:avLst/>
              <a:gdLst/>
              <a:ahLst/>
              <a:cxnLst/>
              <a:rect l="l" t="t" r="r" b="b"/>
              <a:pathLst>
                <a:path w="9928" h="6689" extrusionOk="0">
                  <a:moveTo>
                    <a:pt x="2741" y="1"/>
                  </a:moveTo>
                  <a:cubicBezTo>
                    <a:pt x="2328" y="1"/>
                    <a:pt x="1904" y="110"/>
                    <a:pt x="1526" y="340"/>
                  </a:cubicBezTo>
                  <a:cubicBezTo>
                    <a:pt x="647" y="780"/>
                    <a:pt x="233" y="1633"/>
                    <a:pt x="130" y="2589"/>
                  </a:cubicBezTo>
                  <a:cubicBezTo>
                    <a:pt x="1" y="3882"/>
                    <a:pt x="440" y="5304"/>
                    <a:pt x="1526" y="6053"/>
                  </a:cubicBezTo>
                  <a:cubicBezTo>
                    <a:pt x="2135" y="6515"/>
                    <a:pt x="2692" y="6647"/>
                    <a:pt x="3318" y="6647"/>
                  </a:cubicBezTo>
                  <a:cubicBezTo>
                    <a:pt x="3569" y="6647"/>
                    <a:pt x="3830" y="6626"/>
                    <a:pt x="4111" y="6596"/>
                  </a:cubicBezTo>
                  <a:cubicBezTo>
                    <a:pt x="4749" y="6596"/>
                    <a:pt x="5444" y="6688"/>
                    <a:pt x="6120" y="6688"/>
                  </a:cubicBezTo>
                  <a:cubicBezTo>
                    <a:pt x="6458" y="6688"/>
                    <a:pt x="6791" y="6665"/>
                    <a:pt x="7110" y="6596"/>
                  </a:cubicBezTo>
                  <a:cubicBezTo>
                    <a:pt x="8738" y="6363"/>
                    <a:pt x="9824" y="4657"/>
                    <a:pt x="9927" y="3029"/>
                  </a:cubicBezTo>
                  <a:cubicBezTo>
                    <a:pt x="9927" y="2486"/>
                    <a:pt x="9824" y="1840"/>
                    <a:pt x="9591" y="1297"/>
                  </a:cubicBezTo>
                  <a:cubicBezTo>
                    <a:pt x="9074" y="448"/>
                    <a:pt x="8075" y="63"/>
                    <a:pt x="7087" y="63"/>
                  </a:cubicBezTo>
                  <a:cubicBezTo>
                    <a:pt x="6842" y="63"/>
                    <a:pt x="6597" y="87"/>
                    <a:pt x="6360" y="134"/>
                  </a:cubicBezTo>
                  <a:cubicBezTo>
                    <a:pt x="5610" y="340"/>
                    <a:pt x="5171" y="651"/>
                    <a:pt x="4525" y="987"/>
                  </a:cubicBezTo>
                  <a:cubicBezTo>
                    <a:pt x="4192" y="355"/>
                    <a:pt x="3485" y="1"/>
                    <a:pt x="2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5"/>
            <p:cNvSpPr/>
            <p:nvPr/>
          </p:nvSpPr>
          <p:spPr>
            <a:xfrm>
              <a:off x="9813839" y="3053691"/>
              <a:ext cx="253941" cy="284880"/>
            </a:xfrm>
            <a:custGeom>
              <a:avLst/>
              <a:gdLst/>
              <a:ahLst/>
              <a:cxnLst/>
              <a:rect l="l" t="t" r="r" b="b"/>
              <a:pathLst>
                <a:path w="2922" h="3278" extrusionOk="0">
                  <a:moveTo>
                    <a:pt x="1087" y="1"/>
                  </a:moveTo>
                  <a:cubicBezTo>
                    <a:pt x="854" y="1"/>
                    <a:pt x="750" y="1"/>
                    <a:pt x="544" y="104"/>
                  </a:cubicBezTo>
                  <a:cubicBezTo>
                    <a:pt x="337" y="104"/>
                    <a:pt x="208" y="337"/>
                    <a:pt x="104" y="440"/>
                  </a:cubicBezTo>
                  <a:cubicBezTo>
                    <a:pt x="1" y="647"/>
                    <a:pt x="1" y="854"/>
                    <a:pt x="1" y="1086"/>
                  </a:cubicBezTo>
                  <a:lnTo>
                    <a:pt x="1" y="1397"/>
                  </a:lnTo>
                  <a:cubicBezTo>
                    <a:pt x="104" y="1629"/>
                    <a:pt x="208" y="1836"/>
                    <a:pt x="337" y="2043"/>
                  </a:cubicBezTo>
                  <a:cubicBezTo>
                    <a:pt x="544" y="2379"/>
                    <a:pt x="750" y="2689"/>
                    <a:pt x="1087" y="2793"/>
                  </a:cubicBezTo>
                  <a:lnTo>
                    <a:pt x="1190" y="2922"/>
                  </a:lnTo>
                  <a:lnTo>
                    <a:pt x="1293" y="2922"/>
                  </a:lnTo>
                  <a:cubicBezTo>
                    <a:pt x="1397" y="3025"/>
                    <a:pt x="1629" y="3129"/>
                    <a:pt x="1836" y="3129"/>
                  </a:cubicBezTo>
                  <a:cubicBezTo>
                    <a:pt x="2043" y="3232"/>
                    <a:pt x="2276" y="3232"/>
                    <a:pt x="2482" y="3232"/>
                  </a:cubicBezTo>
                  <a:cubicBezTo>
                    <a:pt x="2551" y="3232"/>
                    <a:pt x="2620" y="3278"/>
                    <a:pt x="2689" y="3278"/>
                  </a:cubicBezTo>
                  <a:cubicBezTo>
                    <a:pt x="2724" y="3278"/>
                    <a:pt x="2758" y="3266"/>
                    <a:pt x="2793" y="3232"/>
                  </a:cubicBezTo>
                  <a:cubicBezTo>
                    <a:pt x="2922" y="3232"/>
                    <a:pt x="2793" y="3232"/>
                    <a:pt x="2793" y="3129"/>
                  </a:cubicBezTo>
                  <a:lnTo>
                    <a:pt x="2793" y="3025"/>
                  </a:lnTo>
                  <a:cubicBezTo>
                    <a:pt x="2586" y="2689"/>
                    <a:pt x="2482" y="2379"/>
                    <a:pt x="2379" y="2043"/>
                  </a:cubicBezTo>
                  <a:lnTo>
                    <a:pt x="2379" y="1939"/>
                  </a:lnTo>
                  <a:lnTo>
                    <a:pt x="2379" y="1733"/>
                  </a:lnTo>
                  <a:cubicBezTo>
                    <a:pt x="2276" y="1629"/>
                    <a:pt x="2276" y="1500"/>
                    <a:pt x="2146" y="1397"/>
                  </a:cubicBezTo>
                  <a:lnTo>
                    <a:pt x="2146" y="1293"/>
                  </a:lnTo>
                  <a:cubicBezTo>
                    <a:pt x="2043" y="1190"/>
                    <a:pt x="1940" y="983"/>
                    <a:pt x="1836" y="854"/>
                  </a:cubicBezTo>
                  <a:cubicBezTo>
                    <a:pt x="1733" y="647"/>
                    <a:pt x="1629" y="440"/>
                    <a:pt x="1397" y="207"/>
                  </a:cubicBezTo>
                  <a:cubicBezTo>
                    <a:pt x="1397" y="207"/>
                    <a:pt x="1293" y="207"/>
                    <a:pt x="1293" y="104"/>
                  </a:cubicBezTo>
                  <a:cubicBezTo>
                    <a:pt x="1190" y="104"/>
                    <a:pt x="1087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5"/>
            <p:cNvSpPr/>
            <p:nvPr/>
          </p:nvSpPr>
          <p:spPr>
            <a:xfrm>
              <a:off x="9813839" y="3494059"/>
              <a:ext cx="94467" cy="94467"/>
            </a:xfrm>
            <a:custGeom>
              <a:avLst/>
              <a:gdLst/>
              <a:ahLst/>
              <a:cxnLst/>
              <a:rect l="l" t="t" r="r" b="b"/>
              <a:pathLst>
                <a:path w="1087" h="1087" extrusionOk="0">
                  <a:moveTo>
                    <a:pt x="544" y="0"/>
                  </a:moveTo>
                  <a:cubicBezTo>
                    <a:pt x="337" y="0"/>
                    <a:pt x="1" y="207"/>
                    <a:pt x="1" y="543"/>
                  </a:cubicBezTo>
                  <a:cubicBezTo>
                    <a:pt x="1" y="750"/>
                    <a:pt x="337" y="1086"/>
                    <a:pt x="544" y="1086"/>
                  </a:cubicBezTo>
                  <a:cubicBezTo>
                    <a:pt x="854" y="1086"/>
                    <a:pt x="1087" y="750"/>
                    <a:pt x="1087" y="543"/>
                  </a:cubicBezTo>
                  <a:cubicBezTo>
                    <a:pt x="1087" y="207"/>
                    <a:pt x="854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5"/>
            <p:cNvSpPr/>
            <p:nvPr/>
          </p:nvSpPr>
          <p:spPr>
            <a:xfrm>
              <a:off x="10216054" y="3494059"/>
              <a:ext cx="94380" cy="94467"/>
            </a:xfrm>
            <a:custGeom>
              <a:avLst/>
              <a:gdLst/>
              <a:ahLst/>
              <a:cxnLst/>
              <a:rect l="l" t="t" r="r" b="b"/>
              <a:pathLst>
                <a:path w="1086" h="1087" extrusionOk="0">
                  <a:moveTo>
                    <a:pt x="543" y="0"/>
                  </a:moveTo>
                  <a:cubicBezTo>
                    <a:pt x="336" y="0"/>
                    <a:pt x="0" y="207"/>
                    <a:pt x="0" y="543"/>
                  </a:cubicBezTo>
                  <a:cubicBezTo>
                    <a:pt x="0" y="750"/>
                    <a:pt x="336" y="1086"/>
                    <a:pt x="543" y="1086"/>
                  </a:cubicBezTo>
                  <a:cubicBezTo>
                    <a:pt x="879" y="1086"/>
                    <a:pt x="1086" y="750"/>
                    <a:pt x="1086" y="543"/>
                  </a:cubicBezTo>
                  <a:cubicBezTo>
                    <a:pt x="1086" y="207"/>
                    <a:pt x="87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5"/>
            <p:cNvSpPr/>
            <p:nvPr/>
          </p:nvSpPr>
          <p:spPr>
            <a:xfrm>
              <a:off x="10000346" y="3532212"/>
              <a:ext cx="123668" cy="92208"/>
            </a:xfrm>
            <a:custGeom>
              <a:avLst/>
              <a:gdLst/>
              <a:ahLst/>
              <a:cxnLst/>
              <a:rect l="l" t="t" r="r" b="b"/>
              <a:pathLst>
                <a:path w="1423" h="1061" extrusionOk="0">
                  <a:moveTo>
                    <a:pt x="233" y="1"/>
                  </a:moveTo>
                  <a:cubicBezTo>
                    <a:pt x="130" y="1"/>
                    <a:pt x="0" y="104"/>
                    <a:pt x="0" y="208"/>
                  </a:cubicBezTo>
                  <a:cubicBezTo>
                    <a:pt x="0" y="311"/>
                    <a:pt x="0" y="518"/>
                    <a:pt x="130" y="647"/>
                  </a:cubicBezTo>
                  <a:cubicBezTo>
                    <a:pt x="130" y="750"/>
                    <a:pt x="233" y="957"/>
                    <a:pt x="440" y="957"/>
                  </a:cubicBezTo>
                  <a:cubicBezTo>
                    <a:pt x="543" y="1061"/>
                    <a:pt x="647" y="1061"/>
                    <a:pt x="647" y="1061"/>
                  </a:cubicBezTo>
                  <a:cubicBezTo>
                    <a:pt x="983" y="1061"/>
                    <a:pt x="1086" y="957"/>
                    <a:pt x="1189" y="750"/>
                  </a:cubicBezTo>
                  <a:cubicBezTo>
                    <a:pt x="1293" y="647"/>
                    <a:pt x="1293" y="414"/>
                    <a:pt x="1293" y="311"/>
                  </a:cubicBezTo>
                  <a:cubicBezTo>
                    <a:pt x="1422" y="208"/>
                    <a:pt x="1293" y="104"/>
                    <a:pt x="1189" y="104"/>
                  </a:cubicBezTo>
                  <a:cubicBezTo>
                    <a:pt x="983" y="104"/>
                    <a:pt x="983" y="104"/>
                    <a:pt x="879" y="208"/>
                  </a:cubicBezTo>
                  <a:lnTo>
                    <a:pt x="879" y="518"/>
                  </a:lnTo>
                  <a:cubicBezTo>
                    <a:pt x="776" y="647"/>
                    <a:pt x="776" y="647"/>
                    <a:pt x="647" y="647"/>
                  </a:cubicBezTo>
                  <a:lnTo>
                    <a:pt x="543" y="518"/>
                  </a:lnTo>
                  <a:cubicBezTo>
                    <a:pt x="440" y="414"/>
                    <a:pt x="440" y="311"/>
                    <a:pt x="440" y="208"/>
                  </a:cubicBezTo>
                  <a:cubicBezTo>
                    <a:pt x="440" y="104"/>
                    <a:pt x="336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5"/>
            <p:cNvSpPr/>
            <p:nvPr/>
          </p:nvSpPr>
          <p:spPr>
            <a:xfrm>
              <a:off x="9861031" y="3062730"/>
              <a:ext cx="195540" cy="271844"/>
            </a:xfrm>
            <a:custGeom>
              <a:avLst/>
              <a:gdLst/>
              <a:ahLst/>
              <a:cxnLst/>
              <a:rect l="l" t="t" r="r" b="b"/>
              <a:pathLst>
                <a:path w="2250" h="3128" extrusionOk="0">
                  <a:moveTo>
                    <a:pt x="1" y="0"/>
                  </a:moveTo>
                  <a:lnTo>
                    <a:pt x="1" y="0"/>
                  </a:lnTo>
                  <a:cubicBezTo>
                    <a:pt x="189" y="141"/>
                    <a:pt x="387" y="273"/>
                    <a:pt x="582" y="453"/>
                  </a:cubicBezTo>
                  <a:lnTo>
                    <a:pt x="582" y="453"/>
                  </a:lnTo>
                  <a:cubicBezTo>
                    <a:pt x="393" y="206"/>
                    <a:pt x="186" y="93"/>
                    <a:pt x="1" y="0"/>
                  </a:cubicBezTo>
                  <a:close/>
                  <a:moveTo>
                    <a:pt x="582" y="453"/>
                  </a:moveTo>
                  <a:lnTo>
                    <a:pt x="582" y="453"/>
                  </a:lnTo>
                  <a:cubicBezTo>
                    <a:pt x="604" y="481"/>
                    <a:pt x="626" y="511"/>
                    <a:pt x="647" y="543"/>
                  </a:cubicBezTo>
                  <a:cubicBezTo>
                    <a:pt x="750" y="646"/>
                    <a:pt x="854" y="750"/>
                    <a:pt x="957" y="879"/>
                  </a:cubicBezTo>
                  <a:cubicBezTo>
                    <a:pt x="835" y="706"/>
                    <a:pt x="709" y="569"/>
                    <a:pt x="582" y="453"/>
                  </a:cubicBezTo>
                  <a:close/>
                  <a:moveTo>
                    <a:pt x="957" y="982"/>
                  </a:moveTo>
                  <a:cubicBezTo>
                    <a:pt x="1190" y="1293"/>
                    <a:pt x="1293" y="1525"/>
                    <a:pt x="1397" y="1835"/>
                  </a:cubicBezTo>
                  <a:lnTo>
                    <a:pt x="1500" y="1835"/>
                  </a:lnTo>
                  <a:lnTo>
                    <a:pt x="1500" y="1732"/>
                  </a:lnTo>
                  <a:cubicBezTo>
                    <a:pt x="1293" y="1525"/>
                    <a:pt x="1190" y="1293"/>
                    <a:pt x="1086" y="982"/>
                  </a:cubicBezTo>
                  <a:close/>
                  <a:moveTo>
                    <a:pt x="1500" y="1835"/>
                  </a:moveTo>
                  <a:lnTo>
                    <a:pt x="1500" y="1939"/>
                  </a:lnTo>
                  <a:cubicBezTo>
                    <a:pt x="1500" y="2042"/>
                    <a:pt x="1603" y="2172"/>
                    <a:pt x="1733" y="2275"/>
                  </a:cubicBezTo>
                  <a:cubicBezTo>
                    <a:pt x="1603" y="2172"/>
                    <a:pt x="1603" y="2042"/>
                    <a:pt x="1500" y="1835"/>
                  </a:cubicBezTo>
                  <a:close/>
                  <a:moveTo>
                    <a:pt x="1733" y="2378"/>
                  </a:moveTo>
                  <a:cubicBezTo>
                    <a:pt x="1734" y="2380"/>
                    <a:pt x="1836" y="2482"/>
                    <a:pt x="1836" y="2585"/>
                  </a:cubicBezTo>
                  <a:lnTo>
                    <a:pt x="1892" y="2585"/>
                  </a:lnTo>
                  <a:cubicBezTo>
                    <a:pt x="1844" y="2510"/>
                    <a:pt x="1793" y="2438"/>
                    <a:pt x="1733" y="2378"/>
                  </a:cubicBezTo>
                  <a:close/>
                  <a:moveTo>
                    <a:pt x="1892" y="2585"/>
                  </a:moveTo>
                  <a:cubicBezTo>
                    <a:pt x="2008" y="2770"/>
                    <a:pt x="2103" y="2981"/>
                    <a:pt x="2250" y="3128"/>
                  </a:cubicBezTo>
                  <a:cubicBezTo>
                    <a:pt x="2146" y="3025"/>
                    <a:pt x="2043" y="2818"/>
                    <a:pt x="1939" y="25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5"/>
            <p:cNvSpPr/>
            <p:nvPr/>
          </p:nvSpPr>
          <p:spPr>
            <a:xfrm>
              <a:off x="9813839" y="3139123"/>
              <a:ext cx="130447" cy="9038"/>
            </a:xfrm>
            <a:custGeom>
              <a:avLst/>
              <a:gdLst/>
              <a:ahLst/>
              <a:cxnLst/>
              <a:rect l="l" t="t" r="r" b="b"/>
              <a:pathLst>
                <a:path w="1501" h="104" extrusionOk="0">
                  <a:moveTo>
                    <a:pt x="1500" y="0"/>
                  </a:moveTo>
                  <a:cubicBezTo>
                    <a:pt x="983" y="0"/>
                    <a:pt x="440" y="0"/>
                    <a:pt x="1" y="103"/>
                  </a:cubicBezTo>
                  <a:cubicBezTo>
                    <a:pt x="294" y="103"/>
                    <a:pt x="633" y="57"/>
                    <a:pt x="979" y="57"/>
                  </a:cubicBezTo>
                  <a:cubicBezTo>
                    <a:pt x="1153" y="57"/>
                    <a:pt x="1328" y="69"/>
                    <a:pt x="1500" y="103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5"/>
            <p:cNvSpPr/>
            <p:nvPr/>
          </p:nvSpPr>
          <p:spPr>
            <a:xfrm>
              <a:off x="9917174" y="3062730"/>
              <a:ext cx="9125" cy="47190"/>
            </a:xfrm>
            <a:custGeom>
              <a:avLst/>
              <a:gdLst/>
              <a:ahLst/>
              <a:cxnLst/>
              <a:rect l="l" t="t" r="r" b="b"/>
              <a:pathLst>
                <a:path w="105" h="543" extrusionOk="0">
                  <a:moveTo>
                    <a:pt x="104" y="0"/>
                  </a:moveTo>
                  <a:cubicBezTo>
                    <a:pt x="1" y="233"/>
                    <a:pt x="1" y="336"/>
                    <a:pt x="1" y="543"/>
                  </a:cubicBezTo>
                  <a:cubicBezTo>
                    <a:pt x="1" y="336"/>
                    <a:pt x="104" y="233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5"/>
            <p:cNvSpPr/>
            <p:nvPr/>
          </p:nvSpPr>
          <p:spPr>
            <a:xfrm>
              <a:off x="9843041" y="3166065"/>
              <a:ext cx="157388" cy="65180"/>
            </a:xfrm>
            <a:custGeom>
              <a:avLst/>
              <a:gdLst/>
              <a:ahLst/>
              <a:cxnLst/>
              <a:rect l="l" t="t" r="r" b="b"/>
              <a:pathLst>
                <a:path w="1811" h="750" extrusionOk="0">
                  <a:moveTo>
                    <a:pt x="1810" y="0"/>
                  </a:moveTo>
                  <a:cubicBezTo>
                    <a:pt x="1810" y="104"/>
                    <a:pt x="1810" y="207"/>
                    <a:pt x="1707" y="207"/>
                  </a:cubicBezTo>
                  <a:lnTo>
                    <a:pt x="1707" y="543"/>
                  </a:lnTo>
                  <a:cubicBezTo>
                    <a:pt x="1707" y="440"/>
                    <a:pt x="1707" y="336"/>
                    <a:pt x="1810" y="207"/>
                  </a:cubicBezTo>
                  <a:lnTo>
                    <a:pt x="1810" y="104"/>
                  </a:lnTo>
                  <a:lnTo>
                    <a:pt x="1810" y="0"/>
                  </a:lnTo>
                  <a:close/>
                  <a:moveTo>
                    <a:pt x="1604" y="646"/>
                  </a:moveTo>
                  <a:cubicBezTo>
                    <a:pt x="1061" y="646"/>
                    <a:pt x="518" y="646"/>
                    <a:pt x="1" y="750"/>
                  </a:cubicBezTo>
                  <a:cubicBezTo>
                    <a:pt x="518" y="646"/>
                    <a:pt x="1061" y="646"/>
                    <a:pt x="1707" y="6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5"/>
            <p:cNvSpPr/>
            <p:nvPr/>
          </p:nvSpPr>
          <p:spPr>
            <a:xfrm>
              <a:off x="10011557" y="3222208"/>
              <a:ext cx="9125" cy="38239"/>
            </a:xfrm>
            <a:custGeom>
              <a:avLst/>
              <a:gdLst/>
              <a:ahLst/>
              <a:cxnLst/>
              <a:rect l="l" t="t" r="r" b="b"/>
              <a:pathLst>
                <a:path w="105" h="440" extrusionOk="0">
                  <a:moveTo>
                    <a:pt x="104" y="0"/>
                  </a:moveTo>
                  <a:cubicBezTo>
                    <a:pt x="104" y="207"/>
                    <a:pt x="1" y="337"/>
                    <a:pt x="1" y="440"/>
                  </a:cubicBezTo>
                  <a:cubicBezTo>
                    <a:pt x="104" y="337"/>
                    <a:pt x="104" y="207"/>
                    <a:pt x="104" y="104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5"/>
            <p:cNvSpPr/>
            <p:nvPr/>
          </p:nvSpPr>
          <p:spPr>
            <a:xfrm>
              <a:off x="9917174" y="3287390"/>
              <a:ext cx="112457" cy="20249"/>
            </a:xfrm>
            <a:custGeom>
              <a:avLst/>
              <a:gdLst/>
              <a:ahLst/>
              <a:cxnLst/>
              <a:rect l="l" t="t" r="r" b="b"/>
              <a:pathLst>
                <a:path w="1294" h="233" extrusionOk="0">
                  <a:moveTo>
                    <a:pt x="1190" y="0"/>
                  </a:moveTo>
                  <a:cubicBezTo>
                    <a:pt x="957" y="104"/>
                    <a:pt x="751" y="104"/>
                    <a:pt x="440" y="104"/>
                  </a:cubicBezTo>
                  <a:cubicBezTo>
                    <a:pt x="311" y="104"/>
                    <a:pt x="208" y="233"/>
                    <a:pt x="1" y="233"/>
                  </a:cubicBezTo>
                  <a:lnTo>
                    <a:pt x="440" y="233"/>
                  </a:lnTo>
                  <a:cubicBezTo>
                    <a:pt x="751" y="104"/>
                    <a:pt x="957" y="104"/>
                    <a:pt x="1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5"/>
            <p:cNvSpPr/>
            <p:nvPr/>
          </p:nvSpPr>
          <p:spPr>
            <a:xfrm>
              <a:off x="10056489" y="3053691"/>
              <a:ext cx="67526" cy="280882"/>
            </a:xfrm>
            <a:custGeom>
              <a:avLst/>
              <a:gdLst/>
              <a:ahLst/>
              <a:cxnLst/>
              <a:rect l="l" t="t" r="r" b="b"/>
              <a:pathLst>
                <a:path w="777" h="3232" extrusionOk="0">
                  <a:moveTo>
                    <a:pt x="647" y="1"/>
                  </a:moveTo>
                  <a:cubicBezTo>
                    <a:pt x="647" y="104"/>
                    <a:pt x="440" y="440"/>
                    <a:pt x="233" y="1190"/>
                  </a:cubicBezTo>
                  <a:cubicBezTo>
                    <a:pt x="1" y="2379"/>
                    <a:pt x="1" y="3232"/>
                    <a:pt x="1" y="3232"/>
                  </a:cubicBezTo>
                  <a:cubicBezTo>
                    <a:pt x="440" y="2043"/>
                    <a:pt x="647" y="440"/>
                    <a:pt x="776" y="104"/>
                  </a:cubicBezTo>
                  <a:cubicBezTo>
                    <a:pt x="776" y="1"/>
                    <a:pt x="776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5"/>
            <p:cNvSpPr/>
            <p:nvPr/>
          </p:nvSpPr>
          <p:spPr>
            <a:xfrm>
              <a:off x="9476894" y="3813102"/>
              <a:ext cx="1105364" cy="269671"/>
            </a:xfrm>
            <a:custGeom>
              <a:avLst/>
              <a:gdLst/>
              <a:ahLst/>
              <a:cxnLst/>
              <a:rect l="l" t="t" r="r" b="b"/>
              <a:pathLst>
                <a:path w="12719" h="3103" extrusionOk="0">
                  <a:moveTo>
                    <a:pt x="1293" y="0"/>
                  </a:moveTo>
                  <a:cubicBezTo>
                    <a:pt x="543" y="0"/>
                    <a:pt x="0" y="517"/>
                    <a:pt x="0" y="1293"/>
                  </a:cubicBezTo>
                  <a:lnTo>
                    <a:pt x="0" y="1810"/>
                  </a:lnTo>
                  <a:cubicBezTo>
                    <a:pt x="0" y="2585"/>
                    <a:pt x="543" y="3102"/>
                    <a:pt x="1293" y="3102"/>
                  </a:cubicBezTo>
                  <a:lnTo>
                    <a:pt x="12719" y="3102"/>
                  </a:lnTo>
                  <a:lnTo>
                    <a:pt x="127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5"/>
            <p:cNvSpPr/>
            <p:nvPr/>
          </p:nvSpPr>
          <p:spPr>
            <a:xfrm>
              <a:off x="9533037" y="3840044"/>
              <a:ext cx="1049222" cy="206751"/>
            </a:xfrm>
            <a:custGeom>
              <a:avLst/>
              <a:gdLst/>
              <a:ahLst/>
              <a:cxnLst/>
              <a:rect l="l" t="t" r="r" b="b"/>
              <a:pathLst>
                <a:path w="12073" h="2379" extrusionOk="0">
                  <a:moveTo>
                    <a:pt x="1293" y="0"/>
                  </a:moveTo>
                  <a:cubicBezTo>
                    <a:pt x="1086" y="0"/>
                    <a:pt x="854" y="104"/>
                    <a:pt x="647" y="207"/>
                  </a:cubicBezTo>
                  <a:cubicBezTo>
                    <a:pt x="543" y="207"/>
                    <a:pt x="440" y="336"/>
                    <a:pt x="440" y="336"/>
                  </a:cubicBezTo>
                  <a:cubicBezTo>
                    <a:pt x="337" y="440"/>
                    <a:pt x="337" y="440"/>
                    <a:pt x="337" y="543"/>
                  </a:cubicBezTo>
                  <a:lnTo>
                    <a:pt x="207" y="543"/>
                  </a:lnTo>
                  <a:cubicBezTo>
                    <a:pt x="207" y="647"/>
                    <a:pt x="104" y="750"/>
                    <a:pt x="104" y="853"/>
                  </a:cubicBezTo>
                  <a:cubicBezTo>
                    <a:pt x="104" y="983"/>
                    <a:pt x="0" y="1086"/>
                    <a:pt x="0" y="1189"/>
                  </a:cubicBezTo>
                  <a:cubicBezTo>
                    <a:pt x="0" y="1293"/>
                    <a:pt x="104" y="1500"/>
                    <a:pt x="104" y="1629"/>
                  </a:cubicBezTo>
                  <a:cubicBezTo>
                    <a:pt x="104" y="1732"/>
                    <a:pt x="207" y="1836"/>
                    <a:pt x="207" y="1939"/>
                  </a:cubicBezTo>
                  <a:lnTo>
                    <a:pt x="337" y="1939"/>
                  </a:lnTo>
                  <a:lnTo>
                    <a:pt x="647" y="2275"/>
                  </a:lnTo>
                  <a:lnTo>
                    <a:pt x="750" y="2275"/>
                  </a:lnTo>
                  <a:cubicBezTo>
                    <a:pt x="854" y="2379"/>
                    <a:pt x="1086" y="2379"/>
                    <a:pt x="1293" y="2379"/>
                  </a:cubicBezTo>
                  <a:lnTo>
                    <a:pt x="12073" y="2379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5"/>
            <p:cNvSpPr/>
            <p:nvPr/>
          </p:nvSpPr>
          <p:spPr>
            <a:xfrm>
              <a:off x="9589180" y="3858034"/>
              <a:ext cx="993081" cy="87"/>
            </a:xfrm>
            <a:custGeom>
              <a:avLst/>
              <a:gdLst/>
              <a:ahLst/>
              <a:cxnLst/>
              <a:rect l="l" t="t" r="r" b="b"/>
              <a:pathLst>
                <a:path w="11427" h="1" extrusionOk="0">
                  <a:moveTo>
                    <a:pt x="11427" y="0"/>
                  </a:moveTo>
                  <a:lnTo>
                    <a:pt x="1142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5"/>
            <p:cNvSpPr/>
            <p:nvPr/>
          </p:nvSpPr>
          <p:spPr>
            <a:xfrm>
              <a:off x="9551027" y="3887236"/>
              <a:ext cx="1031233" cy="87"/>
            </a:xfrm>
            <a:custGeom>
              <a:avLst/>
              <a:gdLst/>
              <a:ahLst/>
              <a:cxnLst/>
              <a:rect l="l" t="t" r="r" b="b"/>
              <a:pathLst>
                <a:path w="11866" h="1" extrusionOk="0">
                  <a:moveTo>
                    <a:pt x="11866" y="0"/>
                  </a:moveTo>
                  <a:lnTo>
                    <a:pt x="11866" y="0"/>
                  </a:lnTo>
                  <a:lnTo>
                    <a:pt x="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5"/>
            <p:cNvSpPr/>
            <p:nvPr/>
          </p:nvSpPr>
          <p:spPr>
            <a:xfrm>
              <a:off x="9541989" y="3914177"/>
              <a:ext cx="1040271" cy="87"/>
            </a:xfrm>
            <a:custGeom>
              <a:avLst/>
              <a:gdLst/>
              <a:ahLst/>
              <a:cxnLst/>
              <a:rect l="l" t="t" r="r" b="b"/>
              <a:pathLst>
                <a:path w="11970" h="1" extrusionOk="0">
                  <a:moveTo>
                    <a:pt x="11970" y="0"/>
                  </a:moveTo>
                  <a:lnTo>
                    <a:pt x="1197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5"/>
            <p:cNvSpPr/>
            <p:nvPr/>
          </p:nvSpPr>
          <p:spPr>
            <a:xfrm>
              <a:off x="9533037" y="3943379"/>
              <a:ext cx="1049222" cy="87"/>
            </a:xfrm>
            <a:custGeom>
              <a:avLst/>
              <a:gdLst/>
              <a:ahLst/>
              <a:cxnLst/>
              <a:rect l="l" t="t" r="r" b="b"/>
              <a:pathLst>
                <a:path w="12073" h="1" extrusionOk="0">
                  <a:moveTo>
                    <a:pt x="12073" y="0"/>
                  </a:moveTo>
                  <a:lnTo>
                    <a:pt x="120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5"/>
            <p:cNvSpPr/>
            <p:nvPr/>
          </p:nvSpPr>
          <p:spPr>
            <a:xfrm>
              <a:off x="9541989" y="3914177"/>
              <a:ext cx="1040271" cy="87"/>
            </a:xfrm>
            <a:custGeom>
              <a:avLst/>
              <a:gdLst/>
              <a:ahLst/>
              <a:cxnLst/>
              <a:rect l="l" t="t" r="r" b="b"/>
              <a:pathLst>
                <a:path w="11970" h="1" extrusionOk="0">
                  <a:moveTo>
                    <a:pt x="11970" y="0"/>
                  </a:moveTo>
                  <a:lnTo>
                    <a:pt x="1197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5"/>
            <p:cNvSpPr/>
            <p:nvPr/>
          </p:nvSpPr>
          <p:spPr>
            <a:xfrm>
              <a:off x="9533037" y="3943379"/>
              <a:ext cx="1049222" cy="87"/>
            </a:xfrm>
            <a:custGeom>
              <a:avLst/>
              <a:gdLst/>
              <a:ahLst/>
              <a:cxnLst/>
              <a:rect l="l" t="t" r="r" b="b"/>
              <a:pathLst>
                <a:path w="12073" h="1" extrusionOk="0">
                  <a:moveTo>
                    <a:pt x="12073" y="0"/>
                  </a:moveTo>
                  <a:lnTo>
                    <a:pt x="120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5"/>
            <p:cNvSpPr/>
            <p:nvPr/>
          </p:nvSpPr>
          <p:spPr>
            <a:xfrm>
              <a:off x="9541989" y="3981532"/>
              <a:ext cx="1040271" cy="87"/>
            </a:xfrm>
            <a:custGeom>
              <a:avLst/>
              <a:gdLst/>
              <a:ahLst/>
              <a:cxnLst/>
              <a:rect l="l" t="t" r="r" b="b"/>
              <a:pathLst>
                <a:path w="11970" h="1" extrusionOk="0">
                  <a:moveTo>
                    <a:pt x="11970" y="1"/>
                  </a:moveTo>
                  <a:lnTo>
                    <a:pt x="1197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5"/>
            <p:cNvSpPr/>
            <p:nvPr/>
          </p:nvSpPr>
          <p:spPr>
            <a:xfrm>
              <a:off x="9551027" y="4008561"/>
              <a:ext cx="1031233" cy="87"/>
            </a:xfrm>
            <a:custGeom>
              <a:avLst/>
              <a:gdLst/>
              <a:ahLst/>
              <a:cxnLst/>
              <a:rect l="l" t="t" r="r" b="b"/>
              <a:pathLst>
                <a:path w="11866" h="1" extrusionOk="0">
                  <a:moveTo>
                    <a:pt x="11866" y="0"/>
                  </a:moveTo>
                  <a:lnTo>
                    <a:pt x="11866" y="0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5"/>
            <p:cNvSpPr/>
            <p:nvPr/>
          </p:nvSpPr>
          <p:spPr>
            <a:xfrm>
              <a:off x="9541989" y="3981532"/>
              <a:ext cx="1040271" cy="87"/>
            </a:xfrm>
            <a:custGeom>
              <a:avLst/>
              <a:gdLst/>
              <a:ahLst/>
              <a:cxnLst/>
              <a:rect l="l" t="t" r="r" b="b"/>
              <a:pathLst>
                <a:path w="11970" h="1" extrusionOk="0">
                  <a:moveTo>
                    <a:pt x="11970" y="1"/>
                  </a:moveTo>
                  <a:lnTo>
                    <a:pt x="1197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5"/>
            <p:cNvSpPr/>
            <p:nvPr/>
          </p:nvSpPr>
          <p:spPr>
            <a:xfrm>
              <a:off x="9551027" y="4008561"/>
              <a:ext cx="1031233" cy="87"/>
            </a:xfrm>
            <a:custGeom>
              <a:avLst/>
              <a:gdLst/>
              <a:ahLst/>
              <a:cxnLst/>
              <a:rect l="l" t="t" r="r" b="b"/>
              <a:pathLst>
                <a:path w="11866" h="1" extrusionOk="0">
                  <a:moveTo>
                    <a:pt x="11866" y="0"/>
                  </a:moveTo>
                  <a:lnTo>
                    <a:pt x="11866" y="0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5"/>
            <p:cNvSpPr/>
            <p:nvPr/>
          </p:nvSpPr>
          <p:spPr>
            <a:xfrm>
              <a:off x="9589180" y="4037762"/>
              <a:ext cx="993081" cy="87"/>
            </a:xfrm>
            <a:custGeom>
              <a:avLst/>
              <a:gdLst/>
              <a:ahLst/>
              <a:cxnLst/>
              <a:rect l="l" t="t" r="r" b="b"/>
              <a:pathLst>
                <a:path w="11427" h="1" extrusionOk="0">
                  <a:moveTo>
                    <a:pt x="11427" y="0"/>
                  </a:moveTo>
                  <a:lnTo>
                    <a:pt x="11427" y="0"/>
                  </a:ln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5"/>
            <p:cNvSpPr/>
            <p:nvPr/>
          </p:nvSpPr>
          <p:spPr>
            <a:xfrm>
              <a:off x="9449952" y="4082694"/>
              <a:ext cx="1215475" cy="188761"/>
            </a:xfrm>
            <a:custGeom>
              <a:avLst/>
              <a:gdLst/>
              <a:ahLst/>
              <a:cxnLst/>
              <a:rect l="l" t="t" r="r" b="b"/>
              <a:pathLst>
                <a:path w="13986" h="2172" extrusionOk="0">
                  <a:moveTo>
                    <a:pt x="1060" y="0"/>
                  </a:moveTo>
                  <a:cubicBezTo>
                    <a:pt x="517" y="0"/>
                    <a:pt x="0" y="440"/>
                    <a:pt x="0" y="1086"/>
                  </a:cubicBezTo>
                  <a:cubicBezTo>
                    <a:pt x="0" y="1629"/>
                    <a:pt x="517" y="2172"/>
                    <a:pt x="1060" y="2172"/>
                  </a:cubicBezTo>
                  <a:lnTo>
                    <a:pt x="13985" y="2172"/>
                  </a:lnTo>
                  <a:lnTo>
                    <a:pt x="13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5"/>
            <p:cNvSpPr/>
            <p:nvPr/>
          </p:nvSpPr>
          <p:spPr>
            <a:xfrm>
              <a:off x="9494884" y="4111895"/>
              <a:ext cx="1170544" cy="130360"/>
            </a:xfrm>
            <a:custGeom>
              <a:avLst/>
              <a:gdLst/>
              <a:ahLst/>
              <a:cxnLst/>
              <a:rect l="l" t="t" r="r" b="b"/>
              <a:pathLst>
                <a:path w="13469" h="1500" extrusionOk="0">
                  <a:moveTo>
                    <a:pt x="776" y="0"/>
                  </a:moveTo>
                  <a:cubicBezTo>
                    <a:pt x="646" y="0"/>
                    <a:pt x="439" y="104"/>
                    <a:pt x="336" y="207"/>
                  </a:cubicBezTo>
                  <a:lnTo>
                    <a:pt x="233" y="207"/>
                  </a:lnTo>
                  <a:cubicBezTo>
                    <a:pt x="233" y="310"/>
                    <a:pt x="233" y="310"/>
                    <a:pt x="129" y="440"/>
                  </a:cubicBezTo>
                  <a:lnTo>
                    <a:pt x="129" y="543"/>
                  </a:lnTo>
                  <a:lnTo>
                    <a:pt x="129" y="646"/>
                  </a:lnTo>
                  <a:cubicBezTo>
                    <a:pt x="0" y="646"/>
                    <a:pt x="0" y="750"/>
                    <a:pt x="0" y="750"/>
                  </a:cubicBezTo>
                  <a:cubicBezTo>
                    <a:pt x="0" y="853"/>
                    <a:pt x="0" y="853"/>
                    <a:pt x="129" y="957"/>
                  </a:cubicBezTo>
                  <a:lnTo>
                    <a:pt x="129" y="1189"/>
                  </a:lnTo>
                  <a:cubicBezTo>
                    <a:pt x="233" y="1189"/>
                    <a:pt x="233" y="1293"/>
                    <a:pt x="336" y="1293"/>
                  </a:cubicBezTo>
                  <a:lnTo>
                    <a:pt x="336" y="1396"/>
                  </a:lnTo>
                  <a:cubicBezTo>
                    <a:pt x="439" y="1396"/>
                    <a:pt x="646" y="1500"/>
                    <a:pt x="776" y="1500"/>
                  </a:cubicBezTo>
                  <a:lnTo>
                    <a:pt x="13468" y="1500"/>
                  </a:lnTo>
                  <a:lnTo>
                    <a:pt x="134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5"/>
            <p:cNvSpPr/>
            <p:nvPr/>
          </p:nvSpPr>
          <p:spPr>
            <a:xfrm>
              <a:off x="9524085" y="4129885"/>
              <a:ext cx="1141343" cy="0"/>
            </a:xfrm>
            <a:custGeom>
              <a:avLst/>
              <a:gdLst/>
              <a:ahLst/>
              <a:cxnLst/>
              <a:rect l="l" t="t" r="r" b="b"/>
              <a:pathLst>
                <a:path w="13133" extrusionOk="0">
                  <a:moveTo>
                    <a:pt x="13132" y="0"/>
                  </a:moveTo>
                  <a:lnTo>
                    <a:pt x="1313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5"/>
            <p:cNvSpPr/>
            <p:nvPr/>
          </p:nvSpPr>
          <p:spPr>
            <a:xfrm>
              <a:off x="9506095" y="4150048"/>
              <a:ext cx="1159333" cy="87"/>
            </a:xfrm>
            <a:custGeom>
              <a:avLst/>
              <a:gdLst/>
              <a:ahLst/>
              <a:cxnLst/>
              <a:rect l="l" t="t" r="r" b="b"/>
              <a:pathLst>
                <a:path w="13340" h="1" extrusionOk="0">
                  <a:moveTo>
                    <a:pt x="13339" y="1"/>
                  </a:moveTo>
                  <a:lnTo>
                    <a:pt x="1333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5"/>
            <p:cNvSpPr/>
            <p:nvPr/>
          </p:nvSpPr>
          <p:spPr>
            <a:xfrm>
              <a:off x="9506095" y="4159087"/>
              <a:ext cx="1159333" cy="9038"/>
            </a:xfrm>
            <a:custGeom>
              <a:avLst/>
              <a:gdLst/>
              <a:ahLst/>
              <a:cxnLst/>
              <a:rect l="l" t="t" r="r" b="b"/>
              <a:pathLst>
                <a:path w="13340" h="104" extrusionOk="0">
                  <a:moveTo>
                    <a:pt x="0" y="0"/>
                  </a:moveTo>
                  <a:lnTo>
                    <a:pt x="0" y="103"/>
                  </a:lnTo>
                  <a:lnTo>
                    <a:pt x="13339" y="103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5"/>
            <p:cNvSpPr/>
            <p:nvPr/>
          </p:nvSpPr>
          <p:spPr>
            <a:xfrm>
              <a:off x="9494884" y="4176990"/>
              <a:ext cx="1170544" cy="87"/>
            </a:xfrm>
            <a:custGeom>
              <a:avLst/>
              <a:gdLst/>
              <a:ahLst/>
              <a:cxnLst/>
              <a:rect l="l" t="t" r="r" b="b"/>
              <a:pathLst>
                <a:path w="13469" h="1" extrusionOk="0">
                  <a:moveTo>
                    <a:pt x="13468" y="1"/>
                  </a:moveTo>
                  <a:lnTo>
                    <a:pt x="13468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5"/>
            <p:cNvSpPr/>
            <p:nvPr/>
          </p:nvSpPr>
          <p:spPr>
            <a:xfrm>
              <a:off x="9506095" y="4159087"/>
              <a:ext cx="1159333" cy="9038"/>
            </a:xfrm>
            <a:custGeom>
              <a:avLst/>
              <a:gdLst/>
              <a:ahLst/>
              <a:cxnLst/>
              <a:rect l="l" t="t" r="r" b="b"/>
              <a:pathLst>
                <a:path w="13340" h="104" extrusionOk="0">
                  <a:moveTo>
                    <a:pt x="0" y="0"/>
                  </a:moveTo>
                  <a:lnTo>
                    <a:pt x="0" y="103"/>
                  </a:lnTo>
                  <a:lnTo>
                    <a:pt x="13339" y="103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5"/>
            <p:cNvSpPr/>
            <p:nvPr/>
          </p:nvSpPr>
          <p:spPr>
            <a:xfrm>
              <a:off x="9494884" y="4176990"/>
              <a:ext cx="1170544" cy="87"/>
            </a:xfrm>
            <a:custGeom>
              <a:avLst/>
              <a:gdLst/>
              <a:ahLst/>
              <a:cxnLst/>
              <a:rect l="l" t="t" r="r" b="b"/>
              <a:pathLst>
                <a:path w="13469" h="1" extrusionOk="0">
                  <a:moveTo>
                    <a:pt x="13468" y="1"/>
                  </a:moveTo>
                  <a:lnTo>
                    <a:pt x="13468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5"/>
            <p:cNvSpPr/>
            <p:nvPr/>
          </p:nvSpPr>
          <p:spPr>
            <a:xfrm>
              <a:off x="9506095" y="4194980"/>
              <a:ext cx="1159333" cy="87"/>
            </a:xfrm>
            <a:custGeom>
              <a:avLst/>
              <a:gdLst/>
              <a:ahLst/>
              <a:cxnLst/>
              <a:rect l="l" t="t" r="r" b="b"/>
              <a:pathLst>
                <a:path w="13340" h="1" extrusionOk="0">
                  <a:moveTo>
                    <a:pt x="13339" y="1"/>
                  </a:moveTo>
                  <a:lnTo>
                    <a:pt x="1333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5"/>
            <p:cNvSpPr/>
            <p:nvPr/>
          </p:nvSpPr>
          <p:spPr>
            <a:xfrm>
              <a:off x="9506095" y="4215230"/>
              <a:ext cx="1159333" cy="87"/>
            </a:xfrm>
            <a:custGeom>
              <a:avLst/>
              <a:gdLst/>
              <a:ahLst/>
              <a:cxnLst/>
              <a:rect l="l" t="t" r="r" b="b"/>
              <a:pathLst>
                <a:path w="13340" h="1" extrusionOk="0">
                  <a:moveTo>
                    <a:pt x="13339" y="0"/>
                  </a:moveTo>
                  <a:lnTo>
                    <a:pt x="1333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5"/>
            <p:cNvSpPr/>
            <p:nvPr/>
          </p:nvSpPr>
          <p:spPr>
            <a:xfrm>
              <a:off x="9506095" y="4194980"/>
              <a:ext cx="1159333" cy="87"/>
            </a:xfrm>
            <a:custGeom>
              <a:avLst/>
              <a:gdLst/>
              <a:ahLst/>
              <a:cxnLst/>
              <a:rect l="l" t="t" r="r" b="b"/>
              <a:pathLst>
                <a:path w="13340" h="1" extrusionOk="0">
                  <a:moveTo>
                    <a:pt x="13339" y="1"/>
                  </a:moveTo>
                  <a:lnTo>
                    <a:pt x="1333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5"/>
            <p:cNvSpPr/>
            <p:nvPr/>
          </p:nvSpPr>
          <p:spPr>
            <a:xfrm>
              <a:off x="9506095" y="4215230"/>
              <a:ext cx="1159333" cy="87"/>
            </a:xfrm>
            <a:custGeom>
              <a:avLst/>
              <a:gdLst/>
              <a:ahLst/>
              <a:cxnLst/>
              <a:rect l="l" t="t" r="r" b="b"/>
              <a:pathLst>
                <a:path w="13340" h="1" extrusionOk="0">
                  <a:moveTo>
                    <a:pt x="13339" y="0"/>
                  </a:moveTo>
                  <a:lnTo>
                    <a:pt x="1333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5"/>
            <p:cNvSpPr/>
            <p:nvPr/>
          </p:nvSpPr>
          <p:spPr>
            <a:xfrm>
              <a:off x="9524085" y="4224182"/>
              <a:ext cx="1141343" cy="9125"/>
            </a:xfrm>
            <a:custGeom>
              <a:avLst/>
              <a:gdLst/>
              <a:ahLst/>
              <a:cxnLst/>
              <a:rect l="l" t="t" r="r" b="b"/>
              <a:pathLst>
                <a:path w="13133" h="105" extrusionOk="0">
                  <a:moveTo>
                    <a:pt x="0" y="1"/>
                  </a:moveTo>
                  <a:lnTo>
                    <a:pt x="0" y="104"/>
                  </a:lnTo>
                  <a:lnTo>
                    <a:pt x="13132" y="104"/>
                  </a:lnTo>
                  <a:lnTo>
                    <a:pt x="13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5"/>
            <p:cNvSpPr/>
            <p:nvPr/>
          </p:nvSpPr>
          <p:spPr>
            <a:xfrm>
              <a:off x="9393722" y="4271373"/>
              <a:ext cx="1206523" cy="186588"/>
            </a:xfrm>
            <a:custGeom>
              <a:avLst/>
              <a:gdLst/>
              <a:ahLst/>
              <a:cxnLst/>
              <a:rect l="l" t="t" r="r" b="b"/>
              <a:pathLst>
                <a:path w="13883" h="2147" extrusionOk="0">
                  <a:moveTo>
                    <a:pt x="1061" y="1"/>
                  </a:moveTo>
                  <a:cubicBezTo>
                    <a:pt x="414" y="1"/>
                    <a:pt x="1" y="414"/>
                    <a:pt x="1" y="1060"/>
                  </a:cubicBezTo>
                  <a:cubicBezTo>
                    <a:pt x="1" y="1707"/>
                    <a:pt x="414" y="2146"/>
                    <a:pt x="1061" y="2146"/>
                  </a:cubicBezTo>
                  <a:lnTo>
                    <a:pt x="13882" y="2146"/>
                  </a:lnTo>
                  <a:lnTo>
                    <a:pt x="13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5"/>
            <p:cNvSpPr/>
            <p:nvPr/>
          </p:nvSpPr>
          <p:spPr>
            <a:xfrm>
              <a:off x="9438654" y="4298315"/>
              <a:ext cx="1161593" cy="132619"/>
            </a:xfrm>
            <a:custGeom>
              <a:avLst/>
              <a:gdLst/>
              <a:ahLst/>
              <a:cxnLst/>
              <a:rect l="l" t="t" r="r" b="b"/>
              <a:pathLst>
                <a:path w="13366" h="1526" extrusionOk="0">
                  <a:moveTo>
                    <a:pt x="776" y="1"/>
                  </a:moveTo>
                  <a:cubicBezTo>
                    <a:pt x="544" y="1"/>
                    <a:pt x="440" y="104"/>
                    <a:pt x="233" y="233"/>
                  </a:cubicBezTo>
                  <a:cubicBezTo>
                    <a:pt x="233" y="337"/>
                    <a:pt x="130" y="337"/>
                    <a:pt x="130" y="440"/>
                  </a:cubicBezTo>
                  <a:lnTo>
                    <a:pt x="1" y="544"/>
                  </a:lnTo>
                  <a:lnTo>
                    <a:pt x="1" y="647"/>
                  </a:lnTo>
                  <a:lnTo>
                    <a:pt x="1" y="750"/>
                  </a:lnTo>
                  <a:lnTo>
                    <a:pt x="1" y="983"/>
                  </a:lnTo>
                  <a:cubicBezTo>
                    <a:pt x="1" y="1086"/>
                    <a:pt x="130" y="1086"/>
                    <a:pt x="130" y="1190"/>
                  </a:cubicBezTo>
                  <a:lnTo>
                    <a:pt x="233" y="1293"/>
                  </a:lnTo>
                  <a:lnTo>
                    <a:pt x="337" y="1397"/>
                  </a:lnTo>
                  <a:cubicBezTo>
                    <a:pt x="440" y="1526"/>
                    <a:pt x="544" y="1526"/>
                    <a:pt x="776" y="1526"/>
                  </a:cubicBezTo>
                  <a:lnTo>
                    <a:pt x="13365" y="1526"/>
                  </a:lnTo>
                  <a:lnTo>
                    <a:pt x="13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5"/>
            <p:cNvSpPr/>
            <p:nvPr/>
          </p:nvSpPr>
          <p:spPr>
            <a:xfrm>
              <a:off x="9458904" y="4318565"/>
              <a:ext cx="1141343" cy="87"/>
            </a:xfrm>
            <a:custGeom>
              <a:avLst/>
              <a:gdLst/>
              <a:ahLst/>
              <a:cxnLst/>
              <a:rect l="l" t="t" r="r" b="b"/>
              <a:pathLst>
                <a:path w="13133" h="1" extrusionOk="0">
                  <a:moveTo>
                    <a:pt x="13132" y="0"/>
                  </a:moveTo>
                  <a:lnTo>
                    <a:pt x="1313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5"/>
            <p:cNvSpPr/>
            <p:nvPr/>
          </p:nvSpPr>
          <p:spPr>
            <a:xfrm>
              <a:off x="9449952" y="4336555"/>
              <a:ext cx="1150295" cy="87"/>
            </a:xfrm>
            <a:custGeom>
              <a:avLst/>
              <a:gdLst/>
              <a:ahLst/>
              <a:cxnLst/>
              <a:rect l="l" t="t" r="r" b="b"/>
              <a:pathLst>
                <a:path w="13236" h="1" extrusionOk="0">
                  <a:moveTo>
                    <a:pt x="13235" y="0"/>
                  </a:moveTo>
                  <a:lnTo>
                    <a:pt x="1323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5"/>
            <p:cNvSpPr/>
            <p:nvPr/>
          </p:nvSpPr>
          <p:spPr>
            <a:xfrm>
              <a:off x="9438654" y="4345507"/>
              <a:ext cx="1161593" cy="9125"/>
            </a:xfrm>
            <a:custGeom>
              <a:avLst/>
              <a:gdLst/>
              <a:ahLst/>
              <a:cxnLst/>
              <a:rect l="l" t="t" r="r" b="b"/>
              <a:pathLst>
                <a:path w="13366" h="105" extrusionOk="0">
                  <a:moveTo>
                    <a:pt x="1" y="1"/>
                  </a:moveTo>
                  <a:lnTo>
                    <a:pt x="1" y="104"/>
                  </a:lnTo>
                  <a:lnTo>
                    <a:pt x="13365" y="104"/>
                  </a:lnTo>
                  <a:lnTo>
                    <a:pt x="13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5"/>
            <p:cNvSpPr/>
            <p:nvPr/>
          </p:nvSpPr>
          <p:spPr>
            <a:xfrm>
              <a:off x="9438654" y="4363497"/>
              <a:ext cx="1161593" cy="87"/>
            </a:xfrm>
            <a:custGeom>
              <a:avLst/>
              <a:gdLst/>
              <a:ahLst/>
              <a:cxnLst/>
              <a:rect l="l" t="t" r="r" b="b"/>
              <a:pathLst>
                <a:path w="13366" h="1" extrusionOk="0">
                  <a:moveTo>
                    <a:pt x="13365" y="0"/>
                  </a:moveTo>
                  <a:lnTo>
                    <a:pt x="1336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5"/>
            <p:cNvSpPr/>
            <p:nvPr/>
          </p:nvSpPr>
          <p:spPr>
            <a:xfrm>
              <a:off x="9438654" y="4345507"/>
              <a:ext cx="1161593" cy="9125"/>
            </a:xfrm>
            <a:custGeom>
              <a:avLst/>
              <a:gdLst/>
              <a:ahLst/>
              <a:cxnLst/>
              <a:rect l="l" t="t" r="r" b="b"/>
              <a:pathLst>
                <a:path w="13366" h="105" extrusionOk="0">
                  <a:moveTo>
                    <a:pt x="1" y="1"/>
                  </a:moveTo>
                  <a:lnTo>
                    <a:pt x="1" y="104"/>
                  </a:lnTo>
                  <a:lnTo>
                    <a:pt x="13365" y="104"/>
                  </a:lnTo>
                  <a:lnTo>
                    <a:pt x="13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5"/>
            <p:cNvSpPr/>
            <p:nvPr/>
          </p:nvSpPr>
          <p:spPr>
            <a:xfrm>
              <a:off x="9438654" y="4363497"/>
              <a:ext cx="1161593" cy="87"/>
            </a:xfrm>
            <a:custGeom>
              <a:avLst/>
              <a:gdLst/>
              <a:ahLst/>
              <a:cxnLst/>
              <a:rect l="l" t="t" r="r" b="b"/>
              <a:pathLst>
                <a:path w="13366" h="1" extrusionOk="0">
                  <a:moveTo>
                    <a:pt x="13365" y="0"/>
                  </a:moveTo>
                  <a:lnTo>
                    <a:pt x="1336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5"/>
            <p:cNvSpPr/>
            <p:nvPr/>
          </p:nvSpPr>
          <p:spPr>
            <a:xfrm>
              <a:off x="9438654" y="4383747"/>
              <a:ext cx="1161593" cy="87"/>
            </a:xfrm>
            <a:custGeom>
              <a:avLst/>
              <a:gdLst/>
              <a:ahLst/>
              <a:cxnLst/>
              <a:rect l="l" t="t" r="r" b="b"/>
              <a:pathLst>
                <a:path w="13366" h="1" extrusionOk="0">
                  <a:moveTo>
                    <a:pt x="13365" y="0"/>
                  </a:moveTo>
                  <a:lnTo>
                    <a:pt x="1336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5"/>
            <p:cNvSpPr/>
            <p:nvPr/>
          </p:nvSpPr>
          <p:spPr>
            <a:xfrm>
              <a:off x="9449952" y="4401650"/>
              <a:ext cx="1150295" cy="87"/>
            </a:xfrm>
            <a:custGeom>
              <a:avLst/>
              <a:gdLst/>
              <a:ahLst/>
              <a:cxnLst/>
              <a:rect l="l" t="t" r="r" b="b"/>
              <a:pathLst>
                <a:path w="13236" h="1" extrusionOk="0">
                  <a:moveTo>
                    <a:pt x="13235" y="1"/>
                  </a:moveTo>
                  <a:lnTo>
                    <a:pt x="13235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5"/>
            <p:cNvSpPr/>
            <p:nvPr/>
          </p:nvSpPr>
          <p:spPr>
            <a:xfrm>
              <a:off x="9438654" y="4383747"/>
              <a:ext cx="1161593" cy="87"/>
            </a:xfrm>
            <a:custGeom>
              <a:avLst/>
              <a:gdLst/>
              <a:ahLst/>
              <a:cxnLst/>
              <a:rect l="l" t="t" r="r" b="b"/>
              <a:pathLst>
                <a:path w="13366" h="1" extrusionOk="0">
                  <a:moveTo>
                    <a:pt x="13365" y="0"/>
                  </a:moveTo>
                  <a:lnTo>
                    <a:pt x="1336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5"/>
            <p:cNvSpPr/>
            <p:nvPr/>
          </p:nvSpPr>
          <p:spPr>
            <a:xfrm>
              <a:off x="9449952" y="4401650"/>
              <a:ext cx="1150295" cy="87"/>
            </a:xfrm>
            <a:custGeom>
              <a:avLst/>
              <a:gdLst/>
              <a:ahLst/>
              <a:cxnLst/>
              <a:rect l="l" t="t" r="r" b="b"/>
              <a:pathLst>
                <a:path w="13236" h="1" extrusionOk="0">
                  <a:moveTo>
                    <a:pt x="13235" y="1"/>
                  </a:moveTo>
                  <a:lnTo>
                    <a:pt x="13235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5"/>
            <p:cNvSpPr/>
            <p:nvPr/>
          </p:nvSpPr>
          <p:spPr>
            <a:xfrm>
              <a:off x="9458904" y="4410688"/>
              <a:ext cx="1141343" cy="9038"/>
            </a:xfrm>
            <a:custGeom>
              <a:avLst/>
              <a:gdLst/>
              <a:ahLst/>
              <a:cxnLst/>
              <a:rect l="l" t="t" r="r" b="b"/>
              <a:pathLst>
                <a:path w="13133" h="104" extrusionOk="0">
                  <a:moveTo>
                    <a:pt x="0" y="0"/>
                  </a:moveTo>
                  <a:lnTo>
                    <a:pt x="104" y="104"/>
                  </a:lnTo>
                  <a:lnTo>
                    <a:pt x="13132" y="104"/>
                  </a:lnTo>
                  <a:lnTo>
                    <a:pt x="131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5"/>
            <p:cNvSpPr/>
            <p:nvPr/>
          </p:nvSpPr>
          <p:spPr>
            <a:xfrm>
              <a:off x="9429702" y="4448841"/>
              <a:ext cx="1188534" cy="159647"/>
            </a:xfrm>
            <a:custGeom>
              <a:avLst/>
              <a:gdLst/>
              <a:ahLst/>
              <a:cxnLst/>
              <a:rect l="l" t="t" r="r" b="b"/>
              <a:pathLst>
                <a:path w="13676" h="1837" extrusionOk="0">
                  <a:moveTo>
                    <a:pt x="0" y="1"/>
                  </a:moveTo>
                  <a:lnTo>
                    <a:pt x="0" y="1836"/>
                  </a:lnTo>
                  <a:lnTo>
                    <a:pt x="13675" y="1836"/>
                  </a:lnTo>
                  <a:lnTo>
                    <a:pt x="13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5"/>
            <p:cNvSpPr/>
            <p:nvPr/>
          </p:nvSpPr>
          <p:spPr>
            <a:xfrm>
              <a:off x="9541989" y="4448841"/>
              <a:ext cx="56315" cy="159647"/>
            </a:xfrm>
            <a:custGeom>
              <a:avLst/>
              <a:gdLst/>
              <a:ahLst/>
              <a:cxnLst/>
              <a:rect l="l" t="t" r="r" b="b"/>
              <a:pathLst>
                <a:path w="648" h="1837" extrusionOk="0">
                  <a:moveTo>
                    <a:pt x="1" y="1"/>
                  </a:moveTo>
                  <a:lnTo>
                    <a:pt x="1" y="1836"/>
                  </a:lnTo>
                  <a:lnTo>
                    <a:pt x="647" y="183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5"/>
            <p:cNvSpPr/>
            <p:nvPr/>
          </p:nvSpPr>
          <p:spPr>
            <a:xfrm>
              <a:off x="10478866" y="4448841"/>
              <a:ext cx="56229" cy="159647"/>
            </a:xfrm>
            <a:custGeom>
              <a:avLst/>
              <a:gdLst/>
              <a:ahLst/>
              <a:cxnLst/>
              <a:rect l="l" t="t" r="r" b="b"/>
              <a:pathLst>
                <a:path w="647" h="1837" extrusionOk="0">
                  <a:moveTo>
                    <a:pt x="1" y="1"/>
                  </a:moveTo>
                  <a:lnTo>
                    <a:pt x="1" y="1836"/>
                  </a:lnTo>
                  <a:lnTo>
                    <a:pt x="647" y="183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>
              <a:off x="9692515" y="4496033"/>
              <a:ext cx="692037" cy="65267"/>
            </a:xfrm>
            <a:custGeom>
              <a:avLst/>
              <a:gdLst/>
              <a:ahLst/>
              <a:cxnLst/>
              <a:rect l="l" t="t" r="r" b="b"/>
              <a:pathLst>
                <a:path w="7963" h="751" extrusionOk="0">
                  <a:moveTo>
                    <a:pt x="1" y="1"/>
                  </a:moveTo>
                  <a:lnTo>
                    <a:pt x="1" y="750"/>
                  </a:lnTo>
                  <a:lnTo>
                    <a:pt x="7963" y="750"/>
                  </a:lnTo>
                  <a:lnTo>
                    <a:pt x="79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5"/>
            <p:cNvSpPr/>
            <p:nvPr/>
          </p:nvSpPr>
          <p:spPr>
            <a:xfrm>
              <a:off x="9243196" y="3727671"/>
              <a:ext cx="251768" cy="262979"/>
            </a:xfrm>
            <a:custGeom>
              <a:avLst/>
              <a:gdLst/>
              <a:ahLst/>
              <a:cxnLst/>
              <a:rect l="l" t="t" r="r" b="b"/>
              <a:pathLst>
                <a:path w="2897" h="3026" extrusionOk="0">
                  <a:moveTo>
                    <a:pt x="1293" y="1"/>
                  </a:moveTo>
                  <a:lnTo>
                    <a:pt x="1190" y="1397"/>
                  </a:lnTo>
                  <a:lnTo>
                    <a:pt x="1" y="1500"/>
                  </a:lnTo>
                  <a:lnTo>
                    <a:pt x="957" y="1836"/>
                  </a:lnTo>
                  <a:lnTo>
                    <a:pt x="440" y="2922"/>
                  </a:lnTo>
                  <a:lnTo>
                    <a:pt x="1500" y="2043"/>
                  </a:lnTo>
                  <a:lnTo>
                    <a:pt x="2146" y="3025"/>
                  </a:lnTo>
                  <a:lnTo>
                    <a:pt x="2146" y="3025"/>
                  </a:lnTo>
                  <a:lnTo>
                    <a:pt x="1940" y="1836"/>
                  </a:lnTo>
                  <a:lnTo>
                    <a:pt x="2896" y="1293"/>
                  </a:lnTo>
                  <a:lnTo>
                    <a:pt x="1733" y="1397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5"/>
            <p:cNvSpPr/>
            <p:nvPr/>
          </p:nvSpPr>
          <p:spPr>
            <a:xfrm>
              <a:off x="10460876" y="3408715"/>
              <a:ext cx="195540" cy="215702"/>
            </a:xfrm>
            <a:custGeom>
              <a:avLst/>
              <a:gdLst/>
              <a:ahLst/>
              <a:cxnLst/>
              <a:rect l="l" t="t" r="r" b="b"/>
              <a:pathLst>
                <a:path w="2250" h="2482" extrusionOk="0">
                  <a:moveTo>
                    <a:pt x="311" y="0"/>
                  </a:moveTo>
                  <a:lnTo>
                    <a:pt x="854" y="1086"/>
                  </a:lnTo>
                  <a:lnTo>
                    <a:pt x="1" y="1629"/>
                  </a:lnTo>
                  <a:lnTo>
                    <a:pt x="957" y="1525"/>
                  </a:lnTo>
                  <a:lnTo>
                    <a:pt x="957" y="2482"/>
                  </a:lnTo>
                  <a:lnTo>
                    <a:pt x="1293" y="1422"/>
                  </a:lnTo>
                  <a:lnTo>
                    <a:pt x="2250" y="1835"/>
                  </a:lnTo>
                  <a:lnTo>
                    <a:pt x="2250" y="1835"/>
                  </a:lnTo>
                  <a:lnTo>
                    <a:pt x="1603" y="1086"/>
                  </a:lnTo>
                  <a:lnTo>
                    <a:pt x="2146" y="233"/>
                  </a:lnTo>
                  <a:lnTo>
                    <a:pt x="1293" y="879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5"/>
            <p:cNvSpPr/>
            <p:nvPr/>
          </p:nvSpPr>
          <p:spPr>
            <a:xfrm>
              <a:off x="9571190" y="3157026"/>
              <a:ext cx="186588" cy="186588"/>
            </a:xfrm>
            <a:custGeom>
              <a:avLst/>
              <a:gdLst/>
              <a:ahLst/>
              <a:cxnLst/>
              <a:rect l="l" t="t" r="r" b="b"/>
              <a:pathLst>
                <a:path w="2147" h="2147" extrusionOk="0">
                  <a:moveTo>
                    <a:pt x="957" y="1"/>
                  </a:moveTo>
                  <a:lnTo>
                    <a:pt x="854" y="1087"/>
                  </a:lnTo>
                  <a:lnTo>
                    <a:pt x="1" y="1087"/>
                  </a:lnTo>
                  <a:lnTo>
                    <a:pt x="751" y="1397"/>
                  </a:lnTo>
                  <a:lnTo>
                    <a:pt x="208" y="2146"/>
                  </a:lnTo>
                  <a:lnTo>
                    <a:pt x="1061" y="1500"/>
                  </a:lnTo>
                  <a:lnTo>
                    <a:pt x="1604" y="2146"/>
                  </a:lnTo>
                  <a:lnTo>
                    <a:pt x="1397" y="1293"/>
                  </a:lnTo>
                  <a:lnTo>
                    <a:pt x="2147" y="957"/>
                  </a:lnTo>
                  <a:lnTo>
                    <a:pt x="1190" y="957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9" name="Google Shape;1719;p55"/>
          <p:cNvSpPr/>
          <p:nvPr/>
        </p:nvSpPr>
        <p:spPr>
          <a:xfrm flipH="1">
            <a:off x="2100701" y="1762174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1E95B73-733D-3D18-9071-BEB878447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9" y="1423559"/>
            <a:ext cx="4276991" cy="3037389"/>
          </a:xfrm>
          <a:prstGeom prst="rect">
            <a:avLst/>
          </a:prstGeom>
        </p:spPr>
      </p:pic>
      <p:grpSp>
        <p:nvGrpSpPr>
          <p:cNvPr id="1656" name="Google Shape;1656;p55"/>
          <p:cNvGrpSpPr/>
          <p:nvPr/>
        </p:nvGrpSpPr>
        <p:grpSpPr>
          <a:xfrm>
            <a:off x="11668" y="1271324"/>
            <a:ext cx="4579132" cy="3872176"/>
            <a:chOff x="2347700" y="1911225"/>
            <a:chExt cx="4220100" cy="2687448"/>
          </a:xfrm>
        </p:grpSpPr>
        <p:sp>
          <p:nvSpPr>
            <p:cNvPr id="1657" name="Google Shape;1657;p55"/>
            <p:cNvSpPr/>
            <p:nvPr/>
          </p:nvSpPr>
          <p:spPr>
            <a:xfrm rot="10800000">
              <a:off x="3557713" y="4411999"/>
              <a:ext cx="1800075" cy="186674"/>
            </a:xfrm>
            <a:prstGeom prst="flowChartManualOperation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5"/>
            <p:cNvSpPr/>
            <p:nvPr/>
          </p:nvSpPr>
          <p:spPr>
            <a:xfrm>
              <a:off x="3897849" y="4229248"/>
              <a:ext cx="1119803" cy="224014"/>
            </a:xfrm>
            <a:prstGeom prst="flowChartProcess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5"/>
            <p:cNvSpPr/>
            <p:nvPr/>
          </p:nvSpPr>
          <p:spPr>
            <a:xfrm>
              <a:off x="2347700" y="1911225"/>
              <a:ext cx="4220100" cy="2364600"/>
            </a:xfrm>
            <a:prstGeom prst="frame">
              <a:avLst>
                <a:gd name="adj1" fmla="val 861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Bong bóng Ý nghĩ: Hình đám mây 8">
            <a:extLst>
              <a:ext uri="{FF2B5EF4-FFF2-40B4-BE49-F238E27FC236}">
                <a16:creationId xmlns:a16="http://schemas.microsoft.com/office/drawing/2014/main" id="{09C75E73-07C8-E669-4B67-62E1CFAB5522}"/>
              </a:ext>
            </a:extLst>
          </p:cNvPr>
          <p:cNvSpPr/>
          <p:nvPr/>
        </p:nvSpPr>
        <p:spPr>
          <a:xfrm>
            <a:off x="450659" y="57832"/>
            <a:ext cx="4579132" cy="97869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 toán cho biết gì?</a:t>
            </a:r>
            <a:endParaRPr lang="en-US" sz="2400" dirty="0">
              <a:latin typeface="+mj-lt"/>
            </a:endParaRPr>
          </a:p>
        </p:txBody>
      </p:sp>
      <p:sp>
        <p:nvSpPr>
          <p:cNvPr id="79" name="Bong bóng Ý nghĩ: Hình đám mây 78">
            <a:extLst>
              <a:ext uri="{FF2B5EF4-FFF2-40B4-BE49-F238E27FC236}">
                <a16:creationId xmlns:a16="http://schemas.microsoft.com/office/drawing/2014/main" id="{1CDF5539-265B-5A63-40BA-C1E0E761D574}"/>
              </a:ext>
            </a:extLst>
          </p:cNvPr>
          <p:cNvSpPr/>
          <p:nvPr/>
        </p:nvSpPr>
        <p:spPr>
          <a:xfrm>
            <a:off x="4727811" y="2271907"/>
            <a:ext cx="3579168" cy="978694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 toán hỏi gì?</a:t>
            </a:r>
            <a:endParaRPr lang="en-US" sz="2400" dirty="0">
              <a:latin typeface="+mj-lt"/>
            </a:endParaRPr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0CBD9247-A1C1-B08A-C528-1BFD3E797074}"/>
              </a:ext>
            </a:extLst>
          </p:cNvPr>
          <p:cNvSpPr txBox="1"/>
          <p:nvPr/>
        </p:nvSpPr>
        <p:spPr>
          <a:xfrm>
            <a:off x="5625627" y="479486"/>
            <a:ext cx="3243263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Có tất cả 4 luống, mỗi luống trồng 6 cây. </a:t>
            </a:r>
            <a:endParaRPr lang="en-US" sz="2400" dirty="0">
              <a:latin typeface="+mj-lt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2F57346F-5AAD-6EF3-CA65-D88F0A5034B1}"/>
              </a:ext>
            </a:extLst>
          </p:cNvPr>
          <p:cNvSpPr/>
          <p:nvPr/>
        </p:nvSpPr>
        <p:spPr>
          <a:xfrm>
            <a:off x="4638982" y="923473"/>
            <a:ext cx="938463" cy="29920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ũi tên: Phải 83">
            <a:extLst>
              <a:ext uri="{FF2B5EF4-FFF2-40B4-BE49-F238E27FC236}">
                <a16:creationId xmlns:a16="http://schemas.microsoft.com/office/drawing/2014/main" id="{FE21F8A2-8102-115A-88AD-04BF43305567}"/>
              </a:ext>
            </a:extLst>
          </p:cNvPr>
          <p:cNvSpPr/>
          <p:nvPr/>
        </p:nvSpPr>
        <p:spPr>
          <a:xfrm>
            <a:off x="4687596" y="4024668"/>
            <a:ext cx="684391" cy="29920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21EB18DC-64FB-E47C-623C-2BEA86C8FAA5}"/>
              </a:ext>
            </a:extLst>
          </p:cNvPr>
          <p:cNvSpPr txBox="1"/>
          <p:nvPr/>
        </p:nvSpPr>
        <p:spPr>
          <a:xfrm>
            <a:off x="5436029" y="3558954"/>
            <a:ext cx="256817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luống có tất cả bao nhiêu cây?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38292F0A-5D2B-6857-8C5B-BC207C068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07092"/>
            <a:ext cx="818252" cy="818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9" grpId="0" animBg="1"/>
      <p:bldP spid="82" grpId="0"/>
      <p:bldP spid="13" grpId="0" animBg="1"/>
      <p:bldP spid="84" grpId="0" animBg="1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56"/>
          <p:cNvSpPr/>
          <p:nvPr/>
        </p:nvSpPr>
        <p:spPr>
          <a:xfrm>
            <a:off x="4671941" y="3239972"/>
            <a:ext cx="258300" cy="258300"/>
          </a:xfrm>
          <a:prstGeom prst="flowChartSummingJunction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31" name="Google Shape;1731;p56"/>
          <p:cNvGrpSpPr/>
          <p:nvPr/>
        </p:nvGrpSpPr>
        <p:grpSpPr>
          <a:xfrm flipH="1">
            <a:off x="7230476" y="4020151"/>
            <a:ext cx="1972801" cy="1106134"/>
            <a:chOff x="7343550" y="3454675"/>
            <a:chExt cx="637374" cy="357371"/>
          </a:xfrm>
        </p:grpSpPr>
        <p:sp>
          <p:nvSpPr>
            <p:cNvPr id="1732" name="Google Shape;1732;p56"/>
            <p:cNvSpPr/>
            <p:nvPr/>
          </p:nvSpPr>
          <p:spPr>
            <a:xfrm>
              <a:off x="7511918" y="3550008"/>
              <a:ext cx="469006" cy="257712"/>
            </a:xfrm>
            <a:custGeom>
              <a:avLst/>
              <a:gdLst/>
              <a:ahLst/>
              <a:cxnLst/>
              <a:rect l="l" t="t" r="r" b="b"/>
              <a:pathLst>
                <a:path w="14115" h="7756" extrusionOk="0">
                  <a:moveTo>
                    <a:pt x="5584" y="2276"/>
                  </a:moveTo>
                  <a:lnTo>
                    <a:pt x="10340" y="6257"/>
                  </a:lnTo>
                  <a:lnTo>
                    <a:pt x="2999" y="6257"/>
                  </a:lnTo>
                  <a:lnTo>
                    <a:pt x="5584" y="2276"/>
                  </a:lnTo>
                  <a:close/>
                  <a:moveTo>
                    <a:pt x="4938" y="1"/>
                  </a:moveTo>
                  <a:lnTo>
                    <a:pt x="0" y="7756"/>
                  </a:lnTo>
                  <a:lnTo>
                    <a:pt x="14115" y="7756"/>
                  </a:lnTo>
                  <a:lnTo>
                    <a:pt x="12925" y="6799"/>
                  </a:lnTo>
                  <a:lnTo>
                    <a:pt x="12822" y="6696"/>
                  </a:lnTo>
                  <a:lnTo>
                    <a:pt x="12047" y="6153"/>
                  </a:lnTo>
                  <a:lnTo>
                    <a:pt x="12047" y="6050"/>
                  </a:lnTo>
                  <a:lnTo>
                    <a:pt x="11297" y="5403"/>
                  </a:lnTo>
                  <a:lnTo>
                    <a:pt x="11193" y="5403"/>
                  </a:lnTo>
                  <a:lnTo>
                    <a:pt x="10444" y="4757"/>
                  </a:lnTo>
                  <a:lnTo>
                    <a:pt x="10444" y="4654"/>
                  </a:lnTo>
                  <a:lnTo>
                    <a:pt x="9694" y="4008"/>
                  </a:lnTo>
                  <a:lnTo>
                    <a:pt x="9591" y="4008"/>
                  </a:lnTo>
                  <a:lnTo>
                    <a:pt x="8815" y="3361"/>
                  </a:lnTo>
                  <a:lnTo>
                    <a:pt x="8066" y="2715"/>
                  </a:lnTo>
                  <a:lnTo>
                    <a:pt x="7962" y="2586"/>
                  </a:lnTo>
                  <a:lnTo>
                    <a:pt x="7213" y="1940"/>
                  </a:lnTo>
                  <a:lnTo>
                    <a:pt x="6463" y="1293"/>
                  </a:lnTo>
                  <a:lnTo>
                    <a:pt x="6359" y="1190"/>
                  </a:lnTo>
                  <a:lnTo>
                    <a:pt x="5584" y="647"/>
                  </a:lnTo>
                  <a:lnTo>
                    <a:pt x="5584" y="544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6"/>
            <p:cNvSpPr/>
            <p:nvPr/>
          </p:nvSpPr>
          <p:spPr>
            <a:xfrm>
              <a:off x="7683709" y="3568051"/>
              <a:ext cx="13756" cy="18076"/>
            </a:xfrm>
            <a:custGeom>
              <a:avLst/>
              <a:gdLst/>
              <a:ahLst/>
              <a:cxnLst/>
              <a:rect l="l" t="t" r="r" b="b"/>
              <a:pathLst>
                <a:path w="414" h="544" extrusionOk="0">
                  <a:moveTo>
                    <a:pt x="414" y="1"/>
                  </a:moveTo>
                  <a:lnTo>
                    <a:pt x="0" y="440"/>
                  </a:lnTo>
                  <a:lnTo>
                    <a:pt x="0" y="543"/>
                  </a:lnTo>
                  <a:lnTo>
                    <a:pt x="414" y="104"/>
                  </a:lnTo>
                  <a:lnTo>
                    <a:pt x="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6"/>
            <p:cNvSpPr/>
            <p:nvPr/>
          </p:nvSpPr>
          <p:spPr>
            <a:xfrm>
              <a:off x="7708597" y="3589516"/>
              <a:ext cx="18076" cy="21531"/>
            </a:xfrm>
            <a:custGeom>
              <a:avLst/>
              <a:gdLst/>
              <a:ahLst/>
              <a:cxnLst/>
              <a:rect l="l" t="t" r="r" b="b"/>
              <a:pathLst>
                <a:path w="544" h="648" extrusionOk="0">
                  <a:moveTo>
                    <a:pt x="440" y="1"/>
                  </a:moveTo>
                  <a:lnTo>
                    <a:pt x="1" y="544"/>
                  </a:lnTo>
                  <a:lnTo>
                    <a:pt x="1" y="647"/>
                  </a:lnTo>
                  <a:lnTo>
                    <a:pt x="104" y="544"/>
                  </a:lnTo>
                  <a:lnTo>
                    <a:pt x="544" y="104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6"/>
            <p:cNvSpPr/>
            <p:nvPr/>
          </p:nvSpPr>
          <p:spPr>
            <a:xfrm>
              <a:off x="7736974" y="3614437"/>
              <a:ext cx="14620" cy="18076"/>
            </a:xfrm>
            <a:custGeom>
              <a:avLst/>
              <a:gdLst/>
              <a:ahLst/>
              <a:cxnLst/>
              <a:rect l="l" t="t" r="r" b="b"/>
              <a:pathLst>
                <a:path w="440" h="544" extrusionOk="0">
                  <a:moveTo>
                    <a:pt x="440" y="1"/>
                  </a:moveTo>
                  <a:lnTo>
                    <a:pt x="0" y="440"/>
                  </a:lnTo>
                  <a:lnTo>
                    <a:pt x="0" y="543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6"/>
            <p:cNvSpPr/>
            <p:nvPr/>
          </p:nvSpPr>
          <p:spPr>
            <a:xfrm>
              <a:off x="7761862" y="3635903"/>
              <a:ext cx="18076" cy="18076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440" y="1"/>
                  </a:moveTo>
                  <a:lnTo>
                    <a:pt x="1" y="440"/>
                  </a:lnTo>
                  <a:lnTo>
                    <a:pt x="1" y="544"/>
                  </a:lnTo>
                  <a:lnTo>
                    <a:pt x="130" y="544"/>
                  </a:lnTo>
                  <a:lnTo>
                    <a:pt x="544" y="130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6"/>
            <p:cNvSpPr/>
            <p:nvPr/>
          </p:nvSpPr>
          <p:spPr>
            <a:xfrm>
              <a:off x="7791070" y="3661688"/>
              <a:ext cx="13789" cy="17212"/>
            </a:xfrm>
            <a:custGeom>
              <a:avLst/>
              <a:gdLst/>
              <a:ahLst/>
              <a:cxnLst/>
              <a:rect l="l" t="t" r="r" b="b"/>
              <a:pathLst>
                <a:path w="415" h="518" extrusionOk="0">
                  <a:moveTo>
                    <a:pt x="414" y="0"/>
                  </a:moveTo>
                  <a:lnTo>
                    <a:pt x="1" y="414"/>
                  </a:lnTo>
                  <a:lnTo>
                    <a:pt x="1" y="517"/>
                  </a:lnTo>
                  <a:lnTo>
                    <a:pt x="1" y="414"/>
                  </a:lnTo>
                  <a:lnTo>
                    <a:pt x="1" y="414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6"/>
            <p:cNvSpPr/>
            <p:nvPr/>
          </p:nvSpPr>
          <p:spPr>
            <a:xfrm>
              <a:off x="7815991" y="3683154"/>
              <a:ext cx="18076" cy="17212"/>
            </a:xfrm>
            <a:custGeom>
              <a:avLst/>
              <a:gdLst/>
              <a:ahLst/>
              <a:cxnLst/>
              <a:rect l="l" t="t" r="r" b="b"/>
              <a:pathLst>
                <a:path w="544" h="518" extrusionOk="0">
                  <a:moveTo>
                    <a:pt x="440" y="1"/>
                  </a:moveTo>
                  <a:lnTo>
                    <a:pt x="0" y="414"/>
                  </a:lnTo>
                  <a:lnTo>
                    <a:pt x="0" y="518"/>
                  </a:lnTo>
                  <a:lnTo>
                    <a:pt x="104" y="518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6"/>
            <p:cNvSpPr/>
            <p:nvPr/>
          </p:nvSpPr>
          <p:spPr>
            <a:xfrm>
              <a:off x="7844335" y="3704619"/>
              <a:ext cx="14620" cy="17212"/>
            </a:xfrm>
            <a:custGeom>
              <a:avLst/>
              <a:gdLst/>
              <a:ahLst/>
              <a:cxnLst/>
              <a:rect l="l" t="t" r="r" b="b"/>
              <a:pathLst>
                <a:path w="440" h="518" extrusionOk="0">
                  <a:moveTo>
                    <a:pt x="440" y="1"/>
                  </a:moveTo>
                  <a:lnTo>
                    <a:pt x="0" y="414"/>
                  </a:lnTo>
                  <a:lnTo>
                    <a:pt x="0" y="518"/>
                  </a:lnTo>
                  <a:lnTo>
                    <a:pt x="440" y="104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6"/>
            <p:cNvSpPr/>
            <p:nvPr/>
          </p:nvSpPr>
          <p:spPr>
            <a:xfrm>
              <a:off x="7869256" y="3729541"/>
              <a:ext cx="18043" cy="18076"/>
            </a:xfrm>
            <a:custGeom>
              <a:avLst/>
              <a:gdLst/>
              <a:ahLst/>
              <a:cxnLst/>
              <a:rect l="l" t="t" r="r" b="b"/>
              <a:pathLst>
                <a:path w="543" h="544" extrusionOk="0">
                  <a:moveTo>
                    <a:pt x="439" y="0"/>
                  </a:moveTo>
                  <a:lnTo>
                    <a:pt x="0" y="414"/>
                  </a:lnTo>
                  <a:lnTo>
                    <a:pt x="0" y="543"/>
                  </a:lnTo>
                  <a:lnTo>
                    <a:pt x="129" y="41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6"/>
            <p:cNvSpPr/>
            <p:nvPr/>
          </p:nvSpPr>
          <p:spPr>
            <a:xfrm>
              <a:off x="7898431" y="3751006"/>
              <a:ext cx="13789" cy="18076"/>
            </a:xfrm>
            <a:custGeom>
              <a:avLst/>
              <a:gdLst/>
              <a:ahLst/>
              <a:cxnLst/>
              <a:rect l="l" t="t" r="r" b="b"/>
              <a:pathLst>
                <a:path w="415" h="544" extrusionOk="0">
                  <a:moveTo>
                    <a:pt x="415" y="1"/>
                  </a:moveTo>
                  <a:lnTo>
                    <a:pt x="1" y="414"/>
                  </a:lnTo>
                  <a:lnTo>
                    <a:pt x="1" y="544"/>
                  </a:lnTo>
                  <a:lnTo>
                    <a:pt x="415" y="104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6"/>
            <p:cNvSpPr/>
            <p:nvPr/>
          </p:nvSpPr>
          <p:spPr>
            <a:xfrm>
              <a:off x="7923352" y="3772505"/>
              <a:ext cx="18076" cy="18043"/>
            </a:xfrm>
            <a:custGeom>
              <a:avLst/>
              <a:gdLst/>
              <a:ahLst/>
              <a:cxnLst/>
              <a:rect l="l" t="t" r="r" b="b"/>
              <a:pathLst>
                <a:path w="544" h="543" extrusionOk="0">
                  <a:moveTo>
                    <a:pt x="440" y="0"/>
                  </a:moveTo>
                  <a:lnTo>
                    <a:pt x="1" y="414"/>
                  </a:lnTo>
                  <a:lnTo>
                    <a:pt x="1" y="543"/>
                  </a:lnTo>
                  <a:lnTo>
                    <a:pt x="104" y="543"/>
                  </a:lnTo>
                  <a:lnTo>
                    <a:pt x="543" y="10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6"/>
            <p:cNvSpPr/>
            <p:nvPr/>
          </p:nvSpPr>
          <p:spPr>
            <a:xfrm>
              <a:off x="7547140" y="3454675"/>
              <a:ext cx="39541" cy="88485"/>
            </a:xfrm>
            <a:custGeom>
              <a:avLst/>
              <a:gdLst/>
              <a:ahLst/>
              <a:cxnLst/>
              <a:rect l="l" t="t" r="r" b="b"/>
              <a:pathLst>
                <a:path w="1190" h="2663" extrusionOk="0">
                  <a:moveTo>
                    <a:pt x="1034" y="0"/>
                  </a:moveTo>
                  <a:cubicBezTo>
                    <a:pt x="1008" y="0"/>
                    <a:pt x="982" y="26"/>
                    <a:pt x="982" y="78"/>
                  </a:cubicBezTo>
                  <a:cubicBezTo>
                    <a:pt x="543" y="414"/>
                    <a:pt x="336" y="828"/>
                    <a:pt x="233" y="1267"/>
                  </a:cubicBezTo>
                  <a:cubicBezTo>
                    <a:pt x="0" y="1706"/>
                    <a:pt x="0" y="2224"/>
                    <a:pt x="0" y="2663"/>
                  </a:cubicBezTo>
                  <a:lnTo>
                    <a:pt x="129" y="2663"/>
                  </a:lnTo>
                  <a:cubicBezTo>
                    <a:pt x="129" y="2224"/>
                    <a:pt x="129" y="1706"/>
                    <a:pt x="336" y="1267"/>
                  </a:cubicBezTo>
                  <a:cubicBezTo>
                    <a:pt x="543" y="931"/>
                    <a:pt x="776" y="517"/>
                    <a:pt x="1086" y="285"/>
                  </a:cubicBezTo>
                  <a:lnTo>
                    <a:pt x="1086" y="181"/>
                  </a:lnTo>
                  <a:cubicBezTo>
                    <a:pt x="1189" y="181"/>
                    <a:pt x="1189" y="78"/>
                    <a:pt x="1086" y="78"/>
                  </a:cubicBezTo>
                  <a:cubicBezTo>
                    <a:pt x="1086" y="26"/>
                    <a:pt x="1060" y="0"/>
                    <a:pt x="1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6"/>
            <p:cNvSpPr/>
            <p:nvPr/>
          </p:nvSpPr>
          <p:spPr>
            <a:xfrm>
              <a:off x="7432901" y="3523458"/>
              <a:ext cx="239670" cy="178099"/>
            </a:xfrm>
            <a:custGeom>
              <a:avLst/>
              <a:gdLst/>
              <a:ahLst/>
              <a:cxnLst/>
              <a:rect l="l" t="t" r="r" b="b"/>
              <a:pathLst>
                <a:path w="7213" h="5360" extrusionOk="0">
                  <a:moveTo>
                    <a:pt x="5000" y="0"/>
                  </a:moveTo>
                  <a:cubicBezTo>
                    <a:pt x="4841" y="0"/>
                    <a:pt x="4682" y="17"/>
                    <a:pt x="4524" y="50"/>
                  </a:cubicBezTo>
                  <a:cubicBezTo>
                    <a:pt x="4317" y="154"/>
                    <a:pt x="4084" y="283"/>
                    <a:pt x="3878" y="283"/>
                  </a:cubicBezTo>
                  <a:cubicBezTo>
                    <a:pt x="3878" y="386"/>
                    <a:pt x="3567" y="593"/>
                    <a:pt x="3438" y="593"/>
                  </a:cubicBezTo>
                  <a:cubicBezTo>
                    <a:pt x="3063" y="373"/>
                    <a:pt x="2663" y="238"/>
                    <a:pt x="2262" y="238"/>
                  </a:cubicBezTo>
                  <a:cubicBezTo>
                    <a:pt x="1861" y="238"/>
                    <a:pt x="1461" y="373"/>
                    <a:pt x="1086" y="696"/>
                  </a:cubicBezTo>
                  <a:cubicBezTo>
                    <a:pt x="207" y="1239"/>
                    <a:pt x="0" y="2532"/>
                    <a:pt x="439" y="3514"/>
                  </a:cubicBezTo>
                  <a:cubicBezTo>
                    <a:pt x="646" y="4160"/>
                    <a:pt x="1086" y="4574"/>
                    <a:pt x="1629" y="4910"/>
                  </a:cubicBezTo>
                  <a:cubicBezTo>
                    <a:pt x="2233" y="5160"/>
                    <a:pt x="2838" y="5360"/>
                    <a:pt x="3497" y="5360"/>
                  </a:cubicBezTo>
                  <a:cubicBezTo>
                    <a:pt x="3655" y="5360"/>
                    <a:pt x="3816" y="5349"/>
                    <a:pt x="3981" y="5324"/>
                  </a:cubicBezTo>
                  <a:cubicBezTo>
                    <a:pt x="4731" y="5220"/>
                    <a:pt x="5610" y="5013"/>
                    <a:pt x="6152" y="4471"/>
                  </a:cubicBezTo>
                  <a:cubicBezTo>
                    <a:pt x="6799" y="3824"/>
                    <a:pt x="7212" y="2971"/>
                    <a:pt x="7109" y="1989"/>
                  </a:cubicBezTo>
                  <a:cubicBezTo>
                    <a:pt x="7109" y="1782"/>
                    <a:pt x="7109" y="1575"/>
                    <a:pt x="7005" y="1343"/>
                  </a:cubicBezTo>
                  <a:cubicBezTo>
                    <a:pt x="6637" y="453"/>
                    <a:pt x="5830" y="0"/>
                    <a:pt x="5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6"/>
            <p:cNvSpPr/>
            <p:nvPr/>
          </p:nvSpPr>
          <p:spPr>
            <a:xfrm>
              <a:off x="7486997" y="3589516"/>
              <a:ext cx="182120" cy="110847"/>
            </a:xfrm>
            <a:custGeom>
              <a:avLst/>
              <a:gdLst/>
              <a:ahLst/>
              <a:cxnLst/>
              <a:rect l="l" t="t" r="r" b="b"/>
              <a:pathLst>
                <a:path w="5481" h="3336" extrusionOk="0">
                  <a:moveTo>
                    <a:pt x="5481" y="1"/>
                  </a:moveTo>
                  <a:cubicBezTo>
                    <a:pt x="5171" y="647"/>
                    <a:pt x="4628" y="1293"/>
                    <a:pt x="4085" y="1733"/>
                  </a:cubicBezTo>
                  <a:cubicBezTo>
                    <a:pt x="3232" y="2483"/>
                    <a:pt x="2043" y="2922"/>
                    <a:pt x="957" y="2922"/>
                  </a:cubicBezTo>
                  <a:cubicBezTo>
                    <a:pt x="854" y="2922"/>
                    <a:pt x="854" y="3025"/>
                    <a:pt x="750" y="3025"/>
                  </a:cubicBezTo>
                  <a:cubicBezTo>
                    <a:pt x="518" y="3025"/>
                    <a:pt x="311" y="2922"/>
                    <a:pt x="1" y="2922"/>
                  </a:cubicBezTo>
                  <a:cubicBezTo>
                    <a:pt x="647" y="3232"/>
                    <a:pt x="1293" y="3336"/>
                    <a:pt x="1939" y="3336"/>
                  </a:cubicBezTo>
                  <a:lnTo>
                    <a:pt x="2353" y="3336"/>
                  </a:lnTo>
                  <a:cubicBezTo>
                    <a:pt x="3103" y="3232"/>
                    <a:pt x="3982" y="3025"/>
                    <a:pt x="4524" y="2483"/>
                  </a:cubicBezTo>
                  <a:cubicBezTo>
                    <a:pt x="5171" y="1940"/>
                    <a:pt x="5481" y="1087"/>
                    <a:pt x="5481" y="234"/>
                  </a:cubicBezTo>
                  <a:lnTo>
                    <a:pt x="5481" y="1"/>
                  </a:ln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6"/>
            <p:cNvSpPr/>
            <p:nvPr/>
          </p:nvSpPr>
          <p:spPr>
            <a:xfrm>
              <a:off x="7465531" y="3545056"/>
              <a:ext cx="38677" cy="44492"/>
            </a:xfrm>
            <a:custGeom>
              <a:avLst/>
              <a:gdLst/>
              <a:ahLst/>
              <a:cxnLst/>
              <a:rect l="l" t="t" r="r" b="b"/>
              <a:pathLst>
                <a:path w="1164" h="1339" extrusionOk="0">
                  <a:moveTo>
                    <a:pt x="784" y="0"/>
                  </a:moveTo>
                  <a:cubicBezTo>
                    <a:pt x="493" y="0"/>
                    <a:pt x="154" y="359"/>
                    <a:pt x="0" y="589"/>
                  </a:cubicBezTo>
                  <a:lnTo>
                    <a:pt x="0" y="1029"/>
                  </a:lnTo>
                  <a:cubicBezTo>
                    <a:pt x="0" y="1132"/>
                    <a:pt x="104" y="1235"/>
                    <a:pt x="207" y="1235"/>
                  </a:cubicBezTo>
                  <a:cubicBezTo>
                    <a:pt x="207" y="1339"/>
                    <a:pt x="311" y="1339"/>
                    <a:pt x="311" y="1339"/>
                  </a:cubicBezTo>
                  <a:cubicBezTo>
                    <a:pt x="750" y="1235"/>
                    <a:pt x="957" y="1029"/>
                    <a:pt x="1060" y="693"/>
                  </a:cubicBezTo>
                  <a:cubicBezTo>
                    <a:pt x="1164" y="486"/>
                    <a:pt x="1164" y="382"/>
                    <a:pt x="1060" y="150"/>
                  </a:cubicBezTo>
                  <a:cubicBezTo>
                    <a:pt x="980" y="43"/>
                    <a:pt x="885" y="0"/>
                    <a:pt x="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6"/>
            <p:cNvSpPr/>
            <p:nvPr/>
          </p:nvSpPr>
          <p:spPr>
            <a:xfrm>
              <a:off x="7450911" y="3592507"/>
              <a:ext cx="24954" cy="25186"/>
            </a:xfrm>
            <a:custGeom>
              <a:avLst/>
              <a:gdLst/>
              <a:ahLst/>
              <a:cxnLst/>
              <a:rect l="l" t="t" r="r" b="b"/>
              <a:pathLst>
                <a:path w="751" h="758" extrusionOk="0">
                  <a:moveTo>
                    <a:pt x="354" y="1"/>
                  </a:moveTo>
                  <a:cubicBezTo>
                    <a:pt x="150" y="1"/>
                    <a:pt x="1" y="207"/>
                    <a:pt x="1" y="350"/>
                  </a:cubicBezTo>
                  <a:cubicBezTo>
                    <a:pt x="1" y="454"/>
                    <a:pt x="1" y="661"/>
                    <a:pt x="104" y="661"/>
                  </a:cubicBezTo>
                  <a:cubicBezTo>
                    <a:pt x="208" y="725"/>
                    <a:pt x="318" y="757"/>
                    <a:pt x="414" y="757"/>
                  </a:cubicBezTo>
                  <a:cubicBezTo>
                    <a:pt x="511" y="757"/>
                    <a:pt x="595" y="725"/>
                    <a:pt x="647" y="661"/>
                  </a:cubicBezTo>
                  <a:cubicBezTo>
                    <a:pt x="751" y="454"/>
                    <a:pt x="751" y="247"/>
                    <a:pt x="647" y="144"/>
                  </a:cubicBezTo>
                  <a:cubicBezTo>
                    <a:pt x="544" y="41"/>
                    <a:pt x="444" y="1"/>
                    <a:pt x="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6"/>
            <p:cNvSpPr/>
            <p:nvPr/>
          </p:nvSpPr>
          <p:spPr>
            <a:xfrm>
              <a:off x="7361593" y="3769049"/>
              <a:ext cx="400292" cy="42996"/>
            </a:xfrm>
            <a:custGeom>
              <a:avLst/>
              <a:gdLst/>
              <a:ahLst/>
              <a:cxnLst/>
              <a:rect l="l" t="t" r="r" b="b"/>
              <a:pathLst>
                <a:path w="12047" h="1294" extrusionOk="0">
                  <a:moveTo>
                    <a:pt x="311" y="1"/>
                  </a:moveTo>
                  <a:cubicBezTo>
                    <a:pt x="311" y="1"/>
                    <a:pt x="0" y="104"/>
                    <a:pt x="0" y="647"/>
                  </a:cubicBezTo>
                  <a:cubicBezTo>
                    <a:pt x="0" y="1060"/>
                    <a:pt x="311" y="1293"/>
                    <a:pt x="311" y="1293"/>
                  </a:cubicBezTo>
                  <a:lnTo>
                    <a:pt x="12047" y="1293"/>
                  </a:lnTo>
                  <a:lnTo>
                    <a:pt x="1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6"/>
            <p:cNvSpPr/>
            <p:nvPr/>
          </p:nvSpPr>
          <p:spPr>
            <a:xfrm>
              <a:off x="7375349" y="3769049"/>
              <a:ext cx="14620" cy="42996"/>
            </a:xfrm>
            <a:custGeom>
              <a:avLst/>
              <a:gdLst/>
              <a:ahLst/>
              <a:cxnLst/>
              <a:rect l="l" t="t" r="r" b="b"/>
              <a:pathLst>
                <a:path w="440" h="1294" extrusionOk="0">
                  <a:moveTo>
                    <a:pt x="336" y="1"/>
                  </a:moveTo>
                  <a:cubicBezTo>
                    <a:pt x="0" y="518"/>
                    <a:pt x="233" y="1060"/>
                    <a:pt x="336" y="1293"/>
                  </a:cubicBezTo>
                  <a:lnTo>
                    <a:pt x="439" y="1293"/>
                  </a:lnTo>
                  <a:cubicBezTo>
                    <a:pt x="336" y="1060"/>
                    <a:pt x="129" y="518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6"/>
            <p:cNvSpPr/>
            <p:nvPr/>
          </p:nvSpPr>
          <p:spPr>
            <a:xfrm>
              <a:off x="7393359" y="3769049"/>
              <a:ext cx="14653" cy="42996"/>
            </a:xfrm>
            <a:custGeom>
              <a:avLst/>
              <a:gdLst/>
              <a:ahLst/>
              <a:cxnLst/>
              <a:rect l="l" t="t" r="r" b="b"/>
              <a:pathLst>
                <a:path w="441" h="1294" extrusionOk="0">
                  <a:moveTo>
                    <a:pt x="337" y="1"/>
                  </a:moveTo>
                  <a:cubicBezTo>
                    <a:pt x="1" y="518"/>
                    <a:pt x="234" y="1060"/>
                    <a:pt x="337" y="1293"/>
                  </a:cubicBezTo>
                  <a:lnTo>
                    <a:pt x="440" y="1293"/>
                  </a:lnTo>
                  <a:cubicBezTo>
                    <a:pt x="337" y="1060"/>
                    <a:pt x="104" y="518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6"/>
            <p:cNvSpPr/>
            <p:nvPr/>
          </p:nvSpPr>
          <p:spPr>
            <a:xfrm>
              <a:off x="7637322" y="3769049"/>
              <a:ext cx="13756" cy="42996"/>
            </a:xfrm>
            <a:custGeom>
              <a:avLst/>
              <a:gdLst/>
              <a:ahLst/>
              <a:cxnLst/>
              <a:rect l="l" t="t" r="r" b="b"/>
              <a:pathLst>
                <a:path w="414" h="1294" extrusionOk="0">
                  <a:moveTo>
                    <a:pt x="311" y="1"/>
                  </a:moveTo>
                  <a:cubicBezTo>
                    <a:pt x="0" y="518"/>
                    <a:pt x="207" y="1060"/>
                    <a:pt x="311" y="1293"/>
                  </a:cubicBezTo>
                  <a:lnTo>
                    <a:pt x="414" y="1293"/>
                  </a:lnTo>
                  <a:cubicBezTo>
                    <a:pt x="311" y="1060"/>
                    <a:pt x="104" y="518"/>
                    <a:pt x="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6"/>
            <p:cNvSpPr/>
            <p:nvPr/>
          </p:nvSpPr>
          <p:spPr>
            <a:xfrm>
              <a:off x="7619279" y="3769049"/>
              <a:ext cx="13789" cy="42996"/>
            </a:xfrm>
            <a:custGeom>
              <a:avLst/>
              <a:gdLst/>
              <a:ahLst/>
              <a:cxnLst/>
              <a:rect l="l" t="t" r="r" b="b"/>
              <a:pathLst>
                <a:path w="415" h="1294" extrusionOk="0">
                  <a:moveTo>
                    <a:pt x="311" y="1"/>
                  </a:moveTo>
                  <a:cubicBezTo>
                    <a:pt x="1" y="518"/>
                    <a:pt x="207" y="1060"/>
                    <a:pt x="311" y="1293"/>
                  </a:cubicBezTo>
                  <a:lnTo>
                    <a:pt x="414" y="1293"/>
                  </a:lnTo>
                  <a:cubicBezTo>
                    <a:pt x="311" y="1060"/>
                    <a:pt x="104" y="518"/>
                    <a:pt x="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6"/>
            <p:cNvSpPr/>
            <p:nvPr/>
          </p:nvSpPr>
          <p:spPr>
            <a:xfrm>
              <a:off x="7672544" y="3772505"/>
              <a:ext cx="89349" cy="35221"/>
            </a:xfrm>
            <a:custGeom>
              <a:avLst/>
              <a:gdLst/>
              <a:ahLst/>
              <a:cxnLst/>
              <a:rect l="l" t="t" r="r" b="b"/>
              <a:pathLst>
                <a:path w="2689" h="1060" extrusionOk="0">
                  <a:moveTo>
                    <a:pt x="233" y="0"/>
                  </a:moveTo>
                  <a:lnTo>
                    <a:pt x="104" y="103"/>
                  </a:lnTo>
                  <a:lnTo>
                    <a:pt x="0" y="207"/>
                  </a:lnTo>
                  <a:lnTo>
                    <a:pt x="0" y="310"/>
                  </a:lnTo>
                  <a:lnTo>
                    <a:pt x="0" y="414"/>
                  </a:lnTo>
                  <a:lnTo>
                    <a:pt x="0" y="543"/>
                  </a:lnTo>
                  <a:lnTo>
                    <a:pt x="0" y="646"/>
                  </a:lnTo>
                  <a:lnTo>
                    <a:pt x="0" y="750"/>
                  </a:lnTo>
                  <a:lnTo>
                    <a:pt x="0" y="853"/>
                  </a:lnTo>
                  <a:lnTo>
                    <a:pt x="104" y="853"/>
                  </a:lnTo>
                  <a:lnTo>
                    <a:pt x="104" y="956"/>
                  </a:lnTo>
                  <a:lnTo>
                    <a:pt x="233" y="956"/>
                  </a:lnTo>
                  <a:cubicBezTo>
                    <a:pt x="336" y="1060"/>
                    <a:pt x="440" y="1060"/>
                    <a:pt x="440" y="1060"/>
                  </a:cubicBezTo>
                  <a:lnTo>
                    <a:pt x="2689" y="10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6"/>
            <p:cNvSpPr/>
            <p:nvPr/>
          </p:nvSpPr>
          <p:spPr>
            <a:xfrm>
              <a:off x="7680253" y="3772505"/>
              <a:ext cx="81640" cy="0"/>
            </a:xfrm>
            <a:custGeom>
              <a:avLst/>
              <a:gdLst/>
              <a:ahLst/>
              <a:cxnLst/>
              <a:rect l="l" t="t" r="r" b="b"/>
              <a:pathLst>
                <a:path w="2457" extrusionOk="0">
                  <a:moveTo>
                    <a:pt x="2457" y="0"/>
                  </a:moveTo>
                  <a:lnTo>
                    <a:pt x="245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6"/>
            <p:cNvSpPr/>
            <p:nvPr/>
          </p:nvSpPr>
          <p:spPr>
            <a:xfrm>
              <a:off x="7675967" y="3775928"/>
              <a:ext cx="85926" cy="33"/>
            </a:xfrm>
            <a:custGeom>
              <a:avLst/>
              <a:gdLst/>
              <a:ahLst/>
              <a:cxnLst/>
              <a:rect l="l" t="t" r="r" b="b"/>
              <a:pathLst>
                <a:path w="2586" h="1" extrusionOk="0">
                  <a:moveTo>
                    <a:pt x="2586" y="0"/>
                  </a:moveTo>
                  <a:lnTo>
                    <a:pt x="258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6"/>
            <p:cNvSpPr/>
            <p:nvPr/>
          </p:nvSpPr>
          <p:spPr>
            <a:xfrm>
              <a:off x="7675967" y="3775928"/>
              <a:ext cx="85926" cy="33"/>
            </a:xfrm>
            <a:custGeom>
              <a:avLst/>
              <a:gdLst/>
              <a:ahLst/>
              <a:cxnLst/>
              <a:rect l="l" t="t" r="r" b="b"/>
              <a:pathLst>
                <a:path w="2586" h="1" extrusionOk="0">
                  <a:moveTo>
                    <a:pt x="2586" y="0"/>
                  </a:moveTo>
                  <a:lnTo>
                    <a:pt x="258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6"/>
            <p:cNvSpPr/>
            <p:nvPr/>
          </p:nvSpPr>
          <p:spPr>
            <a:xfrm>
              <a:off x="7672544" y="3779350"/>
              <a:ext cx="89349" cy="33"/>
            </a:xfrm>
            <a:custGeom>
              <a:avLst/>
              <a:gdLst/>
              <a:ahLst/>
              <a:cxnLst/>
              <a:rect l="l" t="t" r="r" b="b"/>
              <a:pathLst>
                <a:path w="2689" h="1" extrusionOk="0">
                  <a:moveTo>
                    <a:pt x="2689" y="1"/>
                  </a:moveTo>
                  <a:lnTo>
                    <a:pt x="268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6"/>
            <p:cNvSpPr/>
            <p:nvPr/>
          </p:nvSpPr>
          <p:spPr>
            <a:xfrm>
              <a:off x="7672544" y="3779350"/>
              <a:ext cx="89349" cy="33"/>
            </a:xfrm>
            <a:custGeom>
              <a:avLst/>
              <a:gdLst/>
              <a:ahLst/>
              <a:cxnLst/>
              <a:rect l="l" t="t" r="r" b="b"/>
              <a:pathLst>
                <a:path w="2689" h="1" extrusionOk="0">
                  <a:moveTo>
                    <a:pt x="2689" y="1"/>
                  </a:moveTo>
                  <a:lnTo>
                    <a:pt x="268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6"/>
            <p:cNvSpPr/>
            <p:nvPr/>
          </p:nvSpPr>
          <p:spPr>
            <a:xfrm>
              <a:off x="7672544" y="3782806"/>
              <a:ext cx="89349" cy="33"/>
            </a:xfrm>
            <a:custGeom>
              <a:avLst/>
              <a:gdLst/>
              <a:ahLst/>
              <a:cxnLst/>
              <a:rect l="l" t="t" r="r" b="b"/>
              <a:pathLst>
                <a:path w="2689" h="1" extrusionOk="0">
                  <a:moveTo>
                    <a:pt x="2689" y="0"/>
                  </a:moveTo>
                  <a:lnTo>
                    <a:pt x="268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6"/>
            <p:cNvSpPr/>
            <p:nvPr/>
          </p:nvSpPr>
          <p:spPr>
            <a:xfrm>
              <a:off x="7672544" y="3786229"/>
              <a:ext cx="89349" cy="33"/>
            </a:xfrm>
            <a:custGeom>
              <a:avLst/>
              <a:gdLst/>
              <a:ahLst/>
              <a:cxnLst/>
              <a:rect l="l" t="t" r="r" b="b"/>
              <a:pathLst>
                <a:path w="2689" h="1" extrusionOk="0">
                  <a:moveTo>
                    <a:pt x="2689" y="1"/>
                  </a:moveTo>
                  <a:lnTo>
                    <a:pt x="268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6"/>
            <p:cNvSpPr/>
            <p:nvPr/>
          </p:nvSpPr>
          <p:spPr>
            <a:xfrm>
              <a:off x="7672544" y="3790515"/>
              <a:ext cx="89349" cy="33"/>
            </a:xfrm>
            <a:custGeom>
              <a:avLst/>
              <a:gdLst/>
              <a:ahLst/>
              <a:cxnLst/>
              <a:rect l="l" t="t" r="r" b="b"/>
              <a:pathLst>
                <a:path w="2689" h="1" extrusionOk="0">
                  <a:moveTo>
                    <a:pt x="2689" y="1"/>
                  </a:moveTo>
                  <a:lnTo>
                    <a:pt x="268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6"/>
            <p:cNvSpPr/>
            <p:nvPr/>
          </p:nvSpPr>
          <p:spPr>
            <a:xfrm>
              <a:off x="7672544" y="3793971"/>
              <a:ext cx="89349" cy="33"/>
            </a:xfrm>
            <a:custGeom>
              <a:avLst/>
              <a:gdLst/>
              <a:ahLst/>
              <a:cxnLst/>
              <a:rect l="l" t="t" r="r" b="b"/>
              <a:pathLst>
                <a:path w="2689" h="1" extrusionOk="0">
                  <a:moveTo>
                    <a:pt x="2689" y="0"/>
                  </a:moveTo>
                  <a:lnTo>
                    <a:pt x="268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6"/>
            <p:cNvSpPr/>
            <p:nvPr/>
          </p:nvSpPr>
          <p:spPr>
            <a:xfrm>
              <a:off x="7672544" y="3797393"/>
              <a:ext cx="89349" cy="33"/>
            </a:xfrm>
            <a:custGeom>
              <a:avLst/>
              <a:gdLst/>
              <a:ahLst/>
              <a:cxnLst/>
              <a:rect l="l" t="t" r="r" b="b"/>
              <a:pathLst>
                <a:path w="2689" h="1" extrusionOk="0">
                  <a:moveTo>
                    <a:pt x="2689" y="1"/>
                  </a:moveTo>
                  <a:lnTo>
                    <a:pt x="268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6"/>
            <p:cNvSpPr/>
            <p:nvPr/>
          </p:nvSpPr>
          <p:spPr>
            <a:xfrm>
              <a:off x="7672544" y="3797393"/>
              <a:ext cx="89349" cy="3489"/>
            </a:xfrm>
            <a:custGeom>
              <a:avLst/>
              <a:gdLst/>
              <a:ahLst/>
              <a:cxnLst/>
              <a:rect l="l" t="t" r="r" b="b"/>
              <a:pathLst>
                <a:path w="2689" h="105" extrusionOk="0">
                  <a:moveTo>
                    <a:pt x="0" y="1"/>
                  </a:moveTo>
                  <a:lnTo>
                    <a:pt x="0" y="104"/>
                  </a:lnTo>
                  <a:lnTo>
                    <a:pt x="2689" y="104"/>
                  </a:lnTo>
                  <a:lnTo>
                    <a:pt x="26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6"/>
            <p:cNvSpPr/>
            <p:nvPr/>
          </p:nvSpPr>
          <p:spPr>
            <a:xfrm>
              <a:off x="7675967" y="3800849"/>
              <a:ext cx="85926" cy="3456"/>
            </a:xfrm>
            <a:custGeom>
              <a:avLst/>
              <a:gdLst/>
              <a:ahLst/>
              <a:cxnLst/>
              <a:rect l="l" t="t" r="r" b="b"/>
              <a:pathLst>
                <a:path w="2586" h="104" extrusionOk="0">
                  <a:moveTo>
                    <a:pt x="1" y="0"/>
                  </a:moveTo>
                  <a:lnTo>
                    <a:pt x="1" y="103"/>
                  </a:lnTo>
                  <a:lnTo>
                    <a:pt x="2586" y="103"/>
                  </a:lnTo>
                  <a:lnTo>
                    <a:pt x="2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6"/>
            <p:cNvSpPr/>
            <p:nvPr/>
          </p:nvSpPr>
          <p:spPr>
            <a:xfrm>
              <a:off x="7680253" y="3804272"/>
              <a:ext cx="81640" cy="33"/>
            </a:xfrm>
            <a:custGeom>
              <a:avLst/>
              <a:gdLst/>
              <a:ahLst/>
              <a:cxnLst/>
              <a:rect l="l" t="t" r="r" b="b"/>
              <a:pathLst>
                <a:path w="2457" h="1" extrusionOk="0">
                  <a:moveTo>
                    <a:pt x="2457" y="0"/>
                  </a:moveTo>
                  <a:lnTo>
                    <a:pt x="245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6"/>
            <p:cNvSpPr/>
            <p:nvPr/>
          </p:nvSpPr>
          <p:spPr>
            <a:xfrm>
              <a:off x="7361593" y="3657402"/>
              <a:ext cx="378827" cy="68748"/>
            </a:xfrm>
            <a:custGeom>
              <a:avLst/>
              <a:gdLst/>
              <a:ahLst/>
              <a:cxnLst/>
              <a:rect l="l" t="t" r="r" b="b"/>
              <a:pathLst>
                <a:path w="11401" h="2069" extrusionOk="0">
                  <a:moveTo>
                    <a:pt x="311" y="0"/>
                  </a:moveTo>
                  <a:cubicBezTo>
                    <a:pt x="311" y="0"/>
                    <a:pt x="0" y="233"/>
                    <a:pt x="0" y="982"/>
                  </a:cubicBezTo>
                  <a:cubicBezTo>
                    <a:pt x="0" y="1732"/>
                    <a:pt x="311" y="2068"/>
                    <a:pt x="311" y="2068"/>
                  </a:cubicBezTo>
                  <a:lnTo>
                    <a:pt x="11400" y="2068"/>
                  </a:lnTo>
                  <a:lnTo>
                    <a:pt x="11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6"/>
            <p:cNvSpPr/>
            <p:nvPr/>
          </p:nvSpPr>
          <p:spPr>
            <a:xfrm>
              <a:off x="7375349" y="3657402"/>
              <a:ext cx="14620" cy="68748"/>
            </a:xfrm>
            <a:custGeom>
              <a:avLst/>
              <a:gdLst/>
              <a:ahLst/>
              <a:cxnLst/>
              <a:rect l="l" t="t" r="r" b="b"/>
              <a:pathLst>
                <a:path w="440" h="2069" extrusionOk="0">
                  <a:moveTo>
                    <a:pt x="336" y="0"/>
                  </a:moveTo>
                  <a:cubicBezTo>
                    <a:pt x="0" y="879"/>
                    <a:pt x="129" y="1732"/>
                    <a:pt x="336" y="2068"/>
                  </a:cubicBezTo>
                  <a:lnTo>
                    <a:pt x="439" y="2068"/>
                  </a:lnTo>
                  <a:cubicBezTo>
                    <a:pt x="233" y="1732"/>
                    <a:pt x="129" y="982"/>
                    <a:pt x="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6"/>
            <p:cNvSpPr/>
            <p:nvPr/>
          </p:nvSpPr>
          <p:spPr>
            <a:xfrm>
              <a:off x="7389937" y="3657402"/>
              <a:ext cx="14620" cy="68748"/>
            </a:xfrm>
            <a:custGeom>
              <a:avLst/>
              <a:gdLst/>
              <a:ahLst/>
              <a:cxnLst/>
              <a:rect l="l" t="t" r="r" b="b"/>
              <a:pathLst>
                <a:path w="440" h="2069" extrusionOk="0">
                  <a:moveTo>
                    <a:pt x="337" y="0"/>
                  </a:moveTo>
                  <a:cubicBezTo>
                    <a:pt x="0" y="879"/>
                    <a:pt x="207" y="1732"/>
                    <a:pt x="337" y="2068"/>
                  </a:cubicBezTo>
                  <a:lnTo>
                    <a:pt x="440" y="2068"/>
                  </a:lnTo>
                  <a:cubicBezTo>
                    <a:pt x="337" y="1732"/>
                    <a:pt x="104" y="879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6"/>
            <p:cNvSpPr/>
            <p:nvPr/>
          </p:nvSpPr>
          <p:spPr>
            <a:xfrm>
              <a:off x="7622701" y="3657402"/>
              <a:ext cx="10367" cy="68748"/>
            </a:xfrm>
            <a:custGeom>
              <a:avLst/>
              <a:gdLst/>
              <a:ahLst/>
              <a:cxnLst/>
              <a:rect l="l" t="t" r="r" b="b"/>
              <a:pathLst>
                <a:path w="312" h="2069" extrusionOk="0">
                  <a:moveTo>
                    <a:pt x="208" y="0"/>
                  </a:moveTo>
                  <a:cubicBezTo>
                    <a:pt x="1" y="879"/>
                    <a:pt x="104" y="1732"/>
                    <a:pt x="208" y="2068"/>
                  </a:cubicBezTo>
                  <a:lnTo>
                    <a:pt x="311" y="2068"/>
                  </a:lnTo>
                  <a:cubicBezTo>
                    <a:pt x="208" y="1732"/>
                    <a:pt x="104" y="879"/>
                    <a:pt x="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6"/>
            <p:cNvSpPr/>
            <p:nvPr/>
          </p:nvSpPr>
          <p:spPr>
            <a:xfrm>
              <a:off x="7604692" y="3657402"/>
              <a:ext cx="14620" cy="68748"/>
            </a:xfrm>
            <a:custGeom>
              <a:avLst/>
              <a:gdLst/>
              <a:ahLst/>
              <a:cxnLst/>
              <a:rect l="l" t="t" r="r" b="b"/>
              <a:pathLst>
                <a:path w="440" h="2069" extrusionOk="0">
                  <a:moveTo>
                    <a:pt x="336" y="0"/>
                  </a:moveTo>
                  <a:cubicBezTo>
                    <a:pt x="0" y="879"/>
                    <a:pt x="207" y="1732"/>
                    <a:pt x="336" y="2068"/>
                  </a:cubicBezTo>
                  <a:lnTo>
                    <a:pt x="440" y="2068"/>
                  </a:lnTo>
                  <a:cubicBezTo>
                    <a:pt x="336" y="1732"/>
                    <a:pt x="103" y="879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6"/>
            <p:cNvSpPr/>
            <p:nvPr/>
          </p:nvSpPr>
          <p:spPr>
            <a:xfrm>
              <a:off x="7654501" y="3665111"/>
              <a:ext cx="85926" cy="56719"/>
            </a:xfrm>
            <a:custGeom>
              <a:avLst/>
              <a:gdLst/>
              <a:ahLst/>
              <a:cxnLst/>
              <a:rect l="l" t="t" r="r" b="b"/>
              <a:pathLst>
                <a:path w="2586" h="1707" extrusionOk="0">
                  <a:moveTo>
                    <a:pt x="233" y="1"/>
                  </a:moveTo>
                  <a:cubicBezTo>
                    <a:pt x="233" y="104"/>
                    <a:pt x="233" y="104"/>
                    <a:pt x="130" y="208"/>
                  </a:cubicBezTo>
                  <a:lnTo>
                    <a:pt x="130" y="311"/>
                  </a:lnTo>
                  <a:lnTo>
                    <a:pt x="0" y="414"/>
                  </a:lnTo>
                  <a:lnTo>
                    <a:pt x="0" y="544"/>
                  </a:lnTo>
                  <a:lnTo>
                    <a:pt x="0" y="647"/>
                  </a:lnTo>
                  <a:lnTo>
                    <a:pt x="0" y="750"/>
                  </a:lnTo>
                  <a:lnTo>
                    <a:pt x="0" y="854"/>
                  </a:lnTo>
                  <a:lnTo>
                    <a:pt x="0" y="957"/>
                  </a:lnTo>
                  <a:lnTo>
                    <a:pt x="0" y="1061"/>
                  </a:lnTo>
                  <a:cubicBezTo>
                    <a:pt x="0" y="1190"/>
                    <a:pt x="0" y="1190"/>
                    <a:pt x="130" y="1293"/>
                  </a:cubicBezTo>
                  <a:lnTo>
                    <a:pt x="130" y="1397"/>
                  </a:lnTo>
                  <a:cubicBezTo>
                    <a:pt x="233" y="1500"/>
                    <a:pt x="233" y="1500"/>
                    <a:pt x="233" y="1603"/>
                  </a:cubicBezTo>
                  <a:cubicBezTo>
                    <a:pt x="336" y="1603"/>
                    <a:pt x="440" y="1707"/>
                    <a:pt x="440" y="1707"/>
                  </a:cubicBezTo>
                  <a:lnTo>
                    <a:pt x="2585" y="1707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6"/>
            <p:cNvSpPr/>
            <p:nvPr/>
          </p:nvSpPr>
          <p:spPr>
            <a:xfrm>
              <a:off x="7662243" y="3665111"/>
              <a:ext cx="78184" cy="33"/>
            </a:xfrm>
            <a:custGeom>
              <a:avLst/>
              <a:gdLst/>
              <a:ahLst/>
              <a:cxnLst/>
              <a:rect l="l" t="t" r="r" b="b"/>
              <a:pathLst>
                <a:path w="2353" h="1" extrusionOk="0">
                  <a:moveTo>
                    <a:pt x="2352" y="1"/>
                  </a:moveTo>
                  <a:lnTo>
                    <a:pt x="235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6"/>
            <p:cNvSpPr/>
            <p:nvPr/>
          </p:nvSpPr>
          <p:spPr>
            <a:xfrm>
              <a:off x="7658787" y="3671989"/>
              <a:ext cx="81640" cy="33"/>
            </a:xfrm>
            <a:custGeom>
              <a:avLst/>
              <a:gdLst/>
              <a:ahLst/>
              <a:cxnLst/>
              <a:rect l="l" t="t" r="r" b="b"/>
              <a:pathLst>
                <a:path w="2457" h="1" extrusionOk="0">
                  <a:moveTo>
                    <a:pt x="2456" y="1"/>
                  </a:moveTo>
                  <a:lnTo>
                    <a:pt x="2456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6"/>
            <p:cNvSpPr/>
            <p:nvPr/>
          </p:nvSpPr>
          <p:spPr>
            <a:xfrm>
              <a:off x="7658787" y="3671989"/>
              <a:ext cx="81640" cy="33"/>
            </a:xfrm>
            <a:custGeom>
              <a:avLst/>
              <a:gdLst/>
              <a:ahLst/>
              <a:cxnLst/>
              <a:rect l="l" t="t" r="r" b="b"/>
              <a:pathLst>
                <a:path w="2457" h="1" extrusionOk="0">
                  <a:moveTo>
                    <a:pt x="2456" y="1"/>
                  </a:moveTo>
                  <a:lnTo>
                    <a:pt x="2456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6"/>
            <p:cNvSpPr/>
            <p:nvPr/>
          </p:nvSpPr>
          <p:spPr>
            <a:xfrm>
              <a:off x="7658787" y="3675412"/>
              <a:ext cx="81640" cy="33"/>
            </a:xfrm>
            <a:custGeom>
              <a:avLst/>
              <a:gdLst/>
              <a:ahLst/>
              <a:cxnLst/>
              <a:rect l="l" t="t" r="r" b="b"/>
              <a:pathLst>
                <a:path w="2457" h="1" extrusionOk="0">
                  <a:moveTo>
                    <a:pt x="2456" y="1"/>
                  </a:moveTo>
                  <a:lnTo>
                    <a:pt x="2456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6"/>
            <p:cNvSpPr/>
            <p:nvPr/>
          </p:nvSpPr>
          <p:spPr>
            <a:xfrm>
              <a:off x="7658787" y="3675412"/>
              <a:ext cx="81640" cy="33"/>
            </a:xfrm>
            <a:custGeom>
              <a:avLst/>
              <a:gdLst/>
              <a:ahLst/>
              <a:cxnLst/>
              <a:rect l="l" t="t" r="r" b="b"/>
              <a:pathLst>
                <a:path w="2457" h="1" extrusionOk="0">
                  <a:moveTo>
                    <a:pt x="2456" y="1"/>
                  </a:moveTo>
                  <a:lnTo>
                    <a:pt x="2456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6"/>
            <p:cNvSpPr/>
            <p:nvPr/>
          </p:nvSpPr>
          <p:spPr>
            <a:xfrm>
              <a:off x="7654501" y="3678867"/>
              <a:ext cx="85926" cy="4320"/>
            </a:xfrm>
            <a:custGeom>
              <a:avLst/>
              <a:gdLst/>
              <a:ahLst/>
              <a:cxnLst/>
              <a:rect l="l" t="t" r="r" b="b"/>
              <a:pathLst>
                <a:path w="2586" h="130" extrusionOk="0">
                  <a:moveTo>
                    <a:pt x="0" y="0"/>
                  </a:moveTo>
                  <a:lnTo>
                    <a:pt x="0" y="130"/>
                  </a:lnTo>
                  <a:lnTo>
                    <a:pt x="2585" y="130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6"/>
            <p:cNvSpPr/>
            <p:nvPr/>
          </p:nvSpPr>
          <p:spPr>
            <a:xfrm>
              <a:off x="7654501" y="3686576"/>
              <a:ext cx="85926" cy="33"/>
            </a:xfrm>
            <a:custGeom>
              <a:avLst/>
              <a:gdLst/>
              <a:ahLst/>
              <a:cxnLst/>
              <a:rect l="l" t="t" r="r" b="b"/>
              <a:pathLst>
                <a:path w="2586" h="1" extrusionOk="0">
                  <a:moveTo>
                    <a:pt x="2585" y="1"/>
                  </a:moveTo>
                  <a:lnTo>
                    <a:pt x="2585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6"/>
            <p:cNvSpPr/>
            <p:nvPr/>
          </p:nvSpPr>
          <p:spPr>
            <a:xfrm>
              <a:off x="7654501" y="3690032"/>
              <a:ext cx="85926" cy="3456"/>
            </a:xfrm>
            <a:custGeom>
              <a:avLst/>
              <a:gdLst/>
              <a:ahLst/>
              <a:cxnLst/>
              <a:rect l="l" t="t" r="r" b="b"/>
              <a:pathLst>
                <a:path w="2586" h="104" extrusionOk="0">
                  <a:moveTo>
                    <a:pt x="0" y="0"/>
                  </a:moveTo>
                  <a:lnTo>
                    <a:pt x="0" y="104"/>
                  </a:lnTo>
                  <a:lnTo>
                    <a:pt x="2585" y="104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6"/>
            <p:cNvSpPr/>
            <p:nvPr/>
          </p:nvSpPr>
          <p:spPr>
            <a:xfrm>
              <a:off x="7654501" y="3696910"/>
              <a:ext cx="85926" cy="33"/>
            </a:xfrm>
            <a:custGeom>
              <a:avLst/>
              <a:gdLst/>
              <a:ahLst/>
              <a:cxnLst/>
              <a:rect l="l" t="t" r="r" b="b"/>
              <a:pathLst>
                <a:path w="2586" h="1" extrusionOk="0">
                  <a:moveTo>
                    <a:pt x="2585" y="0"/>
                  </a:moveTo>
                  <a:lnTo>
                    <a:pt x="258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6"/>
            <p:cNvSpPr/>
            <p:nvPr/>
          </p:nvSpPr>
          <p:spPr>
            <a:xfrm>
              <a:off x="7654501" y="3700333"/>
              <a:ext cx="85926" cy="33"/>
            </a:xfrm>
            <a:custGeom>
              <a:avLst/>
              <a:gdLst/>
              <a:ahLst/>
              <a:cxnLst/>
              <a:rect l="l" t="t" r="r" b="b"/>
              <a:pathLst>
                <a:path w="2586" h="1" extrusionOk="0">
                  <a:moveTo>
                    <a:pt x="2585" y="1"/>
                  </a:moveTo>
                  <a:lnTo>
                    <a:pt x="2585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6"/>
            <p:cNvSpPr/>
            <p:nvPr/>
          </p:nvSpPr>
          <p:spPr>
            <a:xfrm>
              <a:off x="7658787" y="3708075"/>
              <a:ext cx="81640" cy="33"/>
            </a:xfrm>
            <a:custGeom>
              <a:avLst/>
              <a:gdLst/>
              <a:ahLst/>
              <a:cxnLst/>
              <a:rect l="l" t="t" r="r" b="b"/>
              <a:pathLst>
                <a:path w="2457" h="1" extrusionOk="0">
                  <a:moveTo>
                    <a:pt x="2456" y="0"/>
                  </a:moveTo>
                  <a:lnTo>
                    <a:pt x="245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6"/>
            <p:cNvSpPr/>
            <p:nvPr/>
          </p:nvSpPr>
          <p:spPr>
            <a:xfrm>
              <a:off x="7658787" y="3711498"/>
              <a:ext cx="81640" cy="33"/>
            </a:xfrm>
            <a:custGeom>
              <a:avLst/>
              <a:gdLst/>
              <a:ahLst/>
              <a:cxnLst/>
              <a:rect l="l" t="t" r="r" b="b"/>
              <a:pathLst>
                <a:path w="2457" h="1" extrusionOk="0">
                  <a:moveTo>
                    <a:pt x="2456" y="1"/>
                  </a:moveTo>
                  <a:lnTo>
                    <a:pt x="2456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6"/>
            <p:cNvSpPr/>
            <p:nvPr/>
          </p:nvSpPr>
          <p:spPr>
            <a:xfrm>
              <a:off x="7662243" y="3718376"/>
              <a:ext cx="78184" cy="33"/>
            </a:xfrm>
            <a:custGeom>
              <a:avLst/>
              <a:gdLst/>
              <a:ahLst/>
              <a:cxnLst/>
              <a:rect l="l" t="t" r="r" b="b"/>
              <a:pathLst>
                <a:path w="2353" h="1" extrusionOk="0">
                  <a:moveTo>
                    <a:pt x="2352" y="0"/>
                  </a:moveTo>
                  <a:lnTo>
                    <a:pt x="235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6"/>
            <p:cNvSpPr/>
            <p:nvPr/>
          </p:nvSpPr>
          <p:spPr>
            <a:xfrm>
              <a:off x="7343550" y="3726118"/>
              <a:ext cx="401156" cy="42963"/>
            </a:xfrm>
            <a:custGeom>
              <a:avLst/>
              <a:gdLst/>
              <a:ahLst/>
              <a:cxnLst/>
              <a:rect l="l" t="t" r="r" b="b"/>
              <a:pathLst>
                <a:path w="12073" h="1293" extrusionOk="0">
                  <a:moveTo>
                    <a:pt x="311" y="0"/>
                  </a:moveTo>
                  <a:cubicBezTo>
                    <a:pt x="311" y="0"/>
                    <a:pt x="1" y="103"/>
                    <a:pt x="1" y="646"/>
                  </a:cubicBezTo>
                  <a:cubicBezTo>
                    <a:pt x="1" y="1060"/>
                    <a:pt x="311" y="1293"/>
                    <a:pt x="311" y="1293"/>
                  </a:cubicBezTo>
                  <a:lnTo>
                    <a:pt x="12073" y="1293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6"/>
            <p:cNvSpPr/>
            <p:nvPr/>
          </p:nvSpPr>
          <p:spPr>
            <a:xfrm>
              <a:off x="7358170" y="3726118"/>
              <a:ext cx="13756" cy="42963"/>
            </a:xfrm>
            <a:custGeom>
              <a:avLst/>
              <a:gdLst/>
              <a:ahLst/>
              <a:cxnLst/>
              <a:rect l="l" t="t" r="r" b="b"/>
              <a:pathLst>
                <a:path w="414" h="1293" extrusionOk="0">
                  <a:moveTo>
                    <a:pt x="310" y="0"/>
                  </a:moveTo>
                  <a:cubicBezTo>
                    <a:pt x="0" y="517"/>
                    <a:pt x="207" y="1060"/>
                    <a:pt x="310" y="1293"/>
                  </a:cubicBezTo>
                  <a:lnTo>
                    <a:pt x="414" y="1293"/>
                  </a:lnTo>
                  <a:cubicBezTo>
                    <a:pt x="310" y="1060"/>
                    <a:pt x="103" y="517"/>
                    <a:pt x="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6"/>
            <p:cNvSpPr/>
            <p:nvPr/>
          </p:nvSpPr>
          <p:spPr>
            <a:xfrm>
              <a:off x="7375349" y="3726118"/>
              <a:ext cx="14620" cy="42963"/>
            </a:xfrm>
            <a:custGeom>
              <a:avLst/>
              <a:gdLst/>
              <a:ahLst/>
              <a:cxnLst/>
              <a:rect l="l" t="t" r="r" b="b"/>
              <a:pathLst>
                <a:path w="440" h="1293" extrusionOk="0">
                  <a:moveTo>
                    <a:pt x="336" y="0"/>
                  </a:moveTo>
                  <a:cubicBezTo>
                    <a:pt x="0" y="517"/>
                    <a:pt x="233" y="1060"/>
                    <a:pt x="336" y="1293"/>
                  </a:cubicBezTo>
                  <a:lnTo>
                    <a:pt x="439" y="1293"/>
                  </a:lnTo>
                  <a:cubicBezTo>
                    <a:pt x="336" y="1060"/>
                    <a:pt x="129" y="517"/>
                    <a:pt x="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6"/>
            <p:cNvSpPr/>
            <p:nvPr/>
          </p:nvSpPr>
          <p:spPr>
            <a:xfrm>
              <a:off x="7619279" y="3726118"/>
              <a:ext cx="13789" cy="42963"/>
            </a:xfrm>
            <a:custGeom>
              <a:avLst/>
              <a:gdLst/>
              <a:ahLst/>
              <a:cxnLst/>
              <a:rect l="l" t="t" r="r" b="b"/>
              <a:pathLst>
                <a:path w="415" h="1293" extrusionOk="0">
                  <a:moveTo>
                    <a:pt x="311" y="0"/>
                  </a:moveTo>
                  <a:cubicBezTo>
                    <a:pt x="1" y="517"/>
                    <a:pt x="207" y="1060"/>
                    <a:pt x="311" y="1293"/>
                  </a:cubicBezTo>
                  <a:lnTo>
                    <a:pt x="414" y="1293"/>
                  </a:lnTo>
                  <a:cubicBezTo>
                    <a:pt x="311" y="1060"/>
                    <a:pt x="104" y="517"/>
                    <a:pt x="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6"/>
            <p:cNvSpPr/>
            <p:nvPr/>
          </p:nvSpPr>
          <p:spPr>
            <a:xfrm>
              <a:off x="7601236" y="3726118"/>
              <a:ext cx="14653" cy="42963"/>
            </a:xfrm>
            <a:custGeom>
              <a:avLst/>
              <a:gdLst/>
              <a:ahLst/>
              <a:cxnLst/>
              <a:rect l="l" t="t" r="r" b="b"/>
              <a:pathLst>
                <a:path w="441" h="1293" extrusionOk="0">
                  <a:moveTo>
                    <a:pt x="311" y="0"/>
                  </a:moveTo>
                  <a:cubicBezTo>
                    <a:pt x="1" y="517"/>
                    <a:pt x="207" y="1060"/>
                    <a:pt x="311" y="1293"/>
                  </a:cubicBezTo>
                  <a:lnTo>
                    <a:pt x="440" y="1293"/>
                  </a:lnTo>
                  <a:cubicBezTo>
                    <a:pt x="311" y="1060"/>
                    <a:pt x="104" y="517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6"/>
            <p:cNvSpPr/>
            <p:nvPr/>
          </p:nvSpPr>
          <p:spPr>
            <a:xfrm>
              <a:off x="7654501" y="3729541"/>
              <a:ext cx="90213" cy="35254"/>
            </a:xfrm>
            <a:custGeom>
              <a:avLst/>
              <a:gdLst/>
              <a:ahLst/>
              <a:cxnLst/>
              <a:rect l="l" t="t" r="r" b="b"/>
              <a:pathLst>
                <a:path w="2715" h="1061" extrusionOk="0">
                  <a:moveTo>
                    <a:pt x="233" y="0"/>
                  </a:moveTo>
                  <a:lnTo>
                    <a:pt x="130" y="104"/>
                  </a:lnTo>
                  <a:lnTo>
                    <a:pt x="130" y="207"/>
                  </a:lnTo>
                  <a:lnTo>
                    <a:pt x="0" y="207"/>
                  </a:lnTo>
                  <a:lnTo>
                    <a:pt x="0" y="311"/>
                  </a:lnTo>
                  <a:lnTo>
                    <a:pt x="0" y="414"/>
                  </a:lnTo>
                  <a:lnTo>
                    <a:pt x="0" y="543"/>
                  </a:lnTo>
                  <a:lnTo>
                    <a:pt x="0" y="647"/>
                  </a:lnTo>
                  <a:lnTo>
                    <a:pt x="0" y="750"/>
                  </a:lnTo>
                  <a:lnTo>
                    <a:pt x="130" y="750"/>
                  </a:lnTo>
                  <a:lnTo>
                    <a:pt x="130" y="854"/>
                  </a:lnTo>
                  <a:lnTo>
                    <a:pt x="130" y="957"/>
                  </a:lnTo>
                  <a:lnTo>
                    <a:pt x="233" y="957"/>
                  </a:lnTo>
                  <a:cubicBezTo>
                    <a:pt x="336" y="1060"/>
                    <a:pt x="440" y="1060"/>
                    <a:pt x="440" y="1060"/>
                  </a:cubicBezTo>
                  <a:lnTo>
                    <a:pt x="2715" y="1060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6"/>
            <p:cNvSpPr/>
            <p:nvPr/>
          </p:nvSpPr>
          <p:spPr>
            <a:xfrm>
              <a:off x="7662243" y="3729541"/>
              <a:ext cx="82471" cy="33"/>
            </a:xfrm>
            <a:custGeom>
              <a:avLst/>
              <a:gdLst/>
              <a:ahLst/>
              <a:cxnLst/>
              <a:rect l="l" t="t" r="r" b="b"/>
              <a:pathLst>
                <a:path w="2482" h="1" extrusionOk="0">
                  <a:moveTo>
                    <a:pt x="2482" y="0"/>
                  </a:moveTo>
                  <a:lnTo>
                    <a:pt x="2482" y="0"/>
                  </a:lnTo>
                  <a:lnTo>
                    <a:pt x="0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B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6"/>
            <p:cNvSpPr/>
            <p:nvPr/>
          </p:nvSpPr>
          <p:spPr>
            <a:xfrm>
              <a:off x="7658787" y="3732963"/>
              <a:ext cx="85926" cy="33"/>
            </a:xfrm>
            <a:custGeom>
              <a:avLst/>
              <a:gdLst/>
              <a:ahLst/>
              <a:cxnLst/>
              <a:rect l="l" t="t" r="r" b="b"/>
              <a:pathLst>
                <a:path w="2586" h="1" extrusionOk="0">
                  <a:moveTo>
                    <a:pt x="2586" y="1"/>
                  </a:moveTo>
                  <a:lnTo>
                    <a:pt x="2586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6"/>
            <p:cNvSpPr/>
            <p:nvPr/>
          </p:nvSpPr>
          <p:spPr>
            <a:xfrm>
              <a:off x="7658787" y="3732963"/>
              <a:ext cx="85926" cy="33"/>
            </a:xfrm>
            <a:custGeom>
              <a:avLst/>
              <a:gdLst/>
              <a:ahLst/>
              <a:cxnLst/>
              <a:rect l="l" t="t" r="r" b="b"/>
              <a:pathLst>
                <a:path w="2586" h="1" extrusionOk="0">
                  <a:moveTo>
                    <a:pt x="2586" y="1"/>
                  </a:moveTo>
                  <a:lnTo>
                    <a:pt x="2586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6"/>
            <p:cNvSpPr/>
            <p:nvPr/>
          </p:nvSpPr>
          <p:spPr>
            <a:xfrm>
              <a:off x="7654501" y="3736419"/>
              <a:ext cx="90213" cy="33"/>
            </a:xfrm>
            <a:custGeom>
              <a:avLst/>
              <a:gdLst/>
              <a:ahLst/>
              <a:cxnLst/>
              <a:rect l="l" t="t" r="r" b="b"/>
              <a:pathLst>
                <a:path w="2715" h="1" extrusionOk="0">
                  <a:moveTo>
                    <a:pt x="2715" y="0"/>
                  </a:moveTo>
                  <a:lnTo>
                    <a:pt x="2715" y="0"/>
                  </a:lnTo>
                  <a:lnTo>
                    <a:pt x="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6"/>
            <p:cNvSpPr/>
            <p:nvPr/>
          </p:nvSpPr>
          <p:spPr>
            <a:xfrm>
              <a:off x="7654501" y="3736419"/>
              <a:ext cx="90213" cy="33"/>
            </a:xfrm>
            <a:custGeom>
              <a:avLst/>
              <a:gdLst/>
              <a:ahLst/>
              <a:cxnLst/>
              <a:rect l="l" t="t" r="r" b="b"/>
              <a:pathLst>
                <a:path w="2715" h="1" extrusionOk="0">
                  <a:moveTo>
                    <a:pt x="2715" y="0"/>
                  </a:moveTo>
                  <a:lnTo>
                    <a:pt x="2715" y="0"/>
                  </a:lnTo>
                  <a:lnTo>
                    <a:pt x="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6"/>
            <p:cNvSpPr/>
            <p:nvPr/>
          </p:nvSpPr>
          <p:spPr>
            <a:xfrm>
              <a:off x="7654501" y="3739842"/>
              <a:ext cx="90213" cy="33"/>
            </a:xfrm>
            <a:custGeom>
              <a:avLst/>
              <a:gdLst/>
              <a:ahLst/>
              <a:cxnLst/>
              <a:rect l="l" t="t" r="r" b="b"/>
              <a:pathLst>
                <a:path w="2715" h="1" extrusionOk="0">
                  <a:moveTo>
                    <a:pt x="2715" y="1"/>
                  </a:moveTo>
                  <a:lnTo>
                    <a:pt x="2715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6"/>
            <p:cNvSpPr/>
            <p:nvPr/>
          </p:nvSpPr>
          <p:spPr>
            <a:xfrm>
              <a:off x="7654501" y="3743297"/>
              <a:ext cx="90213" cy="33"/>
            </a:xfrm>
            <a:custGeom>
              <a:avLst/>
              <a:gdLst/>
              <a:ahLst/>
              <a:cxnLst/>
              <a:rect l="l" t="t" r="r" b="b"/>
              <a:pathLst>
                <a:path w="2715" h="1" extrusionOk="0">
                  <a:moveTo>
                    <a:pt x="2715" y="0"/>
                  </a:moveTo>
                  <a:lnTo>
                    <a:pt x="27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6"/>
            <p:cNvSpPr/>
            <p:nvPr/>
          </p:nvSpPr>
          <p:spPr>
            <a:xfrm>
              <a:off x="7654501" y="3747584"/>
              <a:ext cx="90213" cy="33"/>
            </a:xfrm>
            <a:custGeom>
              <a:avLst/>
              <a:gdLst/>
              <a:ahLst/>
              <a:cxnLst/>
              <a:rect l="l" t="t" r="r" b="b"/>
              <a:pathLst>
                <a:path w="2715" h="1" extrusionOk="0">
                  <a:moveTo>
                    <a:pt x="2715" y="0"/>
                  </a:moveTo>
                  <a:lnTo>
                    <a:pt x="27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6"/>
            <p:cNvSpPr/>
            <p:nvPr/>
          </p:nvSpPr>
          <p:spPr>
            <a:xfrm>
              <a:off x="7654501" y="3751006"/>
              <a:ext cx="90213" cy="33"/>
            </a:xfrm>
            <a:custGeom>
              <a:avLst/>
              <a:gdLst/>
              <a:ahLst/>
              <a:cxnLst/>
              <a:rect l="l" t="t" r="r" b="b"/>
              <a:pathLst>
                <a:path w="2715" h="1" extrusionOk="0">
                  <a:moveTo>
                    <a:pt x="2715" y="1"/>
                  </a:moveTo>
                  <a:lnTo>
                    <a:pt x="2715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6"/>
            <p:cNvSpPr/>
            <p:nvPr/>
          </p:nvSpPr>
          <p:spPr>
            <a:xfrm>
              <a:off x="7654501" y="3754462"/>
              <a:ext cx="90213" cy="33"/>
            </a:xfrm>
            <a:custGeom>
              <a:avLst/>
              <a:gdLst/>
              <a:ahLst/>
              <a:cxnLst/>
              <a:rect l="l" t="t" r="r" b="b"/>
              <a:pathLst>
                <a:path w="2715" h="1" extrusionOk="0">
                  <a:moveTo>
                    <a:pt x="2715" y="0"/>
                  </a:moveTo>
                  <a:lnTo>
                    <a:pt x="27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6"/>
            <p:cNvSpPr/>
            <p:nvPr/>
          </p:nvSpPr>
          <p:spPr>
            <a:xfrm>
              <a:off x="7658787" y="3754462"/>
              <a:ext cx="85926" cy="3456"/>
            </a:xfrm>
            <a:custGeom>
              <a:avLst/>
              <a:gdLst/>
              <a:ahLst/>
              <a:cxnLst/>
              <a:rect l="l" t="t" r="r" b="b"/>
              <a:pathLst>
                <a:path w="2586" h="104" extrusionOk="0">
                  <a:moveTo>
                    <a:pt x="1" y="0"/>
                  </a:moveTo>
                  <a:lnTo>
                    <a:pt x="1" y="104"/>
                  </a:lnTo>
                  <a:lnTo>
                    <a:pt x="2586" y="104"/>
                  </a:lnTo>
                  <a:lnTo>
                    <a:pt x="2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6"/>
            <p:cNvSpPr/>
            <p:nvPr/>
          </p:nvSpPr>
          <p:spPr>
            <a:xfrm>
              <a:off x="7658787" y="3757885"/>
              <a:ext cx="85926" cy="3456"/>
            </a:xfrm>
            <a:custGeom>
              <a:avLst/>
              <a:gdLst/>
              <a:ahLst/>
              <a:cxnLst/>
              <a:rect l="l" t="t" r="r" b="b"/>
              <a:pathLst>
                <a:path w="2586" h="104" extrusionOk="0">
                  <a:moveTo>
                    <a:pt x="1" y="1"/>
                  </a:moveTo>
                  <a:lnTo>
                    <a:pt x="1" y="104"/>
                  </a:lnTo>
                  <a:lnTo>
                    <a:pt x="2586" y="104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6"/>
            <p:cNvSpPr/>
            <p:nvPr/>
          </p:nvSpPr>
          <p:spPr>
            <a:xfrm>
              <a:off x="7662243" y="3761307"/>
              <a:ext cx="82471" cy="33"/>
            </a:xfrm>
            <a:custGeom>
              <a:avLst/>
              <a:gdLst/>
              <a:ahLst/>
              <a:cxnLst/>
              <a:rect l="l" t="t" r="r" b="b"/>
              <a:pathLst>
                <a:path w="2482" h="1" extrusionOk="0">
                  <a:moveTo>
                    <a:pt x="2482" y="1"/>
                  </a:moveTo>
                  <a:lnTo>
                    <a:pt x="248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5" name="Google Shape;1805;p56"/>
          <p:cNvSpPr/>
          <p:nvPr/>
        </p:nvSpPr>
        <p:spPr>
          <a:xfrm rot="-5400000" flipH="1">
            <a:off x="3699558" y="295148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0EA58EE1-D598-0DB5-73D8-865A2BF013C1}"/>
                  </a:ext>
                </a:extLst>
              </p:cNvPr>
              <p:cNvSpPr txBox="1"/>
              <p:nvPr/>
            </p:nvSpPr>
            <p:spPr>
              <a:xfrm>
                <a:off x="4194493" y="1577999"/>
                <a:ext cx="4741867" cy="2445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Bốn luống như vậy cô Hoa trồng được số cây là: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nl-NL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(cây)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Đáp số: 24 cây.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0EA58EE1-D598-0DB5-73D8-865A2BF01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93" y="1577999"/>
                <a:ext cx="4741867" cy="2445028"/>
              </a:xfrm>
              <a:prstGeom prst="rect">
                <a:avLst/>
              </a:prstGeom>
              <a:blipFill>
                <a:blip r:embed="rId3"/>
                <a:stretch>
                  <a:fillRect l="-1928" r="-2057" b="-4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5C3D98E-0286-6454-3F10-46DD517250CE}"/>
              </a:ext>
            </a:extLst>
          </p:cNvPr>
          <p:cNvSpPr/>
          <p:nvPr/>
        </p:nvSpPr>
        <p:spPr>
          <a:xfrm>
            <a:off x="5395162" y="333606"/>
            <a:ext cx="2185988" cy="865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giải</a:t>
            </a:r>
            <a:endParaRPr lang="en-US" sz="2400" b="1" dirty="0"/>
          </a:p>
        </p:txBody>
      </p:sp>
      <p:grpSp>
        <p:nvGrpSpPr>
          <p:cNvPr id="92" name="Google Shape;1820;p57">
            <a:extLst>
              <a:ext uri="{FF2B5EF4-FFF2-40B4-BE49-F238E27FC236}">
                <a16:creationId xmlns:a16="http://schemas.microsoft.com/office/drawing/2014/main" id="{AA12C93A-25E5-C4FD-BE0E-F203997B23F7}"/>
              </a:ext>
            </a:extLst>
          </p:cNvPr>
          <p:cNvGrpSpPr/>
          <p:nvPr/>
        </p:nvGrpSpPr>
        <p:grpSpPr>
          <a:xfrm>
            <a:off x="133117" y="3790041"/>
            <a:ext cx="1561600" cy="1363804"/>
            <a:chOff x="7735242" y="4271850"/>
            <a:chExt cx="569532" cy="497394"/>
          </a:xfrm>
        </p:grpSpPr>
        <p:sp>
          <p:nvSpPr>
            <p:cNvPr id="93" name="Google Shape;1821;p57">
              <a:extLst>
                <a:ext uri="{FF2B5EF4-FFF2-40B4-BE49-F238E27FC236}">
                  <a16:creationId xmlns:a16="http://schemas.microsoft.com/office/drawing/2014/main" id="{8839EE2D-B31B-BC21-B66F-73C67B8A742D}"/>
                </a:ext>
              </a:extLst>
            </p:cNvPr>
            <p:cNvSpPr/>
            <p:nvPr/>
          </p:nvSpPr>
          <p:spPr>
            <a:xfrm>
              <a:off x="8035892" y="4626597"/>
              <a:ext cx="33" cy="99682"/>
            </a:xfrm>
            <a:custGeom>
              <a:avLst/>
              <a:gdLst/>
              <a:ahLst/>
              <a:cxnLst/>
              <a:rect l="l" t="t" r="r" b="b"/>
              <a:pathLst>
                <a:path w="1" h="3000" extrusionOk="0">
                  <a:moveTo>
                    <a:pt x="0" y="3000"/>
                  </a:moveTo>
                  <a:lnTo>
                    <a:pt x="0" y="289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89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22;p57">
              <a:extLst>
                <a:ext uri="{FF2B5EF4-FFF2-40B4-BE49-F238E27FC236}">
                  <a16:creationId xmlns:a16="http://schemas.microsoft.com/office/drawing/2014/main" id="{4B3E6D45-1AC3-9DBB-7E09-D36DA04C2A25}"/>
                </a:ext>
              </a:extLst>
            </p:cNvPr>
            <p:cNvSpPr/>
            <p:nvPr/>
          </p:nvSpPr>
          <p:spPr>
            <a:xfrm>
              <a:off x="8017849" y="4278728"/>
              <a:ext cx="3456" cy="32663"/>
            </a:xfrm>
            <a:custGeom>
              <a:avLst/>
              <a:gdLst/>
              <a:ahLst/>
              <a:cxnLst/>
              <a:rect l="l" t="t" r="r" b="b"/>
              <a:pathLst>
                <a:path w="104" h="983" extrusionOk="0">
                  <a:moveTo>
                    <a:pt x="104" y="1"/>
                  </a:moveTo>
                  <a:lnTo>
                    <a:pt x="0" y="130"/>
                  </a:lnTo>
                  <a:lnTo>
                    <a:pt x="0" y="983"/>
                  </a:lnTo>
                  <a:lnTo>
                    <a:pt x="104" y="983"/>
                  </a:lnTo>
                  <a:lnTo>
                    <a:pt x="104" y="13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23;p57">
              <a:extLst>
                <a:ext uri="{FF2B5EF4-FFF2-40B4-BE49-F238E27FC236}">
                  <a16:creationId xmlns:a16="http://schemas.microsoft.com/office/drawing/2014/main" id="{87FE86C5-76ED-F7D4-011C-CCEDAB7E08A2}"/>
                </a:ext>
              </a:extLst>
            </p:cNvPr>
            <p:cNvSpPr/>
            <p:nvPr/>
          </p:nvSpPr>
          <p:spPr>
            <a:xfrm>
              <a:off x="7982627" y="4697905"/>
              <a:ext cx="110847" cy="53297"/>
            </a:xfrm>
            <a:custGeom>
              <a:avLst/>
              <a:gdLst/>
              <a:ahLst/>
              <a:cxnLst/>
              <a:rect l="l" t="t" r="r" b="b"/>
              <a:pathLst>
                <a:path w="3336" h="1604" extrusionOk="0">
                  <a:moveTo>
                    <a:pt x="1707" y="0"/>
                  </a:moveTo>
                  <a:cubicBezTo>
                    <a:pt x="750" y="0"/>
                    <a:pt x="0" y="750"/>
                    <a:pt x="0" y="1603"/>
                  </a:cubicBezTo>
                  <a:lnTo>
                    <a:pt x="3335" y="1603"/>
                  </a:lnTo>
                  <a:cubicBezTo>
                    <a:pt x="3335" y="750"/>
                    <a:pt x="2586" y="0"/>
                    <a:pt x="1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24;p57">
              <a:extLst>
                <a:ext uri="{FF2B5EF4-FFF2-40B4-BE49-F238E27FC236}">
                  <a16:creationId xmlns:a16="http://schemas.microsoft.com/office/drawing/2014/main" id="{3B65205A-00E8-EE05-A153-A826082E968F}"/>
                </a:ext>
              </a:extLst>
            </p:cNvPr>
            <p:cNvSpPr/>
            <p:nvPr/>
          </p:nvSpPr>
          <p:spPr>
            <a:xfrm>
              <a:off x="7853768" y="4304513"/>
              <a:ext cx="353939" cy="339286"/>
            </a:xfrm>
            <a:custGeom>
              <a:avLst/>
              <a:gdLst/>
              <a:ahLst/>
              <a:cxnLst/>
              <a:rect l="l" t="t" r="r" b="b"/>
              <a:pathLst>
                <a:path w="10652" h="10211" extrusionOk="0">
                  <a:moveTo>
                    <a:pt x="5274" y="0"/>
                  </a:moveTo>
                  <a:cubicBezTo>
                    <a:pt x="3749" y="0"/>
                    <a:pt x="2353" y="646"/>
                    <a:pt x="1397" y="1603"/>
                  </a:cubicBezTo>
                  <a:cubicBezTo>
                    <a:pt x="518" y="2585"/>
                    <a:pt x="1" y="3748"/>
                    <a:pt x="1" y="5041"/>
                  </a:cubicBezTo>
                  <a:cubicBezTo>
                    <a:pt x="1" y="7962"/>
                    <a:pt x="2353" y="10211"/>
                    <a:pt x="5274" y="10211"/>
                  </a:cubicBezTo>
                  <a:cubicBezTo>
                    <a:pt x="5921" y="10211"/>
                    <a:pt x="6464" y="10108"/>
                    <a:pt x="6981" y="10004"/>
                  </a:cubicBezTo>
                  <a:cubicBezTo>
                    <a:pt x="9152" y="9254"/>
                    <a:pt x="10651" y="7419"/>
                    <a:pt x="10651" y="5041"/>
                  </a:cubicBezTo>
                  <a:cubicBezTo>
                    <a:pt x="10651" y="4834"/>
                    <a:pt x="10651" y="4524"/>
                    <a:pt x="10548" y="4291"/>
                  </a:cubicBezTo>
                  <a:cubicBezTo>
                    <a:pt x="10212" y="2146"/>
                    <a:pt x="8506" y="414"/>
                    <a:pt x="6231" y="103"/>
                  </a:cubicBezTo>
                  <a:cubicBezTo>
                    <a:pt x="5921" y="0"/>
                    <a:pt x="5585" y="0"/>
                    <a:pt x="5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25;p57">
              <a:extLst>
                <a:ext uri="{FF2B5EF4-FFF2-40B4-BE49-F238E27FC236}">
                  <a16:creationId xmlns:a16="http://schemas.microsoft.com/office/drawing/2014/main" id="{2C9AB9C1-98AD-DFAA-F22B-495F02114FD2}"/>
                </a:ext>
              </a:extLst>
            </p:cNvPr>
            <p:cNvSpPr/>
            <p:nvPr/>
          </p:nvSpPr>
          <p:spPr>
            <a:xfrm>
              <a:off x="8004093" y="4307936"/>
              <a:ext cx="200162" cy="164077"/>
            </a:xfrm>
            <a:custGeom>
              <a:avLst/>
              <a:gdLst/>
              <a:ahLst/>
              <a:cxnLst/>
              <a:rect l="l" t="t" r="r" b="b"/>
              <a:pathLst>
                <a:path w="6024" h="4938" extrusionOk="0">
                  <a:moveTo>
                    <a:pt x="1707" y="0"/>
                  </a:moveTo>
                  <a:cubicBezTo>
                    <a:pt x="957" y="207"/>
                    <a:pt x="414" y="750"/>
                    <a:pt x="104" y="1396"/>
                  </a:cubicBezTo>
                  <a:cubicBezTo>
                    <a:pt x="1" y="1603"/>
                    <a:pt x="1" y="1939"/>
                    <a:pt x="1" y="2146"/>
                  </a:cubicBezTo>
                  <a:cubicBezTo>
                    <a:pt x="104" y="2353"/>
                    <a:pt x="208" y="2689"/>
                    <a:pt x="518" y="2689"/>
                  </a:cubicBezTo>
                  <a:cubicBezTo>
                    <a:pt x="518" y="2792"/>
                    <a:pt x="647" y="2792"/>
                    <a:pt x="750" y="2792"/>
                  </a:cubicBezTo>
                  <a:cubicBezTo>
                    <a:pt x="957" y="2896"/>
                    <a:pt x="957" y="3232"/>
                    <a:pt x="854" y="3439"/>
                  </a:cubicBezTo>
                  <a:cubicBezTo>
                    <a:pt x="854" y="3645"/>
                    <a:pt x="854" y="3878"/>
                    <a:pt x="957" y="4085"/>
                  </a:cubicBezTo>
                  <a:cubicBezTo>
                    <a:pt x="957" y="4292"/>
                    <a:pt x="1164" y="4524"/>
                    <a:pt x="1397" y="4628"/>
                  </a:cubicBezTo>
                  <a:cubicBezTo>
                    <a:pt x="1456" y="4647"/>
                    <a:pt x="1512" y="4656"/>
                    <a:pt x="1567" y="4656"/>
                  </a:cubicBezTo>
                  <a:cubicBezTo>
                    <a:pt x="1799" y="4656"/>
                    <a:pt x="1999" y="4505"/>
                    <a:pt x="2250" y="4421"/>
                  </a:cubicBezTo>
                  <a:cubicBezTo>
                    <a:pt x="2497" y="4249"/>
                    <a:pt x="2731" y="4148"/>
                    <a:pt x="2920" y="4148"/>
                  </a:cubicBezTo>
                  <a:cubicBezTo>
                    <a:pt x="2987" y="4148"/>
                    <a:pt x="3048" y="4161"/>
                    <a:pt x="3103" y="4188"/>
                  </a:cubicBezTo>
                  <a:cubicBezTo>
                    <a:pt x="3439" y="4421"/>
                    <a:pt x="3542" y="4834"/>
                    <a:pt x="3749" y="4938"/>
                  </a:cubicBezTo>
                  <a:cubicBezTo>
                    <a:pt x="4189" y="4938"/>
                    <a:pt x="4395" y="4292"/>
                    <a:pt x="4835" y="4292"/>
                  </a:cubicBezTo>
                  <a:cubicBezTo>
                    <a:pt x="5042" y="4292"/>
                    <a:pt x="5171" y="4421"/>
                    <a:pt x="5274" y="4421"/>
                  </a:cubicBezTo>
                  <a:cubicBezTo>
                    <a:pt x="5356" y="4448"/>
                    <a:pt x="5432" y="4461"/>
                    <a:pt x="5504" y="4461"/>
                  </a:cubicBezTo>
                  <a:cubicBezTo>
                    <a:pt x="5705" y="4461"/>
                    <a:pt x="5871" y="4360"/>
                    <a:pt x="6024" y="4188"/>
                  </a:cubicBezTo>
                  <a:cubicBezTo>
                    <a:pt x="5688" y="2043"/>
                    <a:pt x="3982" y="311"/>
                    <a:pt x="1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26;p57">
              <a:extLst>
                <a:ext uri="{FF2B5EF4-FFF2-40B4-BE49-F238E27FC236}">
                  <a16:creationId xmlns:a16="http://schemas.microsoft.com/office/drawing/2014/main" id="{6FAFCE09-3AF1-E1DE-E56A-A685926E3683}"/>
                </a:ext>
              </a:extLst>
            </p:cNvPr>
            <p:cNvSpPr/>
            <p:nvPr/>
          </p:nvSpPr>
          <p:spPr>
            <a:xfrm>
              <a:off x="7853768" y="4357745"/>
              <a:ext cx="250004" cy="286056"/>
            </a:xfrm>
            <a:custGeom>
              <a:avLst/>
              <a:gdLst/>
              <a:ahLst/>
              <a:cxnLst/>
              <a:rect l="l" t="t" r="r" b="b"/>
              <a:pathLst>
                <a:path w="7524" h="8609" extrusionOk="0">
                  <a:moveTo>
                    <a:pt x="1397" y="1"/>
                  </a:moveTo>
                  <a:cubicBezTo>
                    <a:pt x="518" y="983"/>
                    <a:pt x="1" y="2146"/>
                    <a:pt x="1" y="3439"/>
                  </a:cubicBezTo>
                  <a:cubicBezTo>
                    <a:pt x="1" y="6360"/>
                    <a:pt x="2353" y="8609"/>
                    <a:pt x="5274" y="8609"/>
                  </a:cubicBezTo>
                  <a:cubicBezTo>
                    <a:pt x="5921" y="8609"/>
                    <a:pt x="6464" y="8506"/>
                    <a:pt x="6981" y="8402"/>
                  </a:cubicBezTo>
                  <a:cubicBezTo>
                    <a:pt x="7213" y="8092"/>
                    <a:pt x="7420" y="7756"/>
                    <a:pt x="7523" y="7316"/>
                  </a:cubicBezTo>
                  <a:lnTo>
                    <a:pt x="7523" y="6903"/>
                  </a:lnTo>
                  <a:cubicBezTo>
                    <a:pt x="7420" y="6799"/>
                    <a:pt x="7317" y="6670"/>
                    <a:pt x="7213" y="6670"/>
                  </a:cubicBezTo>
                  <a:cubicBezTo>
                    <a:pt x="6981" y="6670"/>
                    <a:pt x="6877" y="6799"/>
                    <a:pt x="6670" y="6799"/>
                  </a:cubicBezTo>
                  <a:cubicBezTo>
                    <a:pt x="6464" y="6670"/>
                    <a:pt x="6464" y="6463"/>
                    <a:pt x="6231" y="6360"/>
                  </a:cubicBezTo>
                  <a:cubicBezTo>
                    <a:pt x="6196" y="6325"/>
                    <a:pt x="6162" y="6314"/>
                    <a:pt x="6127" y="6314"/>
                  </a:cubicBezTo>
                  <a:cubicBezTo>
                    <a:pt x="6059" y="6314"/>
                    <a:pt x="5990" y="6360"/>
                    <a:pt x="5921" y="6360"/>
                  </a:cubicBezTo>
                  <a:cubicBezTo>
                    <a:pt x="5171" y="6567"/>
                    <a:pt x="4732" y="7446"/>
                    <a:pt x="4189" y="7859"/>
                  </a:cubicBezTo>
                  <a:cubicBezTo>
                    <a:pt x="3982" y="7963"/>
                    <a:pt x="3878" y="8092"/>
                    <a:pt x="3749" y="8092"/>
                  </a:cubicBezTo>
                  <a:cubicBezTo>
                    <a:pt x="3542" y="7963"/>
                    <a:pt x="3439" y="7756"/>
                    <a:pt x="3439" y="7549"/>
                  </a:cubicBezTo>
                  <a:cubicBezTo>
                    <a:pt x="3439" y="7316"/>
                    <a:pt x="3439" y="7110"/>
                    <a:pt x="3542" y="7006"/>
                  </a:cubicBezTo>
                  <a:cubicBezTo>
                    <a:pt x="3542" y="6799"/>
                    <a:pt x="3439" y="6463"/>
                    <a:pt x="3336" y="6360"/>
                  </a:cubicBezTo>
                  <a:cubicBezTo>
                    <a:pt x="3219" y="6308"/>
                    <a:pt x="3084" y="6308"/>
                    <a:pt x="2951" y="6308"/>
                  </a:cubicBezTo>
                  <a:cubicBezTo>
                    <a:pt x="2819" y="6308"/>
                    <a:pt x="2689" y="6308"/>
                    <a:pt x="2586" y="6257"/>
                  </a:cubicBezTo>
                  <a:cubicBezTo>
                    <a:pt x="2147" y="6153"/>
                    <a:pt x="2043" y="5610"/>
                    <a:pt x="2147" y="5171"/>
                  </a:cubicBezTo>
                  <a:cubicBezTo>
                    <a:pt x="2353" y="4731"/>
                    <a:pt x="2689" y="4421"/>
                    <a:pt x="3103" y="4214"/>
                  </a:cubicBezTo>
                  <a:cubicBezTo>
                    <a:pt x="3439" y="3982"/>
                    <a:pt x="3749" y="3775"/>
                    <a:pt x="4085" y="3568"/>
                  </a:cubicBezTo>
                  <a:cubicBezTo>
                    <a:pt x="4292" y="3335"/>
                    <a:pt x="4628" y="3025"/>
                    <a:pt x="4525" y="2689"/>
                  </a:cubicBezTo>
                  <a:cubicBezTo>
                    <a:pt x="4525" y="2520"/>
                    <a:pt x="4301" y="2351"/>
                    <a:pt x="4050" y="2351"/>
                  </a:cubicBezTo>
                  <a:cubicBezTo>
                    <a:pt x="3993" y="2351"/>
                    <a:pt x="3935" y="2360"/>
                    <a:pt x="3878" y="2379"/>
                  </a:cubicBezTo>
                  <a:cubicBezTo>
                    <a:pt x="3646" y="2379"/>
                    <a:pt x="3439" y="2586"/>
                    <a:pt x="3232" y="2793"/>
                  </a:cubicBezTo>
                  <a:cubicBezTo>
                    <a:pt x="3126" y="2983"/>
                    <a:pt x="2969" y="3156"/>
                    <a:pt x="2858" y="3156"/>
                  </a:cubicBezTo>
                  <a:cubicBezTo>
                    <a:pt x="2834" y="3156"/>
                    <a:pt x="2812" y="3147"/>
                    <a:pt x="2793" y="3129"/>
                  </a:cubicBezTo>
                  <a:cubicBezTo>
                    <a:pt x="2586" y="3129"/>
                    <a:pt x="2586" y="3025"/>
                    <a:pt x="2353" y="2922"/>
                  </a:cubicBezTo>
                  <a:cubicBezTo>
                    <a:pt x="2305" y="2885"/>
                    <a:pt x="2253" y="2871"/>
                    <a:pt x="2199" y="2871"/>
                  </a:cubicBezTo>
                  <a:cubicBezTo>
                    <a:pt x="1955" y="2871"/>
                    <a:pt x="1657" y="3170"/>
                    <a:pt x="1350" y="3170"/>
                  </a:cubicBezTo>
                  <a:cubicBezTo>
                    <a:pt x="1289" y="3170"/>
                    <a:pt x="1226" y="3158"/>
                    <a:pt x="1164" y="3129"/>
                  </a:cubicBezTo>
                  <a:cubicBezTo>
                    <a:pt x="1061" y="3025"/>
                    <a:pt x="957" y="2922"/>
                    <a:pt x="957" y="2793"/>
                  </a:cubicBezTo>
                  <a:cubicBezTo>
                    <a:pt x="854" y="2379"/>
                    <a:pt x="957" y="2043"/>
                    <a:pt x="1164" y="1629"/>
                  </a:cubicBezTo>
                  <a:cubicBezTo>
                    <a:pt x="1293" y="1293"/>
                    <a:pt x="1810" y="647"/>
                    <a:pt x="1604" y="337"/>
                  </a:cubicBezTo>
                  <a:cubicBezTo>
                    <a:pt x="1604" y="104"/>
                    <a:pt x="1500" y="104"/>
                    <a:pt x="1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27;p57">
              <a:extLst>
                <a:ext uri="{FF2B5EF4-FFF2-40B4-BE49-F238E27FC236}">
                  <a16:creationId xmlns:a16="http://schemas.microsoft.com/office/drawing/2014/main" id="{3CD6F147-EFE2-38DE-D7A4-513E1DA5B95B}"/>
                </a:ext>
              </a:extLst>
            </p:cNvPr>
            <p:cNvSpPr/>
            <p:nvPr/>
          </p:nvSpPr>
          <p:spPr>
            <a:xfrm>
              <a:off x="8128666" y="4488466"/>
              <a:ext cx="57550" cy="63996"/>
            </a:xfrm>
            <a:custGeom>
              <a:avLst/>
              <a:gdLst/>
              <a:ahLst/>
              <a:cxnLst/>
              <a:rect l="l" t="t" r="r" b="b"/>
              <a:pathLst>
                <a:path w="1732" h="1926" extrusionOk="0">
                  <a:moveTo>
                    <a:pt x="1147" y="0"/>
                  </a:moveTo>
                  <a:cubicBezTo>
                    <a:pt x="785" y="0"/>
                    <a:pt x="348" y="248"/>
                    <a:pt x="129" y="591"/>
                  </a:cubicBezTo>
                  <a:cubicBezTo>
                    <a:pt x="129" y="694"/>
                    <a:pt x="0" y="694"/>
                    <a:pt x="0" y="797"/>
                  </a:cubicBezTo>
                  <a:cubicBezTo>
                    <a:pt x="0" y="927"/>
                    <a:pt x="0" y="927"/>
                    <a:pt x="129" y="1030"/>
                  </a:cubicBezTo>
                  <a:lnTo>
                    <a:pt x="440" y="1030"/>
                  </a:lnTo>
                  <a:cubicBezTo>
                    <a:pt x="543" y="1133"/>
                    <a:pt x="646" y="1340"/>
                    <a:pt x="646" y="1444"/>
                  </a:cubicBezTo>
                  <a:cubicBezTo>
                    <a:pt x="646" y="1676"/>
                    <a:pt x="776" y="1883"/>
                    <a:pt x="879" y="1883"/>
                  </a:cubicBezTo>
                  <a:cubicBezTo>
                    <a:pt x="909" y="1913"/>
                    <a:pt x="948" y="1926"/>
                    <a:pt x="991" y="1926"/>
                  </a:cubicBezTo>
                  <a:cubicBezTo>
                    <a:pt x="1095" y="1926"/>
                    <a:pt x="1219" y="1853"/>
                    <a:pt x="1293" y="1780"/>
                  </a:cubicBezTo>
                  <a:cubicBezTo>
                    <a:pt x="1525" y="1444"/>
                    <a:pt x="1732" y="1133"/>
                    <a:pt x="1732" y="694"/>
                  </a:cubicBezTo>
                  <a:cubicBezTo>
                    <a:pt x="1732" y="196"/>
                    <a:pt x="1469" y="0"/>
                    <a:pt x="1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28;p57">
              <a:extLst>
                <a:ext uri="{FF2B5EF4-FFF2-40B4-BE49-F238E27FC236}">
                  <a16:creationId xmlns:a16="http://schemas.microsoft.com/office/drawing/2014/main" id="{B2CB7516-6C2E-8E18-680D-37193A5D4295}"/>
                </a:ext>
              </a:extLst>
            </p:cNvPr>
            <p:cNvSpPr/>
            <p:nvPr/>
          </p:nvSpPr>
          <p:spPr>
            <a:xfrm>
              <a:off x="7949997" y="4493484"/>
              <a:ext cx="28376" cy="29240"/>
            </a:xfrm>
            <a:custGeom>
              <a:avLst/>
              <a:gdLst/>
              <a:ahLst/>
              <a:cxnLst/>
              <a:rect l="l" t="t" r="r" b="b"/>
              <a:pathLst>
                <a:path w="854" h="880" extrusionOk="0">
                  <a:moveTo>
                    <a:pt x="440" y="0"/>
                  </a:moveTo>
                  <a:cubicBezTo>
                    <a:pt x="207" y="0"/>
                    <a:pt x="0" y="233"/>
                    <a:pt x="0" y="440"/>
                  </a:cubicBezTo>
                  <a:cubicBezTo>
                    <a:pt x="0" y="646"/>
                    <a:pt x="207" y="879"/>
                    <a:pt x="440" y="879"/>
                  </a:cubicBezTo>
                  <a:cubicBezTo>
                    <a:pt x="750" y="879"/>
                    <a:pt x="853" y="646"/>
                    <a:pt x="853" y="440"/>
                  </a:cubicBezTo>
                  <a:cubicBezTo>
                    <a:pt x="853" y="233"/>
                    <a:pt x="75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29;p57">
              <a:extLst>
                <a:ext uri="{FF2B5EF4-FFF2-40B4-BE49-F238E27FC236}">
                  <a16:creationId xmlns:a16="http://schemas.microsoft.com/office/drawing/2014/main" id="{F100FAFA-67FC-672D-36F2-03AF1FEAFA6F}"/>
                </a:ext>
              </a:extLst>
            </p:cNvPr>
            <p:cNvSpPr/>
            <p:nvPr/>
          </p:nvSpPr>
          <p:spPr>
            <a:xfrm>
              <a:off x="8093444" y="4493484"/>
              <a:ext cx="28376" cy="29240"/>
            </a:xfrm>
            <a:custGeom>
              <a:avLst/>
              <a:gdLst/>
              <a:ahLst/>
              <a:cxnLst/>
              <a:rect l="l" t="t" r="r" b="b"/>
              <a:pathLst>
                <a:path w="854" h="880" extrusionOk="0">
                  <a:moveTo>
                    <a:pt x="414" y="0"/>
                  </a:moveTo>
                  <a:cubicBezTo>
                    <a:pt x="104" y="0"/>
                    <a:pt x="0" y="233"/>
                    <a:pt x="0" y="440"/>
                  </a:cubicBezTo>
                  <a:cubicBezTo>
                    <a:pt x="0" y="646"/>
                    <a:pt x="104" y="879"/>
                    <a:pt x="414" y="879"/>
                  </a:cubicBezTo>
                  <a:cubicBezTo>
                    <a:pt x="646" y="879"/>
                    <a:pt x="853" y="646"/>
                    <a:pt x="853" y="440"/>
                  </a:cubicBezTo>
                  <a:cubicBezTo>
                    <a:pt x="853" y="233"/>
                    <a:pt x="646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30;p57">
              <a:extLst>
                <a:ext uri="{FF2B5EF4-FFF2-40B4-BE49-F238E27FC236}">
                  <a16:creationId xmlns:a16="http://schemas.microsoft.com/office/drawing/2014/main" id="{B0ECA977-979D-32FF-B2FD-A3E5ED353808}"/>
                </a:ext>
              </a:extLst>
            </p:cNvPr>
            <p:cNvSpPr/>
            <p:nvPr/>
          </p:nvSpPr>
          <p:spPr>
            <a:xfrm>
              <a:off x="8014394" y="4514949"/>
              <a:ext cx="49874" cy="21498"/>
            </a:xfrm>
            <a:custGeom>
              <a:avLst/>
              <a:gdLst/>
              <a:ahLst/>
              <a:cxnLst/>
              <a:rect l="l" t="t" r="r" b="b"/>
              <a:pathLst>
                <a:path w="1501" h="647" extrusionOk="0">
                  <a:moveTo>
                    <a:pt x="104" y="0"/>
                  </a:moveTo>
                  <a:lnTo>
                    <a:pt x="1" y="130"/>
                  </a:lnTo>
                  <a:cubicBezTo>
                    <a:pt x="104" y="440"/>
                    <a:pt x="440" y="647"/>
                    <a:pt x="751" y="647"/>
                  </a:cubicBezTo>
                  <a:cubicBezTo>
                    <a:pt x="1190" y="647"/>
                    <a:pt x="1500" y="336"/>
                    <a:pt x="1500" y="0"/>
                  </a:cubicBezTo>
                  <a:lnTo>
                    <a:pt x="1500" y="0"/>
                  </a:lnTo>
                  <a:cubicBezTo>
                    <a:pt x="1397" y="336"/>
                    <a:pt x="1087" y="543"/>
                    <a:pt x="751" y="543"/>
                  </a:cubicBezTo>
                  <a:cubicBezTo>
                    <a:pt x="544" y="543"/>
                    <a:pt x="208" y="336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31;p57">
              <a:extLst>
                <a:ext uri="{FF2B5EF4-FFF2-40B4-BE49-F238E27FC236}">
                  <a16:creationId xmlns:a16="http://schemas.microsoft.com/office/drawing/2014/main" id="{1FB5DD0C-F1C5-0D24-77B0-956211B00262}"/>
                </a:ext>
              </a:extLst>
            </p:cNvPr>
            <p:cNvSpPr/>
            <p:nvPr/>
          </p:nvSpPr>
          <p:spPr>
            <a:xfrm>
              <a:off x="7986050" y="4271850"/>
              <a:ext cx="243126" cy="397733"/>
            </a:xfrm>
            <a:custGeom>
              <a:avLst/>
              <a:gdLst/>
              <a:ahLst/>
              <a:cxnLst/>
              <a:rect l="l" t="t" r="r" b="b"/>
              <a:pathLst>
                <a:path w="7317" h="11970" extrusionOk="0">
                  <a:moveTo>
                    <a:pt x="1397" y="1"/>
                  </a:moveTo>
                  <a:cubicBezTo>
                    <a:pt x="957" y="1"/>
                    <a:pt x="544" y="1"/>
                    <a:pt x="104" y="104"/>
                  </a:cubicBezTo>
                  <a:cubicBezTo>
                    <a:pt x="1" y="104"/>
                    <a:pt x="1" y="208"/>
                    <a:pt x="1" y="337"/>
                  </a:cubicBezTo>
                  <a:cubicBezTo>
                    <a:pt x="1" y="440"/>
                    <a:pt x="104" y="440"/>
                    <a:pt x="208" y="440"/>
                  </a:cubicBezTo>
                  <a:cubicBezTo>
                    <a:pt x="544" y="337"/>
                    <a:pt x="957" y="337"/>
                    <a:pt x="1397" y="337"/>
                  </a:cubicBezTo>
                  <a:cubicBezTo>
                    <a:pt x="4525" y="337"/>
                    <a:pt x="7110" y="2793"/>
                    <a:pt x="7110" y="5920"/>
                  </a:cubicBezTo>
                  <a:cubicBezTo>
                    <a:pt x="7110" y="9048"/>
                    <a:pt x="4525" y="11633"/>
                    <a:pt x="1397" y="11633"/>
                  </a:cubicBezTo>
                  <a:lnTo>
                    <a:pt x="647" y="11633"/>
                  </a:lnTo>
                  <a:cubicBezTo>
                    <a:pt x="617" y="11603"/>
                    <a:pt x="584" y="11591"/>
                    <a:pt x="554" y="11591"/>
                  </a:cubicBezTo>
                  <a:cubicBezTo>
                    <a:pt x="479" y="11591"/>
                    <a:pt x="414" y="11664"/>
                    <a:pt x="414" y="11737"/>
                  </a:cubicBezTo>
                  <a:cubicBezTo>
                    <a:pt x="414" y="11737"/>
                    <a:pt x="414" y="11840"/>
                    <a:pt x="544" y="11840"/>
                  </a:cubicBezTo>
                  <a:cubicBezTo>
                    <a:pt x="854" y="11969"/>
                    <a:pt x="1061" y="11969"/>
                    <a:pt x="1397" y="11969"/>
                  </a:cubicBezTo>
                  <a:cubicBezTo>
                    <a:pt x="4628" y="11969"/>
                    <a:pt x="7317" y="9255"/>
                    <a:pt x="7317" y="5920"/>
                  </a:cubicBezTo>
                  <a:cubicBezTo>
                    <a:pt x="7317" y="2689"/>
                    <a:pt x="4628" y="1"/>
                    <a:pt x="1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32;p57">
              <a:extLst>
                <a:ext uri="{FF2B5EF4-FFF2-40B4-BE49-F238E27FC236}">
                  <a16:creationId xmlns:a16="http://schemas.microsoft.com/office/drawing/2014/main" id="{828077F8-EA68-7542-2B22-74159B9EB4E7}"/>
                </a:ext>
              </a:extLst>
            </p:cNvPr>
            <p:cNvSpPr/>
            <p:nvPr/>
          </p:nvSpPr>
          <p:spPr>
            <a:xfrm>
              <a:off x="7735242" y="4440218"/>
              <a:ext cx="135734" cy="168397"/>
            </a:xfrm>
            <a:custGeom>
              <a:avLst/>
              <a:gdLst/>
              <a:ahLst/>
              <a:cxnLst/>
              <a:rect l="l" t="t" r="r" b="b"/>
              <a:pathLst>
                <a:path w="4085" h="5068" extrusionOk="0">
                  <a:moveTo>
                    <a:pt x="854" y="0"/>
                  </a:moveTo>
                  <a:lnTo>
                    <a:pt x="1" y="5067"/>
                  </a:lnTo>
                  <a:lnTo>
                    <a:pt x="1836" y="3438"/>
                  </a:lnTo>
                  <a:lnTo>
                    <a:pt x="4085" y="3878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33;p57">
              <a:extLst>
                <a:ext uri="{FF2B5EF4-FFF2-40B4-BE49-F238E27FC236}">
                  <a16:creationId xmlns:a16="http://schemas.microsoft.com/office/drawing/2014/main" id="{A2513DE2-34B5-1E88-C754-74E4FB3986CB}"/>
                </a:ext>
              </a:extLst>
            </p:cNvPr>
            <p:cNvSpPr/>
            <p:nvPr/>
          </p:nvSpPr>
          <p:spPr>
            <a:xfrm>
              <a:off x="7760163" y="4440218"/>
              <a:ext cx="57583" cy="125434"/>
            </a:xfrm>
            <a:custGeom>
              <a:avLst/>
              <a:gdLst/>
              <a:ahLst/>
              <a:cxnLst/>
              <a:rect l="l" t="t" r="r" b="b"/>
              <a:pathLst>
                <a:path w="1733" h="3775" extrusionOk="0">
                  <a:moveTo>
                    <a:pt x="0" y="0"/>
                  </a:moveTo>
                  <a:lnTo>
                    <a:pt x="646" y="3775"/>
                  </a:lnTo>
                  <a:lnTo>
                    <a:pt x="750" y="3775"/>
                  </a:lnTo>
                  <a:lnTo>
                    <a:pt x="104" y="207"/>
                  </a:lnTo>
                  <a:lnTo>
                    <a:pt x="1629" y="3542"/>
                  </a:lnTo>
                  <a:lnTo>
                    <a:pt x="1732" y="35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34;p57">
              <a:extLst>
                <a:ext uri="{FF2B5EF4-FFF2-40B4-BE49-F238E27FC236}">
                  <a16:creationId xmlns:a16="http://schemas.microsoft.com/office/drawing/2014/main" id="{E3B3415B-8726-0136-7831-CD6599AB9B6A}"/>
                </a:ext>
              </a:extLst>
            </p:cNvPr>
            <p:cNvSpPr/>
            <p:nvPr/>
          </p:nvSpPr>
          <p:spPr>
            <a:xfrm>
              <a:off x="7760163" y="4440218"/>
              <a:ext cx="36085" cy="114269"/>
            </a:xfrm>
            <a:custGeom>
              <a:avLst/>
              <a:gdLst/>
              <a:ahLst/>
              <a:cxnLst/>
              <a:rect l="l" t="t" r="r" b="b"/>
              <a:pathLst>
                <a:path w="1086" h="3439" extrusionOk="0">
                  <a:moveTo>
                    <a:pt x="0" y="0"/>
                  </a:moveTo>
                  <a:lnTo>
                    <a:pt x="1086" y="343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35;p57">
              <a:extLst>
                <a:ext uri="{FF2B5EF4-FFF2-40B4-BE49-F238E27FC236}">
                  <a16:creationId xmlns:a16="http://schemas.microsoft.com/office/drawing/2014/main" id="{18269EF4-093F-64A1-FAAA-A702895081A5}"/>
                </a:ext>
              </a:extLst>
            </p:cNvPr>
            <p:cNvSpPr/>
            <p:nvPr/>
          </p:nvSpPr>
          <p:spPr>
            <a:xfrm>
              <a:off x="7792794" y="4562200"/>
              <a:ext cx="3456" cy="6878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104" y="0"/>
                  </a:moveTo>
                  <a:cubicBezTo>
                    <a:pt x="1" y="0"/>
                    <a:pt x="1" y="104"/>
                    <a:pt x="1" y="104"/>
                  </a:cubicBezTo>
                  <a:lnTo>
                    <a:pt x="1" y="207"/>
                  </a:lnTo>
                  <a:cubicBezTo>
                    <a:pt x="104" y="104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36;p57">
              <a:extLst>
                <a:ext uri="{FF2B5EF4-FFF2-40B4-BE49-F238E27FC236}">
                  <a16:creationId xmlns:a16="http://schemas.microsoft.com/office/drawing/2014/main" id="{D1EB8EB7-C1AD-B7D9-1C73-30B143BCBE2D}"/>
                </a:ext>
              </a:extLst>
            </p:cNvPr>
            <p:cNvSpPr/>
            <p:nvPr/>
          </p:nvSpPr>
          <p:spPr>
            <a:xfrm>
              <a:off x="7785051" y="4579379"/>
              <a:ext cx="197604" cy="143476"/>
            </a:xfrm>
            <a:custGeom>
              <a:avLst/>
              <a:gdLst/>
              <a:ahLst/>
              <a:cxnLst/>
              <a:rect l="l" t="t" r="r" b="b"/>
              <a:pathLst>
                <a:path w="5947" h="4318" extrusionOk="0">
                  <a:moveTo>
                    <a:pt x="130" y="0"/>
                  </a:moveTo>
                  <a:cubicBezTo>
                    <a:pt x="1" y="129"/>
                    <a:pt x="1" y="233"/>
                    <a:pt x="1" y="336"/>
                  </a:cubicBezTo>
                  <a:lnTo>
                    <a:pt x="1" y="440"/>
                  </a:lnTo>
                  <a:cubicBezTo>
                    <a:pt x="1" y="233"/>
                    <a:pt x="130" y="129"/>
                    <a:pt x="130" y="0"/>
                  </a:cubicBezTo>
                  <a:close/>
                  <a:moveTo>
                    <a:pt x="1" y="776"/>
                  </a:moveTo>
                  <a:cubicBezTo>
                    <a:pt x="1" y="879"/>
                    <a:pt x="1" y="1086"/>
                    <a:pt x="130" y="1189"/>
                  </a:cubicBezTo>
                  <a:cubicBezTo>
                    <a:pt x="130" y="1086"/>
                    <a:pt x="1" y="879"/>
                    <a:pt x="1" y="776"/>
                  </a:cubicBezTo>
                  <a:close/>
                  <a:moveTo>
                    <a:pt x="1423" y="879"/>
                  </a:moveTo>
                  <a:lnTo>
                    <a:pt x="1423" y="879"/>
                  </a:lnTo>
                  <a:cubicBezTo>
                    <a:pt x="1293" y="982"/>
                    <a:pt x="1293" y="1086"/>
                    <a:pt x="1190" y="1189"/>
                  </a:cubicBezTo>
                  <a:lnTo>
                    <a:pt x="1190" y="1293"/>
                  </a:lnTo>
                  <a:lnTo>
                    <a:pt x="1293" y="1293"/>
                  </a:lnTo>
                  <a:lnTo>
                    <a:pt x="1293" y="1189"/>
                  </a:lnTo>
                  <a:cubicBezTo>
                    <a:pt x="1293" y="1086"/>
                    <a:pt x="1423" y="982"/>
                    <a:pt x="1423" y="879"/>
                  </a:cubicBezTo>
                  <a:close/>
                  <a:moveTo>
                    <a:pt x="2276" y="1189"/>
                  </a:moveTo>
                  <a:cubicBezTo>
                    <a:pt x="2276" y="1293"/>
                    <a:pt x="2276" y="1422"/>
                    <a:pt x="2172" y="1525"/>
                  </a:cubicBezTo>
                  <a:lnTo>
                    <a:pt x="2276" y="1525"/>
                  </a:lnTo>
                  <a:lnTo>
                    <a:pt x="2276" y="1189"/>
                  </a:lnTo>
                  <a:close/>
                  <a:moveTo>
                    <a:pt x="234" y="1525"/>
                  </a:moveTo>
                  <a:lnTo>
                    <a:pt x="544" y="1836"/>
                  </a:lnTo>
                  <a:lnTo>
                    <a:pt x="544" y="1732"/>
                  </a:lnTo>
                  <a:cubicBezTo>
                    <a:pt x="440" y="1732"/>
                    <a:pt x="337" y="1629"/>
                    <a:pt x="337" y="1525"/>
                  </a:cubicBezTo>
                  <a:close/>
                  <a:moveTo>
                    <a:pt x="1940" y="1836"/>
                  </a:moveTo>
                  <a:cubicBezTo>
                    <a:pt x="1836" y="1836"/>
                    <a:pt x="1836" y="1939"/>
                    <a:pt x="1733" y="1939"/>
                  </a:cubicBezTo>
                  <a:lnTo>
                    <a:pt x="1629" y="2068"/>
                  </a:lnTo>
                  <a:lnTo>
                    <a:pt x="1733" y="2068"/>
                  </a:lnTo>
                  <a:cubicBezTo>
                    <a:pt x="1836" y="1939"/>
                    <a:pt x="1940" y="1939"/>
                    <a:pt x="1940" y="1836"/>
                  </a:cubicBezTo>
                  <a:close/>
                  <a:moveTo>
                    <a:pt x="1087" y="1629"/>
                  </a:moveTo>
                  <a:lnTo>
                    <a:pt x="1087" y="1939"/>
                  </a:lnTo>
                  <a:lnTo>
                    <a:pt x="1087" y="2060"/>
                  </a:lnTo>
                  <a:lnTo>
                    <a:pt x="1087" y="2060"/>
                  </a:lnTo>
                  <a:cubicBezTo>
                    <a:pt x="1003" y="2047"/>
                    <a:pt x="941" y="2016"/>
                    <a:pt x="880" y="1939"/>
                  </a:cubicBezTo>
                  <a:lnTo>
                    <a:pt x="880" y="2068"/>
                  </a:lnTo>
                  <a:cubicBezTo>
                    <a:pt x="983" y="2068"/>
                    <a:pt x="1087" y="2172"/>
                    <a:pt x="1293" y="2172"/>
                  </a:cubicBezTo>
                  <a:lnTo>
                    <a:pt x="1293" y="2068"/>
                  </a:lnTo>
                  <a:cubicBezTo>
                    <a:pt x="1256" y="2068"/>
                    <a:pt x="1221" y="2068"/>
                    <a:pt x="1190" y="2067"/>
                  </a:cubicBezTo>
                  <a:lnTo>
                    <a:pt x="1190" y="2067"/>
                  </a:lnTo>
                  <a:lnTo>
                    <a:pt x="1190" y="1939"/>
                  </a:lnTo>
                  <a:lnTo>
                    <a:pt x="1190" y="1629"/>
                  </a:lnTo>
                  <a:close/>
                  <a:moveTo>
                    <a:pt x="5946" y="2068"/>
                  </a:moveTo>
                  <a:cubicBezTo>
                    <a:pt x="5817" y="2172"/>
                    <a:pt x="5714" y="2172"/>
                    <a:pt x="5714" y="2275"/>
                  </a:cubicBezTo>
                  <a:cubicBezTo>
                    <a:pt x="5817" y="2275"/>
                    <a:pt x="5817" y="2172"/>
                    <a:pt x="5946" y="2172"/>
                  </a:cubicBezTo>
                  <a:lnTo>
                    <a:pt x="5946" y="2068"/>
                  </a:lnTo>
                  <a:close/>
                  <a:moveTo>
                    <a:pt x="5714" y="2275"/>
                  </a:moveTo>
                  <a:lnTo>
                    <a:pt x="5610" y="2378"/>
                  </a:lnTo>
                  <a:lnTo>
                    <a:pt x="5714" y="2378"/>
                  </a:lnTo>
                  <a:lnTo>
                    <a:pt x="5714" y="2275"/>
                  </a:lnTo>
                  <a:close/>
                  <a:moveTo>
                    <a:pt x="1190" y="2378"/>
                  </a:moveTo>
                  <a:cubicBezTo>
                    <a:pt x="1190" y="2585"/>
                    <a:pt x="1190" y="2714"/>
                    <a:pt x="1293" y="2818"/>
                  </a:cubicBezTo>
                  <a:cubicBezTo>
                    <a:pt x="1293" y="2714"/>
                    <a:pt x="1190" y="2482"/>
                    <a:pt x="1190" y="2378"/>
                  </a:cubicBezTo>
                  <a:close/>
                  <a:moveTo>
                    <a:pt x="5507" y="2714"/>
                  </a:moveTo>
                  <a:cubicBezTo>
                    <a:pt x="5404" y="2818"/>
                    <a:pt x="5404" y="2818"/>
                    <a:pt x="5404" y="2921"/>
                  </a:cubicBezTo>
                  <a:cubicBezTo>
                    <a:pt x="5507" y="2921"/>
                    <a:pt x="5507" y="2818"/>
                    <a:pt x="5507" y="2818"/>
                  </a:cubicBezTo>
                  <a:lnTo>
                    <a:pt x="5507" y="2714"/>
                  </a:lnTo>
                  <a:close/>
                  <a:moveTo>
                    <a:pt x="5404" y="2921"/>
                  </a:moveTo>
                  <a:cubicBezTo>
                    <a:pt x="5404" y="3025"/>
                    <a:pt x="5404" y="3025"/>
                    <a:pt x="5300" y="3128"/>
                  </a:cubicBezTo>
                  <a:lnTo>
                    <a:pt x="5404" y="3128"/>
                  </a:lnTo>
                  <a:lnTo>
                    <a:pt x="5404" y="2921"/>
                  </a:lnTo>
                  <a:close/>
                  <a:moveTo>
                    <a:pt x="1526" y="3128"/>
                  </a:moveTo>
                  <a:cubicBezTo>
                    <a:pt x="1526" y="3231"/>
                    <a:pt x="1526" y="3231"/>
                    <a:pt x="1629" y="3361"/>
                  </a:cubicBezTo>
                  <a:cubicBezTo>
                    <a:pt x="1629" y="3231"/>
                    <a:pt x="1526" y="3128"/>
                    <a:pt x="1526" y="3128"/>
                  </a:cubicBezTo>
                  <a:close/>
                  <a:moveTo>
                    <a:pt x="1629" y="3361"/>
                  </a:moveTo>
                  <a:lnTo>
                    <a:pt x="1733" y="3464"/>
                  </a:lnTo>
                  <a:cubicBezTo>
                    <a:pt x="1733" y="3361"/>
                    <a:pt x="1733" y="3361"/>
                    <a:pt x="1629" y="3361"/>
                  </a:cubicBezTo>
                  <a:close/>
                  <a:moveTo>
                    <a:pt x="5171" y="3464"/>
                  </a:moveTo>
                  <a:lnTo>
                    <a:pt x="5171" y="3464"/>
                  </a:lnTo>
                  <a:cubicBezTo>
                    <a:pt x="5068" y="3567"/>
                    <a:pt x="5068" y="3671"/>
                    <a:pt x="4964" y="3774"/>
                  </a:cubicBezTo>
                  <a:cubicBezTo>
                    <a:pt x="5068" y="3774"/>
                    <a:pt x="5171" y="3671"/>
                    <a:pt x="5171" y="3464"/>
                  </a:cubicBezTo>
                  <a:close/>
                  <a:moveTo>
                    <a:pt x="2069" y="3671"/>
                  </a:moveTo>
                  <a:lnTo>
                    <a:pt x="2069" y="3774"/>
                  </a:lnTo>
                  <a:cubicBezTo>
                    <a:pt x="2172" y="3774"/>
                    <a:pt x="2276" y="3878"/>
                    <a:pt x="2379" y="4007"/>
                  </a:cubicBezTo>
                  <a:lnTo>
                    <a:pt x="2379" y="3878"/>
                  </a:lnTo>
                  <a:cubicBezTo>
                    <a:pt x="2276" y="3878"/>
                    <a:pt x="2172" y="3774"/>
                    <a:pt x="2069" y="3671"/>
                  </a:cubicBezTo>
                  <a:close/>
                  <a:moveTo>
                    <a:pt x="2715" y="4110"/>
                  </a:moveTo>
                  <a:cubicBezTo>
                    <a:pt x="2819" y="4214"/>
                    <a:pt x="2922" y="4214"/>
                    <a:pt x="3129" y="4214"/>
                  </a:cubicBezTo>
                  <a:cubicBezTo>
                    <a:pt x="3025" y="4214"/>
                    <a:pt x="2819" y="4110"/>
                    <a:pt x="2715" y="4110"/>
                  </a:cubicBezTo>
                  <a:close/>
                  <a:moveTo>
                    <a:pt x="4654" y="4007"/>
                  </a:moveTo>
                  <a:cubicBezTo>
                    <a:pt x="4525" y="4110"/>
                    <a:pt x="4421" y="4110"/>
                    <a:pt x="4318" y="4214"/>
                  </a:cubicBezTo>
                  <a:cubicBezTo>
                    <a:pt x="4421" y="4214"/>
                    <a:pt x="4525" y="4110"/>
                    <a:pt x="4654" y="4110"/>
                  </a:cubicBezTo>
                  <a:lnTo>
                    <a:pt x="4654" y="4007"/>
                  </a:lnTo>
                  <a:close/>
                  <a:moveTo>
                    <a:pt x="3465" y="4214"/>
                  </a:moveTo>
                  <a:lnTo>
                    <a:pt x="3465" y="4317"/>
                  </a:lnTo>
                  <a:lnTo>
                    <a:pt x="3878" y="4317"/>
                  </a:lnTo>
                  <a:lnTo>
                    <a:pt x="3878" y="42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37;p57">
              <a:extLst>
                <a:ext uri="{FF2B5EF4-FFF2-40B4-BE49-F238E27FC236}">
                  <a16:creationId xmlns:a16="http://schemas.microsoft.com/office/drawing/2014/main" id="{5EBA3B49-F89C-ADC6-46BE-4B959304F93B}"/>
                </a:ext>
              </a:extLst>
            </p:cNvPr>
            <p:cNvSpPr/>
            <p:nvPr/>
          </p:nvSpPr>
          <p:spPr>
            <a:xfrm>
              <a:off x="7992928" y="4643776"/>
              <a:ext cx="6911" cy="4353"/>
            </a:xfrm>
            <a:custGeom>
              <a:avLst/>
              <a:gdLst/>
              <a:ahLst/>
              <a:cxnLst/>
              <a:rect l="l" t="t" r="r" b="b"/>
              <a:pathLst>
                <a:path w="208" h="131" extrusionOk="0">
                  <a:moveTo>
                    <a:pt x="1" y="1"/>
                  </a:moveTo>
                  <a:cubicBezTo>
                    <a:pt x="104" y="1"/>
                    <a:pt x="104" y="1"/>
                    <a:pt x="207" y="130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38;p57">
              <a:extLst>
                <a:ext uri="{FF2B5EF4-FFF2-40B4-BE49-F238E27FC236}">
                  <a16:creationId xmlns:a16="http://schemas.microsoft.com/office/drawing/2014/main" id="{1E675E5B-91BF-669B-95A5-EBA40060E233}"/>
                </a:ext>
              </a:extLst>
            </p:cNvPr>
            <p:cNvSpPr/>
            <p:nvPr/>
          </p:nvSpPr>
          <p:spPr>
            <a:xfrm>
              <a:off x="7799672" y="4304513"/>
              <a:ext cx="82471" cy="92771"/>
            </a:xfrm>
            <a:custGeom>
              <a:avLst/>
              <a:gdLst/>
              <a:ahLst/>
              <a:cxnLst/>
              <a:rect l="l" t="t" r="r" b="b"/>
              <a:pathLst>
                <a:path w="2482" h="2792" extrusionOk="0">
                  <a:moveTo>
                    <a:pt x="440" y="0"/>
                  </a:moveTo>
                  <a:lnTo>
                    <a:pt x="983" y="1163"/>
                  </a:lnTo>
                  <a:lnTo>
                    <a:pt x="0" y="1939"/>
                  </a:lnTo>
                  <a:lnTo>
                    <a:pt x="983" y="1706"/>
                  </a:lnTo>
                  <a:lnTo>
                    <a:pt x="1086" y="2792"/>
                  </a:lnTo>
                  <a:lnTo>
                    <a:pt x="1396" y="1603"/>
                  </a:lnTo>
                  <a:lnTo>
                    <a:pt x="2482" y="2042"/>
                  </a:lnTo>
                  <a:lnTo>
                    <a:pt x="2482" y="2042"/>
                  </a:lnTo>
                  <a:lnTo>
                    <a:pt x="1732" y="1163"/>
                  </a:lnTo>
                  <a:lnTo>
                    <a:pt x="2275" y="310"/>
                  </a:lnTo>
                  <a:lnTo>
                    <a:pt x="1396" y="956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39;p57">
              <a:extLst>
                <a:ext uri="{FF2B5EF4-FFF2-40B4-BE49-F238E27FC236}">
                  <a16:creationId xmlns:a16="http://schemas.microsoft.com/office/drawing/2014/main" id="{BF44BA3D-89BF-0F54-0982-CDCB24E0C9DC}"/>
                </a:ext>
              </a:extLst>
            </p:cNvPr>
            <p:cNvSpPr/>
            <p:nvPr/>
          </p:nvSpPr>
          <p:spPr>
            <a:xfrm>
              <a:off x="8211106" y="4465140"/>
              <a:ext cx="93668" cy="92771"/>
            </a:xfrm>
            <a:custGeom>
              <a:avLst/>
              <a:gdLst/>
              <a:ahLst/>
              <a:cxnLst/>
              <a:rect l="l" t="t" r="r" b="b"/>
              <a:pathLst>
                <a:path w="2819" h="2792" extrusionOk="0">
                  <a:moveTo>
                    <a:pt x="2172" y="0"/>
                  </a:moveTo>
                  <a:lnTo>
                    <a:pt x="1397" y="1086"/>
                  </a:lnTo>
                  <a:lnTo>
                    <a:pt x="337" y="543"/>
                  </a:lnTo>
                  <a:lnTo>
                    <a:pt x="983" y="1293"/>
                  </a:lnTo>
                  <a:lnTo>
                    <a:pt x="1" y="1835"/>
                  </a:lnTo>
                  <a:lnTo>
                    <a:pt x="1" y="1835"/>
                  </a:lnTo>
                  <a:lnTo>
                    <a:pt x="1293" y="1629"/>
                  </a:lnTo>
                  <a:lnTo>
                    <a:pt x="1397" y="2792"/>
                  </a:lnTo>
                  <a:lnTo>
                    <a:pt x="1733" y="1732"/>
                  </a:lnTo>
                  <a:lnTo>
                    <a:pt x="2818" y="1732"/>
                  </a:lnTo>
                  <a:lnTo>
                    <a:pt x="1836" y="1293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40;p57">
              <a:extLst>
                <a:ext uri="{FF2B5EF4-FFF2-40B4-BE49-F238E27FC236}">
                  <a16:creationId xmlns:a16="http://schemas.microsoft.com/office/drawing/2014/main" id="{E493E4F4-38B3-4037-689D-34A600C04C10}"/>
                </a:ext>
              </a:extLst>
            </p:cNvPr>
            <p:cNvSpPr/>
            <p:nvPr/>
          </p:nvSpPr>
          <p:spPr>
            <a:xfrm>
              <a:off x="8050480" y="4676439"/>
              <a:ext cx="89382" cy="92804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57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61" y="1732"/>
                  </a:lnTo>
                  <a:lnTo>
                    <a:pt x="750" y="2792"/>
                  </a:lnTo>
                  <a:lnTo>
                    <a:pt x="1500" y="1732"/>
                  </a:lnTo>
                  <a:lnTo>
                    <a:pt x="2353" y="2482"/>
                  </a:lnTo>
                  <a:lnTo>
                    <a:pt x="1939" y="1500"/>
                  </a:lnTo>
                  <a:lnTo>
                    <a:pt x="2689" y="853"/>
                  </a:lnTo>
                  <a:lnTo>
                    <a:pt x="1603" y="118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805;p56">
            <a:extLst>
              <a:ext uri="{FF2B5EF4-FFF2-40B4-BE49-F238E27FC236}">
                <a16:creationId xmlns:a16="http://schemas.microsoft.com/office/drawing/2014/main" id="{BBB4AC18-CA06-5814-2059-80DFB7E0959D}"/>
              </a:ext>
            </a:extLst>
          </p:cNvPr>
          <p:cNvSpPr/>
          <p:nvPr/>
        </p:nvSpPr>
        <p:spPr>
          <a:xfrm rot="-5400000" flipH="1">
            <a:off x="8100889" y="1042854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805;p56">
            <a:extLst>
              <a:ext uri="{FF2B5EF4-FFF2-40B4-BE49-F238E27FC236}">
                <a16:creationId xmlns:a16="http://schemas.microsoft.com/office/drawing/2014/main" id="{CFFE73CF-847D-10A0-F254-1AAD8D059BCD}"/>
              </a:ext>
            </a:extLst>
          </p:cNvPr>
          <p:cNvSpPr/>
          <p:nvPr/>
        </p:nvSpPr>
        <p:spPr>
          <a:xfrm rot="-5400000" flipH="1">
            <a:off x="5743164" y="4500896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805;p56">
            <a:extLst>
              <a:ext uri="{FF2B5EF4-FFF2-40B4-BE49-F238E27FC236}">
                <a16:creationId xmlns:a16="http://schemas.microsoft.com/office/drawing/2014/main" id="{360D75E8-6D1A-A791-43BD-13489E9A4E62}"/>
              </a:ext>
            </a:extLst>
          </p:cNvPr>
          <p:cNvSpPr/>
          <p:nvPr/>
        </p:nvSpPr>
        <p:spPr>
          <a:xfrm rot="-5400000" flipH="1">
            <a:off x="3382923" y="4275735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Hình Bầu dục 115">
            <a:extLst>
              <a:ext uri="{FF2B5EF4-FFF2-40B4-BE49-F238E27FC236}">
                <a16:creationId xmlns:a16="http://schemas.microsoft.com/office/drawing/2014/main" id="{1CD5FD84-1762-7140-1D57-C6D8DEA44C55}"/>
              </a:ext>
            </a:extLst>
          </p:cNvPr>
          <p:cNvSpPr/>
          <p:nvPr/>
        </p:nvSpPr>
        <p:spPr>
          <a:xfrm>
            <a:off x="601723" y="333607"/>
            <a:ext cx="2185988" cy="865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Tóm</a:t>
            </a:r>
            <a:r>
              <a:rPr lang="en-US" sz="2400" b="1" dirty="0"/>
              <a:t> </a:t>
            </a:r>
            <a:r>
              <a:rPr lang="en-US" sz="2400" b="1" dirty="0" err="1"/>
              <a:t>tắt</a:t>
            </a:r>
            <a:endParaRPr lang="en-US" sz="2400" b="1" dirty="0"/>
          </a:p>
        </p:txBody>
      </p:sp>
      <p:sp>
        <p:nvSpPr>
          <p:cNvPr id="119" name="Hộp Văn bản 118">
            <a:extLst>
              <a:ext uri="{FF2B5EF4-FFF2-40B4-BE49-F238E27FC236}">
                <a16:creationId xmlns:a16="http://schemas.microsoft.com/office/drawing/2014/main" id="{7767BEFD-D656-6A9E-3CCA-DAAEBE6338BC}"/>
              </a:ext>
            </a:extLst>
          </p:cNvPr>
          <p:cNvSpPr txBox="1"/>
          <p:nvPr/>
        </p:nvSpPr>
        <p:spPr>
          <a:xfrm>
            <a:off x="300389" y="1841045"/>
            <a:ext cx="3569118" cy="126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 luống trồng: 6 cây.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luống như thế: ... cây?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9E8D56EB-E4C0-1514-C23D-3F05FA69BEB8}"/>
              </a:ext>
            </a:extLst>
          </p:cNvPr>
          <p:cNvCxnSpPr/>
          <p:nvPr/>
        </p:nvCxnSpPr>
        <p:spPr>
          <a:xfrm>
            <a:off x="4014788" y="1052379"/>
            <a:ext cx="0" cy="308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8" grpId="0" animBg="1"/>
      <p:bldP spid="116" grpId="0" animBg="1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65"/>
          <p:cNvSpPr/>
          <p:nvPr/>
        </p:nvSpPr>
        <p:spPr>
          <a:xfrm rot="-5400000">
            <a:off x="1929281" y="-205395"/>
            <a:ext cx="5185500" cy="5550300"/>
          </a:xfrm>
          <a:prstGeom prst="arc">
            <a:avLst>
              <a:gd name="adj1" fmla="val 16200000"/>
              <a:gd name="adj2" fmla="val 5319513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3" name="Google Shape;2163;p65"/>
          <p:cNvGrpSpPr/>
          <p:nvPr/>
        </p:nvGrpSpPr>
        <p:grpSpPr>
          <a:xfrm>
            <a:off x="6684263" y="0"/>
            <a:ext cx="1442517" cy="1360877"/>
            <a:chOff x="-1810678" y="1673267"/>
            <a:chExt cx="1665531" cy="1571271"/>
          </a:xfrm>
        </p:grpSpPr>
        <p:sp>
          <p:nvSpPr>
            <p:cNvPr id="2164" name="Google Shape;2164;p65"/>
            <p:cNvSpPr/>
            <p:nvPr/>
          </p:nvSpPr>
          <p:spPr>
            <a:xfrm>
              <a:off x="-1810678" y="1673267"/>
              <a:ext cx="1665531" cy="157127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5"/>
            <p:cNvSpPr/>
            <p:nvPr/>
          </p:nvSpPr>
          <p:spPr>
            <a:xfrm>
              <a:off x="-1393622" y="2447485"/>
              <a:ext cx="177250" cy="248636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5"/>
            <p:cNvSpPr/>
            <p:nvPr/>
          </p:nvSpPr>
          <p:spPr>
            <a:xfrm>
              <a:off x="-739417" y="2447485"/>
              <a:ext cx="165757" cy="248636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5"/>
            <p:cNvSpPr/>
            <p:nvPr/>
          </p:nvSpPr>
          <p:spPr>
            <a:xfrm>
              <a:off x="-1419260" y="2053193"/>
              <a:ext cx="857077" cy="845695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8" name="Google Shape;2168;p65"/>
            <p:cNvGrpSpPr/>
            <p:nvPr/>
          </p:nvGrpSpPr>
          <p:grpSpPr>
            <a:xfrm rot="171201">
              <a:off x="-1339262" y="2323335"/>
              <a:ext cx="709977" cy="213560"/>
              <a:chOff x="6694163" y="903848"/>
              <a:chExt cx="368534" cy="110849"/>
            </a:xfrm>
          </p:grpSpPr>
          <p:sp>
            <p:nvSpPr>
              <p:cNvPr id="2169" name="Google Shape;2169;p65"/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65"/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65"/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3" name="Google Shape;2173;p65"/>
          <p:cNvGrpSpPr/>
          <p:nvPr/>
        </p:nvGrpSpPr>
        <p:grpSpPr>
          <a:xfrm>
            <a:off x="921359" y="3818661"/>
            <a:ext cx="1442517" cy="1360877"/>
            <a:chOff x="-1810678" y="1673267"/>
            <a:chExt cx="1665531" cy="1571271"/>
          </a:xfrm>
        </p:grpSpPr>
        <p:sp>
          <p:nvSpPr>
            <p:cNvPr id="2174" name="Google Shape;2174;p65"/>
            <p:cNvSpPr/>
            <p:nvPr/>
          </p:nvSpPr>
          <p:spPr>
            <a:xfrm>
              <a:off x="-1810678" y="1673267"/>
              <a:ext cx="1665531" cy="157127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5"/>
            <p:cNvSpPr/>
            <p:nvPr/>
          </p:nvSpPr>
          <p:spPr>
            <a:xfrm>
              <a:off x="-1393622" y="2447485"/>
              <a:ext cx="177250" cy="248636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5"/>
            <p:cNvSpPr/>
            <p:nvPr/>
          </p:nvSpPr>
          <p:spPr>
            <a:xfrm>
              <a:off x="-739417" y="2447485"/>
              <a:ext cx="165757" cy="248636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5"/>
            <p:cNvSpPr/>
            <p:nvPr/>
          </p:nvSpPr>
          <p:spPr>
            <a:xfrm>
              <a:off x="-1419260" y="2053193"/>
              <a:ext cx="857074" cy="845692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8" name="Google Shape;2178;p65"/>
            <p:cNvGrpSpPr/>
            <p:nvPr/>
          </p:nvGrpSpPr>
          <p:grpSpPr>
            <a:xfrm rot="171201">
              <a:off x="-1339262" y="2323335"/>
              <a:ext cx="709977" cy="213560"/>
              <a:chOff x="6694163" y="903848"/>
              <a:chExt cx="368534" cy="110849"/>
            </a:xfrm>
          </p:grpSpPr>
          <p:sp>
            <p:nvSpPr>
              <p:cNvPr id="2179" name="Google Shape;2179;p65"/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65"/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65"/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88" name="Google Shape;2188;p65"/>
          <p:cNvGrpSpPr/>
          <p:nvPr/>
        </p:nvGrpSpPr>
        <p:grpSpPr>
          <a:xfrm>
            <a:off x="921359" y="3529776"/>
            <a:ext cx="7703984" cy="7704273"/>
            <a:chOff x="-2673796" y="2055808"/>
            <a:chExt cx="2143867" cy="2143947"/>
          </a:xfrm>
        </p:grpSpPr>
        <p:sp>
          <p:nvSpPr>
            <p:cNvPr id="2189" name="Google Shape;2189;p65"/>
            <p:cNvSpPr/>
            <p:nvPr/>
          </p:nvSpPr>
          <p:spPr>
            <a:xfrm>
              <a:off x="-2673796" y="2055808"/>
              <a:ext cx="2143808" cy="2143905"/>
            </a:xfrm>
            <a:custGeom>
              <a:avLst/>
              <a:gdLst/>
              <a:ahLst/>
              <a:cxnLst/>
              <a:rect l="l" t="t" r="r" b="b"/>
              <a:pathLst>
                <a:path w="22180" h="22181" extrusionOk="0">
                  <a:moveTo>
                    <a:pt x="11090" y="1"/>
                  </a:moveTo>
                  <a:cubicBezTo>
                    <a:pt x="10340" y="1"/>
                    <a:pt x="9565" y="104"/>
                    <a:pt x="8815" y="337"/>
                  </a:cubicBezTo>
                  <a:cubicBezTo>
                    <a:pt x="3878" y="1293"/>
                    <a:pt x="104" y="5714"/>
                    <a:pt x="0" y="10987"/>
                  </a:cubicBezTo>
                  <a:lnTo>
                    <a:pt x="0" y="11091"/>
                  </a:lnTo>
                  <a:cubicBezTo>
                    <a:pt x="0" y="13572"/>
                    <a:pt x="853" y="15951"/>
                    <a:pt x="2249" y="17786"/>
                  </a:cubicBezTo>
                  <a:cubicBezTo>
                    <a:pt x="2689" y="18303"/>
                    <a:pt x="3102" y="18846"/>
                    <a:pt x="3645" y="19389"/>
                  </a:cubicBezTo>
                  <a:cubicBezTo>
                    <a:pt x="4731" y="20371"/>
                    <a:pt x="6023" y="21121"/>
                    <a:pt x="7523" y="21663"/>
                  </a:cubicBezTo>
                  <a:cubicBezTo>
                    <a:pt x="8608" y="21974"/>
                    <a:pt x="9798" y="22180"/>
                    <a:pt x="11090" y="22180"/>
                  </a:cubicBezTo>
                  <a:cubicBezTo>
                    <a:pt x="14735" y="22180"/>
                    <a:pt x="17966" y="20474"/>
                    <a:pt x="19905" y="17889"/>
                  </a:cubicBezTo>
                  <a:cubicBezTo>
                    <a:pt x="21327" y="15951"/>
                    <a:pt x="22180" y="13676"/>
                    <a:pt x="22180" y="11091"/>
                  </a:cubicBezTo>
                  <a:cubicBezTo>
                    <a:pt x="22180" y="9385"/>
                    <a:pt x="21844" y="7756"/>
                    <a:pt x="21094" y="6360"/>
                  </a:cubicBezTo>
                  <a:cubicBezTo>
                    <a:pt x="20551" y="5274"/>
                    <a:pt x="19905" y="4318"/>
                    <a:pt x="19155" y="3568"/>
                  </a:cubicBezTo>
                  <a:cubicBezTo>
                    <a:pt x="18509" y="2922"/>
                    <a:pt x="17863" y="2276"/>
                    <a:pt x="17113" y="1836"/>
                  </a:cubicBezTo>
                  <a:cubicBezTo>
                    <a:pt x="15821" y="983"/>
                    <a:pt x="14218" y="337"/>
                    <a:pt x="12589" y="104"/>
                  </a:cubicBezTo>
                  <a:cubicBezTo>
                    <a:pt x="12047" y="104"/>
                    <a:pt x="11633" y="1"/>
                    <a:pt x="11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5"/>
            <p:cNvSpPr/>
            <p:nvPr/>
          </p:nvSpPr>
          <p:spPr>
            <a:xfrm>
              <a:off x="-1249540" y="2396142"/>
              <a:ext cx="719596" cy="1388836"/>
            </a:xfrm>
            <a:custGeom>
              <a:avLst/>
              <a:gdLst/>
              <a:ahLst/>
              <a:cxnLst/>
              <a:rect l="l" t="t" r="r" b="b"/>
              <a:pathLst>
                <a:path w="7445" h="14369" extrusionOk="0">
                  <a:moveTo>
                    <a:pt x="3967" y="1"/>
                  </a:moveTo>
                  <a:cubicBezTo>
                    <a:pt x="3488" y="1"/>
                    <a:pt x="3055" y="169"/>
                    <a:pt x="2818" y="564"/>
                  </a:cubicBezTo>
                  <a:cubicBezTo>
                    <a:pt x="2714" y="797"/>
                    <a:pt x="2585" y="1004"/>
                    <a:pt x="2378" y="1211"/>
                  </a:cubicBezTo>
                  <a:cubicBezTo>
                    <a:pt x="2068" y="1650"/>
                    <a:pt x="1422" y="1857"/>
                    <a:pt x="879" y="2193"/>
                  </a:cubicBezTo>
                  <a:cubicBezTo>
                    <a:pt x="543" y="2296"/>
                    <a:pt x="336" y="2632"/>
                    <a:pt x="129" y="2942"/>
                  </a:cubicBezTo>
                  <a:cubicBezTo>
                    <a:pt x="0" y="3279"/>
                    <a:pt x="0" y="3589"/>
                    <a:pt x="233" y="3925"/>
                  </a:cubicBezTo>
                  <a:cubicBezTo>
                    <a:pt x="439" y="4338"/>
                    <a:pt x="982" y="4442"/>
                    <a:pt x="1293" y="4778"/>
                  </a:cubicBezTo>
                  <a:cubicBezTo>
                    <a:pt x="1939" y="5321"/>
                    <a:pt x="1939" y="6277"/>
                    <a:pt x="2068" y="7027"/>
                  </a:cubicBezTo>
                  <a:cubicBezTo>
                    <a:pt x="2171" y="7906"/>
                    <a:pt x="2378" y="8759"/>
                    <a:pt x="3128" y="9095"/>
                  </a:cubicBezTo>
                  <a:cubicBezTo>
                    <a:pt x="3567" y="9405"/>
                    <a:pt x="4214" y="9302"/>
                    <a:pt x="4653" y="9508"/>
                  </a:cubicBezTo>
                  <a:cubicBezTo>
                    <a:pt x="4653" y="9612"/>
                    <a:pt x="4757" y="9612"/>
                    <a:pt x="4757" y="9612"/>
                  </a:cubicBezTo>
                  <a:cubicBezTo>
                    <a:pt x="5299" y="10051"/>
                    <a:pt x="5403" y="11034"/>
                    <a:pt x="4963" y="11680"/>
                  </a:cubicBezTo>
                  <a:cubicBezTo>
                    <a:pt x="4860" y="11887"/>
                    <a:pt x="4653" y="12094"/>
                    <a:pt x="4653" y="12430"/>
                  </a:cubicBezTo>
                  <a:cubicBezTo>
                    <a:pt x="4420" y="13076"/>
                    <a:pt x="4757" y="13619"/>
                    <a:pt x="5067" y="14136"/>
                  </a:cubicBezTo>
                  <a:cubicBezTo>
                    <a:pt x="5170" y="14265"/>
                    <a:pt x="5170" y="14265"/>
                    <a:pt x="5170" y="14368"/>
                  </a:cubicBezTo>
                  <a:cubicBezTo>
                    <a:pt x="6592" y="12430"/>
                    <a:pt x="7445" y="10155"/>
                    <a:pt x="7445" y="7570"/>
                  </a:cubicBezTo>
                  <a:cubicBezTo>
                    <a:pt x="7445" y="5864"/>
                    <a:pt x="7109" y="4235"/>
                    <a:pt x="6359" y="2839"/>
                  </a:cubicBezTo>
                  <a:cubicBezTo>
                    <a:pt x="5816" y="1753"/>
                    <a:pt x="5170" y="797"/>
                    <a:pt x="4420" y="47"/>
                  </a:cubicBezTo>
                  <a:cubicBezTo>
                    <a:pt x="4268" y="17"/>
                    <a:pt x="4115" y="1"/>
                    <a:pt x="39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5"/>
            <p:cNvSpPr/>
            <p:nvPr/>
          </p:nvSpPr>
          <p:spPr>
            <a:xfrm>
              <a:off x="-2673796" y="2088285"/>
              <a:ext cx="1039525" cy="2012550"/>
            </a:xfrm>
            <a:custGeom>
              <a:avLst/>
              <a:gdLst/>
              <a:ahLst/>
              <a:cxnLst/>
              <a:rect l="l" t="t" r="r" b="b"/>
              <a:pathLst>
                <a:path w="10755" h="20822" extrusionOk="0">
                  <a:moveTo>
                    <a:pt x="8815" y="1"/>
                  </a:moveTo>
                  <a:cubicBezTo>
                    <a:pt x="3878" y="957"/>
                    <a:pt x="104" y="5378"/>
                    <a:pt x="0" y="10651"/>
                  </a:cubicBezTo>
                  <a:lnTo>
                    <a:pt x="104" y="10755"/>
                  </a:lnTo>
                  <a:cubicBezTo>
                    <a:pt x="414" y="10987"/>
                    <a:pt x="853" y="11194"/>
                    <a:pt x="1164" y="11401"/>
                  </a:cubicBezTo>
                  <a:cubicBezTo>
                    <a:pt x="1706" y="11840"/>
                    <a:pt x="2353" y="12383"/>
                    <a:pt x="2249" y="13030"/>
                  </a:cubicBezTo>
                  <a:cubicBezTo>
                    <a:pt x="2146" y="13572"/>
                    <a:pt x="1603" y="13883"/>
                    <a:pt x="1396" y="14322"/>
                  </a:cubicBezTo>
                  <a:cubicBezTo>
                    <a:pt x="1164" y="14865"/>
                    <a:pt x="1500" y="15382"/>
                    <a:pt x="1810" y="15821"/>
                  </a:cubicBezTo>
                  <a:cubicBezTo>
                    <a:pt x="2043" y="16157"/>
                    <a:pt x="2353" y="16468"/>
                    <a:pt x="2353" y="16804"/>
                  </a:cubicBezTo>
                  <a:cubicBezTo>
                    <a:pt x="2353" y="17010"/>
                    <a:pt x="2249" y="17217"/>
                    <a:pt x="2249" y="17450"/>
                  </a:cubicBezTo>
                  <a:cubicBezTo>
                    <a:pt x="2689" y="17967"/>
                    <a:pt x="3102" y="18510"/>
                    <a:pt x="3645" y="19053"/>
                  </a:cubicBezTo>
                  <a:lnTo>
                    <a:pt x="4524" y="19053"/>
                  </a:lnTo>
                  <a:cubicBezTo>
                    <a:pt x="5274" y="19259"/>
                    <a:pt x="5920" y="19596"/>
                    <a:pt x="6463" y="20138"/>
                  </a:cubicBezTo>
                  <a:cubicBezTo>
                    <a:pt x="6773" y="20345"/>
                    <a:pt x="6980" y="20681"/>
                    <a:pt x="7419" y="20785"/>
                  </a:cubicBezTo>
                  <a:cubicBezTo>
                    <a:pt x="7498" y="20809"/>
                    <a:pt x="7586" y="20822"/>
                    <a:pt x="7675" y="20822"/>
                  </a:cubicBezTo>
                  <a:cubicBezTo>
                    <a:pt x="7968" y="20822"/>
                    <a:pt x="8272" y="20682"/>
                    <a:pt x="8272" y="20345"/>
                  </a:cubicBezTo>
                  <a:cubicBezTo>
                    <a:pt x="8402" y="20138"/>
                    <a:pt x="8169" y="19906"/>
                    <a:pt x="8169" y="19596"/>
                  </a:cubicBezTo>
                  <a:cubicBezTo>
                    <a:pt x="8066" y="19053"/>
                    <a:pt x="8608" y="18510"/>
                    <a:pt x="8919" y="17967"/>
                  </a:cubicBezTo>
                  <a:cubicBezTo>
                    <a:pt x="9565" y="17010"/>
                    <a:pt x="9255" y="15511"/>
                    <a:pt x="8272" y="14736"/>
                  </a:cubicBezTo>
                  <a:cubicBezTo>
                    <a:pt x="7962" y="14529"/>
                    <a:pt x="7626" y="14425"/>
                    <a:pt x="7523" y="14089"/>
                  </a:cubicBezTo>
                  <a:cubicBezTo>
                    <a:pt x="7316" y="13779"/>
                    <a:pt x="7419" y="13443"/>
                    <a:pt x="7419" y="13030"/>
                  </a:cubicBezTo>
                  <a:cubicBezTo>
                    <a:pt x="7419" y="12693"/>
                    <a:pt x="7316" y="12280"/>
                    <a:pt x="6877" y="12151"/>
                  </a:cubicBezTo>
                  <a:cubicBezTo>
                    <a:pt x="6800" y="12099"/>
                    <a:pt x="6722" y="12082"/>
                    <a:pt x="6642" y="12082"/>
                  </a:cubicBezTo>
                  <a:cubicBezTo>
                    <a:pt x="6456" y="12082"/>
                    <a:pt x="6265" y="12181"/>
                    <a:pt x="6081" y="12181"/>
                  </a:cubicBezTo>
                  <a:cubicBezTo>
                    <a:pt x="6026" y="12181"/>
                    <a:pt x="5973" y="12173"/>
                    <a:pt x="5920" y="12151"/>
                  </a:cubicBezTo>
                  <a:cubicBezTo>
                    <a:pt x="5687" y="12047"/>
                    <a:pt x="5481" y="11840"/>
                    <a:pt x="5377" y="11737"/>
                  </a:cubicBezTo>
                  <a:cubicBezTo>
                    <a:pt x="4731" y="11298"/>
                    <a:pt x="3878" y="11737"/>
                    <a:pt x="3438" y="11194"/>
                  </a:cubicBezTo>
                  <a:cubicBezTo>
                    <a:pt x="3102" y="10755"/>
                    <a:pt x="3438" y="10212"/>
                    <a:pt x="3878" y="10005"/>
                  </a:cubicBezTo>
                  <a:cubicBezTo>
                    <a:pt x="4291" y="9695"/>
                    <a:pt x="4834" y="9798"/>
                    <a:pt x="5274" y="9695"/>
                  </a:cubicBezTo>
                  <a:cubicBezTo>
                    <a:pt x="6230" y="9695"/>
                    <a:pt x="7213" y="9462"/>
                    <a:pt x="8066" y="9049"/>
                  </a:cubicBezTo>
                  <a:cubicBezTo>
                    <a:pt x="8712" y="8713"/>
                    <a:pt x="9358" y="8273"/>
                    <a:pt x="9462" y="7523"/>
                  </a:cubicBezTo>
                  <a:cubicBezTo>
                    <a:pt x="9462" y="7213"/>
                    <a:pt x="9358" y="6774"/>
                    <a:pt x="9565" y="6464"/>
                  </a:cubicBezTo>
                  <a:cubicBezTo>
                    <a:pt x="9694" y="6231"/>
                    <a:pt x="10004" y="6127"/>
                    <a:pt x="10211" y="6024"/>
                  </a:cubicBezTo>
                  <a:cubicBezTo>
                    <a:pt x="10651" y="5817"/>
                    <a:pt x="10754" y="5274"/>
                    <a:pt x="10754" y="4938"/>
                  </a:cubicBezTo>
                  <a:cubicBezTo>
                    <a:pt x="10651" y="4396"/>
                    <a:pt x="10211" y="3982"/>
                    <a:pt x="10211" y="3542"/>
                  </a:cubicBezTo>
                  <a:cubicBezTo>
                    <a:pt x="10211" y="3232"/>
                    <a:pt x="10340" y="3000"/>
                    <a:pt x="10444" y="2793"/>
                  </a:cubicBezTo>
                  <a:cubicBezTo>
                    <a:pt x="10651" y="2043"/>
                    <a:pt x="10340" y="1293"/>
                    <a:pt x="9798" y="647"/>
                  </a:cubicBezTo>
                  <a:cubicBezTo>
                    <a:pt x="9462" y="415"/>
                    <a:pt x="9151" y="104"/>
                    <a:pt x="8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5"/>
            <p:cNvSpPr/>
            <p:nvPr/>
          </p:nvSpPr>
          <p:spPr>
            <a:xfrm>
              <a:off x="-1486932" y="2065860"/>
              <a:ext cx="467327" cy="302433"/>
            </a:xfrm>
            <a:custGeom>
              <a:avLst/>
              <a:gdLst/>
              <a:ahLst/>
              <a:cxnLst/>
              <a:rect l="l" t="t" r="r" b="b"/>
              <a:pathLst>
                <a:path w="4835" h="3129" extrusionOk="0">
                  <a:moveTo>
                    <a:pt x="310" y="0"/>
                  </a:moveTo>
                  <a:cubicBezTo>
                    <a:pt x="207" y="233"/>
                    <a:pt x="104" y="440"/>
                    <a:pt x="207" y="647"/>
                  </a:cubicBezTo>
                  <a:cubicBezTo>
                    <a:pt x="207" y="879"/>
                    <a:pt x="310" y="983"/>
                    <a:pt x="414" y="1189"/>
                  </a:cubicBezTo>
                  <a:cubicBezTo>
                    <a:pt x="414" y="1396"/>
                    <a:pt x="310" y="1629"/>
                    <a:pt x="207" y="1836"/>
                  </a:cubicBezTo>
                  <a:cubicBezTo>
                    <a:pt x="104" y="2042"/>
                    <a:pt x="0" y="2275"/>
                    <a:pt x="0" y="2482"/>
                  </a:cubicBezTo>
                  <a:cubicBezTo>
                    <a:pt x="0" y="2689"/>
                    <a:pt x="104" y="2921"/>
                    <a:pt x="310" y="3025"/>
                  </a:cubicBezTo>
                  <a:cubicBezTo>
                    <a:pt x="517" y="3025"/>
                    <a:pt x="647" y="2921"/>
                    <a:pt x="853" y="2921"/>
                  </a:cubicBezTo>
                  <a:cubicBezTo>
                    <a:pt x="1008" y="2805"/>
                    <a:pt x="1196" y="2747"/>
                    <a:pt x="1386" y="2747"/>
                  </a:cubicBezTo>
                  <a:cubicBezTo>
                    <a:pt x="1577" y="2747"/>
                    <a:pt x="1771" y="2805"/>
                    <a:pt x="1939" y="2921"/>
                  </a:cubicBezTo>
                  <a:cubicBezTo>
                    <a:pt x="2249" y="2921"/>
                    <a:pt x="2456" y="3128"/>
                    <a:pt x="2689" y="3128"/>
                  </a:cubicBezTo>
                  <a:cubicBezTo>
                    <a:pt x="2999" y="3025"/>
                    <a:pt x="3102" y="2482"/>
                    <a:pt x="3438" y="2275"/>
                  </a:cubicBezTo>
                  <a:cubicBezTo>
                    <a:pt x="3878" y="1939"/>
                    <a:pt x="4524" y="2042"/>
                    <a:pt x="4834" y="1732"/>
                  </a:cubicBezTo>
                  <a:cubicBezTo>
                    <a:pt x="3542" y="879"/>
                    <a:pt x="1939" y="233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5"/>
            <p:cNvSpPr/>
            <p:nvPr/>
          </p:nvSpPr>
          <p:spPr>
            <a:xfrm>
              <a:off x="-1975470" y="2280299"/>
              <a:ext cx="135892" cy="137076"/>
            </a:xfrm>
            <a:custGeom>
              <a:avLst/>
              <a:gdLst/>
              <a:ahLst/>
              <a:cxnLst/>
              <a:rect l="l" t="t" r="r" b="b"/>
              <a:pathLst>
                <a:path w="1836" h="1852" extrusionOk="0">
                  <a:moveTo>
                    <a:pt x="983" y="0"/>
                  </a:moveTo>
                  <a:cubicBezTo>
                    <a:pt x="440" y="0"/>
                    <a:pt x="0" y="440"/>
                    <a:pt x="0" y="982"/>
                  </a:cubicBezTo>
                  <a:cubicBezTo>
                    <a:pt x="0" y="1422"/>
                    <a:pt x="336" y="1836"/>
                    <a:pt x="879" y="1836"/>
                  </a:cubicBezTo>
                  <a:cubicBezTo>
                    <a:pt x="936" y="1846"/>
                    <a:pt x="991" y="1851"/>
                    <a:pt x="1044" y="1851"/>
                  </a:cubicBezTo>
                  <a:cubicBezTo>
                    <a:pt x="1504" y="1851"/>
                    <a:pt x="1836" y="1469"/>
                    <a:pt x="1836" y="982"/>
                  </a:cubicBezTo>
                  <a:cubicBezTo>
                    <a:pt x="1836" y="440"/>
                    <a:pt x="152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5"/>
            <p:cNvSpPr/>
            <p:nvPr/>
          </p:nvSpPr>
          <p:spPr>
            <a:xfrm>
              <a:off x="-1424413" y="2272601"/>
              <a:ext cx="143589" cy="135966"/>
            </a:xfrm>
            <a:custGeom>
              <a:avLst/>
              <a:gdLst/>
              <a:ahLst/>
              <a:cxnLst/>
              <a:rect l="l" t="t" r="r" b="b"/>
              <a:pathLst>
                <a:path w="1940" h="1837" extrusionOk="0">
                  <a:moveTo>
                    <a:pt x="957" y="1"/>
                  </a:moveTo>
                  <a:cubicBezTo>
                    <a:pt x="543" y="1"/>
                    <a:pt x="104" y="337"/>
                    <a:pt x="0" y="880"/>
                  </a:cubicBezTo>
                  <a:cubicBezTo>
                    <a:pt x="0" y="1397"/>
                    <a:pt x="440" y="1836"/>
                    <a:pt x="957" y="1836"/>
                  </a:cubicBezTo>
                  <a:cubicBezTo>
                    <a:pt x="1396" y="1836"/>
                    <a:pt x="1836" y="1397"/>
                    <a:pt x="1939" y="983"/>
                  </a:cubicBezTo>
                  <a:cubicBezTo>
                    <a:pt x="1939" y="440"/>
                    <a:pt x="1500" y="1"/>
                    <a:pt x="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5"/>
            <p:cNvSpPr/>
            <p:nvPr/>
          </p:nvSpPr>
          <p:spPr>
            <a:xfrm>
              <a:off x="-1719075" y="2372822"/>
              <a:ext cx="206724" cy="91186"/>
            </a:xfrm>
            <a:custGeom>
              <a:avLst/>
              <a:gdLst/>
              <a:ahLst/>
              <a:cxnLst/>
              <a:rect l="l" t="t" r="r" b="b"/>
              <a:pathLst>
                <a:path w="2793" h="1232" extrusionOk="0">
                  <a:moveTo>
                    <a:pt x="321" y="0"/>
                  </a:moveTo>
                  <a:cubicBezTo>
                    <a:pt x="277" y="0"/>
                    <a:pt x="237" y="13"/>
                    <a:pt x="207" y="43"/>
                  </a:cubicBezTo>
                  <a:cubicBezTo>
                    <a:pt x="104" y="43"/>
                    <a:pt x="0" y="275"/>
                    <a:pt x="104" y="379"/>
                  </a:cubicBezTo>
                  <a:cubicBezTo>
                    <a:pt x="311" y="922"/>
                    <a:pt x="853" y="1232"/>
                    <a:pt x="1396" y="1232"/>
                  </a:cubicBezTo>
                  <a:cubicBezTo>
                    <a:pt x="1939" y="1232"/>
                    <a:pt x="2482" y="922"/>
                    <a:pt x="2689" y="482"/>
                  </a:cubicBezTo>
                  <a:cubicBezTo>
                    <a:pt x="2792" y="275"/>
                    <a:pt x="2689" y="43"/>
                    <a:pt x="2585" y="43"/>
                  </a:cubicBezTo>
                  <a:cubicBezTo>
                    <a:pt x="2519" y="13"/>
                    <a:pt x="2463" y="0"/>
                    <a:pt x="2415" y="0"/>
                  </a:cubicBezTo>
                  <a:cubicBezTo>
                    <a:pt x="2294" y="0"/>
                    <a:pt x="2220" y="80"/>
                    <a:pt x="2146" y="172"/>
                  </a:cubicBezTo>
                  <a:cubicBezTo>
                    <a:pt x="2043" y="482"/>
                    <a:pt x="1706" y="689"/>
                    <a:pt x="1396" y="689"/>
                  </a:cubicBezTo>
                  <a:cubicBezTo>
                    <a:pt x="1060" y="689"/>
                    <a:pt x="750" y="482"/>
                    <a:pt x="647" y="172"/>
                  </a:cubicBezTo>
                  <a:cubicBezTo>
                    <a:pt x="573" y="80"/>
                    <a:pt x="433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5"/>
            <p:cNvSpPr/>
            <p:nvPr/>
          </p:nvSpPr>
          <p:spPr>
            <a:xfrm>
              <a:off x="-1946734" y="3325124"/>
              <a:ext cx="1219399" cy="874631"/>
            </a:xfrm>
            <a:custGeom>
              <a:avLst/>
              <a:gdLst/>
              <a:ahLst/>
              <a:cxnLst/>
              <a:rect l="l" t="t" r="r" b="b"/>
              <a:pathLst>
                <a:path w="12616" h="9049" extrusionOk="0">
                  <a:moveTo>
                    <a:pt x="11970" y="1"/>
                  </a:moveTo>
                  <a:cubicBezTo>
                    <a:pt x="11737" y="440"/>
                    <a:pt x="11530" y="880"/>
                    <a:pt x="11323" y="1293"/>
                  </a:cubicBezTo>
                  <a:cubicBezTo>
                    <a:pt x="9591" y="4111"/>
                    <a:pt x="6903" y="6360"/>
                    <a:pt x="3878" y="7653"/>
                  </a:cubicBezTo>
                  <a:cubicBezTo>
                    <a:pt x="2586" y="8092"/>
                    <a:pt x="1293" y="8402"/>
                    <a:pt x="1" y="8531"/>
                  </a:cubicBezTo>
                  <a:cubicBezTo>
                    <a:pt x="1086" y="8842"/>
                    <a:pt x="2276" y="9048"/>
                    <a:pt x="3568" y="9048"/>
                  </a:cubicBezTo>
                  <a:cubicBezTo>
                    <a:pt x="7213" y="9048"/>
                    <a:pt x="10444" y="7342"/>
                    <a:pt x="12383" y="4757"/>
                  </a:cubicBezTo>
                  <a:cubicBezTo>
                    <a:pt x="12383" y="4654"/>
                    <a:pt x="12383" y="4654"/>
                    <a:pt x="12280" y="4525"/>
                  </a:cubicBezTo>
                  <a:cubicBezTo>
                    <a:pt x="11970" y="4008"/>
                    <a:pt x="11633" y="3465"/>
                    <a:pt x="11866" y="2819"/>
                  </a:cubicBezTo>
                  <a:cubicBezTo>
                    <a:pt x="11866" y="2483"/>
                    <a:pt x="12073" y="2276"/>
                    <a:pt x="12176" y="2069"/>
                  </a:cubicBezTo>
                  <a:cubicBezTo>
                    <a:pt x="12616" y="1423"/>
                    <a:pt x="12512" y="440"/>
                    <a:pt x="11970" y="1"/>
                  </a:cubicBezTo>
                  <a:close/>
                </a:path>
              </a:pathLst>
            </a:custGeom>
            <a:solidFill>
              <a:srgbClr val="1C0505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5"/>
            <p:cNvSpPr/>
            <p:nvPr/>
          </p:nvSpPr>
          <p:spPr>
            <a:xfrm>
              <a:off x="-822311" y="2670554"/>
              <a:ext cx="292381" cy="1114432"/>
            </a:xfrm>
            <a:custGeom>
              <a:avLst/>
              <a:gdLst/>
              <a:ahLst/>
              <a:cxnLst/>
              <a:rect l="l" t="t" r="r" b="b"/>
              <a:pathLst>
                <a:path w="3025" h="11530" extrusionOk="0">
                  <a:moveTo>
                    <a:pt x="1939" y="0"/>
                  </a:moveTo>
                  <a:cubicBezTo>
                    <a:pt x="1939" y="2378"/>
                    <a:pt x="1396" y="4731"/>
                    <a:pt x="337" y="6773"/>
                  </a:cubicBezTo>
                  <a:cubicBezTo>
                    <a:pt x="879" y="7212"/>
                    <a:pt x="983" y="8195"/>
                    <a:pt x="543" y="8841"/>
                  </a:cubicBezTo>
                  <a:cubicBezTo>
                    <a:pt x="440" y="9048"/>
                    <a:pt x="233" y="9255"/>
                    <a:pt x="233" y="9591"/>
                  </a:cubicBezTo>
                  <a:cubicBezTo>
                    <a:pt x="0" y="10237"/>
                    <a:pt x="337" y="10780"/>
                    <a:pt x="647" y="11297"/>
                  </a:cubicBezTo>
                  <a:cubicBezTo>
                    <a:pt x="750" y="11426"/>
                    <a:pt x="750" y="11426"/>
                    <a:pt x="750" y="11529"/>
                  </a:cubicBezTo>
                  <a:cubicBezTo>
                    <a:pt x="2172" y="9591"/>
                    <a:pt x="3025" y="7316"/>
                    <a:pt x="3025" y="4731"/>
                  </a:cubicBezTo>
                  <a:cubicBezTo>
                    <a:pt x="3025" y="3025"/>
                    <a:pt x="2689" y="1396"/>
                    <a:pt x="1939" y="0"/>
                  </a:cubicBezTo>
                  <a:close/>
                </a:path>
              </a:pathLst>
            </a:custGeom>
            <a:solidFill>
              <a:srgbClr val="1C0505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CAC42F65-C459-DD29-FEE8-D746BA52D6D6}"/>
              </a:ext>
            </a:extLst>
          </p:cNvPr>
          <p:cNvSpPr/>
          <p:nvPr/>
        </p:nvSpPr>
        <p:spPr>
          <a:xfrm>
            <a:off x="84267" y="475311"/>
            <a:ext cx="5246406" cy="181487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huống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6?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5AB81A8-98C9-92C3-38CA-F028DE5B2A47}"/>
                  </a:ext>
                </a:extLst>
              </p:cNvPr>
              <p:cNvSpPr txBox="1"/>
              <p:nvPr/>
            </p:nvSpPr>
            <p:spPr>
              <a:xfrm>
                <a:off x="2974243" y="2290187"/>
                <a:ext cx="5685887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Mẹ bảo em sắp 6 đĩa cam, mỗi đĩa để 6 quả. Tổng có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nl-NL" sz="2400" b="1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r>
                  <a:rPr lang="nl-NL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quả cam.</a:t>
                </a:r>
                <a:endParaRPr lang="en-US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5AB81A8-98C9-92C3-38CA-F028DE5B2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43" y="2290187"/>
                <a:ext cx="5685887" cy="1131848"/>
              </a:xfrm>
              <a:prstGeom prst="rect">
                <a:avLst/>
              </a:prstGeom>
              <a:blipFill>
                <a:blip r:embed="rId3"/>
                <a:stretch>
                  <a:fillRect l="-1715" r="-3001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Google Shape;1805;p56">
            <a:extLst>
              <a:ext uri="{FF2B5EF4-FFF2-40B4-BE49-F238E27FC236}">
                <a16:creationId xmlns:a16="http://schemas.microsoft.com/office/drawing/2014/main" id="{65BDB2CB-9BDF-C79E-C218-888ABD4280AF}"/>
              </a:ext>
            </a:extLst>
          </p:cNvPr>
          <p:cNvSpPr/>
          <p:nvPr/>
        </p:nvSpPr>
        <p:spPr>
          <a:xfrm rot="-5400000" flipH="1">
            <a:off x="568524" y="2762220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805;p56">
            <a:extLst>
              <a:ext uri="{FF2B5EF4-FFF2-40B4-BE49-F238E27FC236}">
                <a16:creationId xmlns:a16="http://schemas.microsoft.com/office/drawing/2014/main" id="{E1FB0FAD-26CA-3FBD-B6D3-71384083D3FF}"/>
              </a:ext>
            </a:extLst>
          </p:cNvPr>
          <p:cNvSpPr/>
          <p:nvPr/>
        </p:nvSpPr>
        <p:spPr>
          <a:xfrm rot="-5400000" flipH="1">
            <a:off x="8333653" y="4386651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805;p56">
            <a:extLst>
              <a:ext uri="{FF2B5EF4-FFF2-40B4-BE49-F238E27FC236}">
                <a16:creationId xmlns:a16="http://schemas.microsoft.com/office/drawing/2014/main" id="{B583BEB0-78DC-33A3-32F0-3A9C1509523E}"/>
              </a:ext>
            </a:extLst>
          </p:cNvPr>
          <p:cNvSpPr/>
          <p:nvPr/>
        </p:nvSpPr>
        <p:spPr>
          <a:xfrm rot="-5400000" flipH="1">
            <a:off x="5540875" y="1218210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5E40E7D7-38C5-8F99-DF47-B3F62F8EB692}"/>
              </a:ext>
            </a:extLst>
          </p:cNvPr>
          <p:cNvSpPr txBox="1"/>
          <p:nvPr/>
        </p:nvSpPr>
        <p:spPr>
          <a:xfrm>
            <a:off x="1842783" y="575815"/>
            <a:ext cx="511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BB3A079-9A40-7C9B-A3F5-25AF8AD8D1AC}"/>
              </a:ext>
            </a:extLst>
          </p:cNvPr>
          <p:cNvSpPr txBox="1"/>
          <p:nvPr/>
        </p:nvSpPr>
        <p:spPr>
          <a:xfrm>
            <a:off x="518325" y="2785557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47F335A-0700-8AC1-584E-0E820BCB8611}"/>
              </a:ext>
            </a:extLst>
          </p:cNvPr>
          <p:cNvSpPr txBox="1"/>
          <p:nvPr/>
        </p:nvSpPr>
        <p:spPr>
          <a:xfrm>
            <a:off x="3202190" y="2785557"/>
            <a:ext cx="2286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58CFBBA-AC9F-B7DE-8613-2D1228926909}"/>
              </a:ext>
            </a:extLst>
          </p:cNvPr>
          <p:cNvSpPr txBox="1"/>
          <p:nvPr/>
        </p:nvSpPr>
        <p:spPr>
          <a:xfrm>
            <a:off x="5941811" y="2793414"/>
            <a:ext cx="310217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9C863B28-6971-7FD2-CBBB-D02EB28E39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5724" y="3639934"/>
            <a:ext cx="1689600" cy="1427712"/>
          </a:xfrm>
          <a:prstGeom prst="rect">
            <a:avLst/>
          </a:prstGeom>
        </p:spPr>
      </p:pic>
      <p:grpSp>
        <p:nvGrpSpPr>
          <p:cNvPr id="16" name="Google Shape;3327;p77">
            <a:extLst>
              <a:ext uri="{FF2B5EF4-FFF2-40B4-BE49-F238E27FC236}">
                <a16:creationId xmlns:a16="http://schemas.microsoft.com/office/drawing/2014/main" id="{D7AA1EAD-4789-890A-1808-6F00CC209912}"/>
              </a:ext>
            </a:extLst>
          </p:cNvPr>
          <p:cNvGrpSpPr/>
          <p:nvPr/>
        </p:nvGrpSpPr>
        <p:grpSpPr>
          <a:xfrm>
            <a:off x="518325" y="1846777"/>
            <a:ext cx="1382538" cy="770465"/>
            <a:chOff x="7302293" y="2740305"/>
            <a:chExt cx="719847" cy="401158"/>
          </a:xfrm>
        </p:grpSpPr>
        <p:sp>
          <p:nvSpPr>
            <p:cNvPr id="17" name="Google Shape;3328;p77">
              <a:extLst>
                <a:ext uri="{FF2B5EF4-FFF2-40B4-BE49-F238E27FC236}">
                  <a16:creationId xmlns:a16="http://schemas.microsoft.com/office/drawing/2014/main" id="{1C5A1591-4BF6-3F34-8439-01A8DF24AAFF}"/>
                </a:ext>
              </a:extLst>
            </p:cNvPr>
            <p:cNvSpPr/>
            <p:nvPr/>
          </p:nvSpPr>
          <p:spPr>
            <a:xfrm>
              <a:off x="7328078" y="2740305"/>
              <a:ext cx="264591" cy="252163"/>
            </a:xfrm>
            <a:custGeom>
              <a:avLst/>
              <a:gdLst/>
              <a:ahLst/>
              <a:cxnLst/>
              <a:rect l="l" t="t" r="r" b="b"/>
              <a:pathLst>
                <a:path w="7963" h="7589" extrusionOk="0">
                  <a:moveTo>
                    <a:pt x="7962" y="0"/>
                  </a:moveTo>
                  <a:lnTo>
                    <a:pt x="5687" y="750"/>
                  </a:lnTo>
                  <a:lnTo>
                    <a:pt x="0" y="6256"/>
                  </a:lnTo>
                  <a:cubicBezTo>
                    <a:pt x="0" y="6256"/>
                    <a:pt x="172" y="7588"/>
                    <a:pt x="1182" y="7588"/>
                  </a:cubicBezTo>
                  <a:cubicBezTo>
                    <a:pt x="1280" y="7588"/>
                    <a:pt x="1386" y="7576"/>
                    <a:pt x="1500" y="7549"/>
                  </a:cubicBezTo>
                  <a:lnTo>
                    <a:pt x="1500" y="7419"/>
                  </a:lnTo>
                  <a:lnTo>
                    <a:pt x="7213" y="2146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29;p77">
              <a:extLst>
                <a:ext uri="{FF2B5EF4-FFF2-40B4-BE49-F238E27FC236}">
                  <a16:creationId xmlns:a16="http://schemas.microsoft.com/office/drawing/2014/main" id="{CFD91E22-3BE9-C59F-D10C-D0862BD642B4}"/>
                </a:ext>
              </a:extLst>
            </p:cNvPr>
            <p:cNvSpPr/>
            <p:nvPr/>
          </p:nvSpPr>
          <p:spPr>
            <a:xfrm>
              <a:off x="7517048" y="2740305"/>
              <a:ext cx="75626" cy="71306"/>
            </a:xfrm>
            <a:custGeom>
              <a:avLst/>
              <a:gdLst/>
              <a:ahLst/>
              <a:cxnLst/>
              <a:rect l="l" t="t" r="r" b="b"/>
              <a:pathLst>
                <a:path w="2276" h="2146" extrusionOk="0">
                  <a:moveTo>
                    <a:pt x="2275" y="0"/>
                  </a:moveTo>
                  <a:lnTo>
                    <a:pt x="1293" y="310"/>
                  </a:lnTo>
                  <a:lnTo>
                    <a:pt x="0" y="750"/>
                  </a:lnTo>
                  <a:lnTo>
                    <a:pt x="543" y="853"/>
                  </a:lnTo>
                  <a:lnTo>
                    <a:pt x="647" y="1603"/>
                  </a:lnTo>
                  <a:lnTo>
                    <a:pt x="1422" y="1732"/>
                  </a:lnTo>
                  <a:lnTo>
                    <a:pt x="1526" y="2146"/>
                  </a:lnTo>
                  <a:lnTo>
                    <a:pt x="1939" y="957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30;p77">
              <a:extLst>
                <a:ext uri="{FF2B5EF4-FFF2-40B4-BE49-F238E27FC236}">
                  <a16:creationId xmlns:a16="http://schemas.microsoft.com/office/drawing/2014/main" id="{E7230F7B-537D-242B-AB73-7BEB6FE35E14}"/>
                </a:ext>
              </a:extLst>
            </p:cNvPr>
            <p:cNvSpPr/>
            <p:nvPr/>
          </p:nvSpPr>
          <p:spPr>
            <a:xfrm>
              <a:off x="7559979" y="2740305"/>
              <a:ext cx="32696" cy="31799"/>
            </a:xfrm>
            <a:custGeom>
              <a:avLst/>
              <a:gdLst/>
              <a:ahLst/>
              <a:cxnLst/>
              <a:rect l="l" t="t" r="r" b="b"/>
              <a:pathLst>
                <a:path w="984" h="957" extrusionOk="0">
                  <a:moveTo>
                    <a:pt x="983" y="0"/>
                  </a:moveTo>
                  <a:lnTo>
                    <a:pt x="1" y="310"/>
                  </a:lnTo>
                  <a:cubicBezTo>
                    <a:pt x="130" y="647"/>
                    <a:pt x="337" y="853"/>
                    <a:pt x="647" y="957"/>
                  </a:cubicBezTo>
                  <a:lnTo>
                    <a:pt x="9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31;p77">
              <a:extLst>
                <a:ext uri="{FF2B5EF4-FFF2-40B4-BE49-F238E27FC236}">
                  <a16:creationId xmlns:a16="http://schemas.microsoft.com/office/drawing/2014/main" id="{3DAE5E44-F90B-C0D1-92A1-7CE5CC1904B7}"/>
                </a:ext>
              </a:extLst>
            </p:cNvPr>
            <p:cNvSpPr/>
            <p:nvPr/>
          </p:nvSpPr>
          <p:spPr>
            <a:xfrm>
              <a:off x="7341801" y="2768649"/>
              <a:ext cx="196740" cy="182984"/>
            </a:xfrm>
            <a:custGeom>
              <a:avLst/>
              <a:gdLst/>
              <a:ahLst/>
              <a:cxnLst/>
              <a:rect l="l" t="t" r="r" b="b"/>
              <a:pathLst>
                <a:path w="5921" h="5507" extrusionOk="0">
                  <a:moveTo>
                    <a:pt x="5817" y="0"/>
                  </a:moveTo>
                  <a:lnTo>
                    <a:pt x="1" y="5403"/>
                  </a:lnTo>
                  <a:lnTo>
                    <a:pt x="1" y="5506"/>
                  </a:lnTo>
                  <a:lnTo>
                    <a:pt x="104" y="5506"/>
                  </a:lnTo>
                  <a:lnTo>
                    <a:pt x="5921" y="104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32;p77">
              <a:extLst>
                <a:ext uri="{FF2B5EF4-FFF2-40B4-BE49-F238E27FC236}">
                  <a16:creationId xmlns:a16="http://schemas.microsoft.com/office/drawing/2014/main" id="{FAC99F98-72BC-9236-906C-F45980170B83}"/>
                </a:ext>
              </a:extLst>
            </p:cNvPr>
            <p:cNvSpPr/>
            <p:nvPr/>
          </p:nvSpPr>
          <p:spPr>
            <a:xfrm>
              <a:off x="7359844" y="2793537"/>
              <a:ext cx="178697" cy="168397"/>
            </a:xfrm>
            <a:custGeom>
              <a:avLst/>
              <a:gdLst/>
              <a:ahLst/>
              <a:cxnLst/>
              <a:rect l="l" t="t" r="r" b="b"/>
              <a:pathLst>
                <a:path w="5378" h="5068" extrusionOk="0">
                  <a:moveTo>
                    <a:pt x="5274" y="1"/>
                  </a:moveTo>
                  <a:lnTo>
                    <a:pt x="1" y="4964"/>
                  </a:lnTo>
                  <a:lnTo>
                    <a:pt x="1" y="5068"/>
                  </a:lnTo>
                  <a:lnTo>
                    <a:pt x="104" y="5068"/>
                  </a:lnTo>
                  <a:lnTo>
                    <a:pt x="5378" y="130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33;p77">
              <a:extLst>
                <a:ext uri="{FF2B5EF4-FFF2-40B4-BE49-F238E27FC236}">
                  <a16:creationId xmlns:a16="http://schemas.microsoft.com/office/drawing/2014/main" id="{2603675D-5889-5C91-3877-7FE0DD79FBAE}"/>
                </a:ext>
              </a:extLst>
            </p:cNvPr>
            <p:cNvSpPr/>
            <p:nvPr/>
          </p:nvSpPr>
          <p:spPr>
            <a:xfrm>
              <a:off x="7371009" y="2793537"/>
              <a:ext cx="196740" cy="186440"/>
            </a:xfrm>
            <a:custGeom>
              <a:avLst/>
              <a:gdLst/>
              <a:ahLst/>
              <a:cxnLst/>
              <a:rect l="l" t="t" r="r" b="b"/>
              <a:pathLst>
                <a:path w="5921" h="5611" extrusionOk="0">
                  <a:moveTo>
                    <a:pt x="5817" y="1"/>
                  </a:moveTo>
                  <a:lnTo>
                    <a:pt x="1" y="5507"/>
                  </a:lnTo>
                  <a:lnTo>
                    <a:pt x="1" y="5611"/>
                  </a:lnTo>
                  <a:lnTo>
                    <a:pt x="104" y="5611"/>
                  </a:lnTo>
                  <a:lnTo>
                    <a:pt x="5921" y="130"/>
                  </a:lnTo>
                  <a:lnTo>
                    <a:pt x="59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34;p77">
              <a:extLst>
                <a:ext uri="{FF2B5EF4-FFF2-40B4-BE49-F238E27FC236}">
                  <a16:creationId xmlns:a16="http://schemas.microsoft.com/office/drawing/2014/main" id="{92B737F9-F529-9EF4-9630-D07DC2220795}"/>
                </a:ext>
              </a:extLst>
            </p:cNvPr>
            <p:cNvSpPr/>
            <p:nvPr/>
          </p:nvSpPr>
          <p:spPr>
            <a:xfrm>
              <a:off x="7328078" y="2948182"/>
              <a:ext cx="49841" cy="44292"/>
            </a:xfrm>
            <a:custGeom>
              <a:avLst/>
              <a:gdLst/>
              <a:ahLst/>
              <a:cxnLst/>
              <a:rect l="l" t="t" r="r" b="b"/>
              <a:pathLst>
                <a:path w="1500" h="1333" extrusionOk="0">
                  <a:moveTo>
                    <a:pt x="0" y="0"/>
                  </a:moveTo>
                  <a:cubicBezTo>
                    <a:pt x="0" y="0"/>
                    <a:pt x="172" y="1332"/>
                    <a:pt x="1182" y="1332"/>
                  </a:cubicBezTo>
                  <a:cubicBezTo>
                    <a:pt x="1280" y="1332"/>
                    <a:pt x="1386" y="1320"/>
                    <a:pt x="1500" y="1293"/>
                  </a:cubicBezTo>
                  <a:lnTo>
                    <a:pt x="1500" y="1163"/>
                  </a:lnTo>
                  <a:lnTo>
                    <a:pt x="1500" y="1060"/>
                  </a:lnTo>
                  <a:cubicBezTo>
                    <a:pt x="1293" y="853"/>
                    <a:pt x="1164" y="517"/>
                    <a:pt x="853" y="310"/>
                  </a:cubicBezTo>
                  <a:cubicBezTo>
                    <a:pt x="647" y="103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35;p77">
              <a:extLst>
                <a:ext uri="{FF2B5EF4-FFF2-40B4-BE49-F238E27FC236}">
                  <a16:creationId xmlns:a16="http://schemas.microsoft.com/office/drawing/2014/main" id="{7E1DBC07-70FA-3D28-E804-B8D285BC749F}"/>
                </a:ext>
              </a:extLst>
            </p:cNvPr>
            <p:cNvSpPr/>
            <p:nvPr/>
          </p:nvSpPr>
          <p:spPr>
            <a:xfrm>
              <a:off x="7334956" y="2961905"/>
              <a:ext cx="28376" cy="19272"/>
            </a:xfrm>
            <a:custGeom>
              <a:avLst/>
              <a:gdLst/>
              <a:ahLst/>
              <a:cxnLst/>
              <a:rect l="l" t="t" r="r" b="b"/>
              <a:pathLst>
                <a:path w="854" h="580" extrusionOk="0">
                  <a:moveTo>
                    <a:pt x="0" y="1"/>
                  </a:moveTo>
                  <a:cubicBezTo>
                    <a:pt x="0" y="1"/>
                    <a:pt x="160" y="580"/>
                    <a:pt x="637" y="580"/>
                  </a:cubicBezTo>
                  <a:cubicBezTo>
                    <a:pt x="703" y="580"/>
                    <a:pt x="775" y="569"/>
                    <a:pt x="853" y="544"/>
                  </a:cubicBezTo>
                  <a:lnTo>
                    <a:pt x="750" y="544"/>
                  </a:lnTo>
                  <a:cubicBezTo>
                    <a:pt x="750" y="440"/>
                    <a:pt x="646" y="233"/>
                    <a:pt x="543" y="104"/>
                  </a:cubicBezTo>
                  <a:cubicBezTo>
                    <a:pt x="440" y="1"/>
                    <a:pt x="207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36;p77">
              <a:extLst>
                <a:ext uri="{FF2B5EF4-FFF2-40B4-BE49-F238E27FC236}">
                  <a16:creationId xmlns:a16="http://schemas.microsoft.com/office/drawing/2014/main" id="{9D7C70A6-B13C-0A6B-7027-134D8ADD5542}"/>
                </a:ext>
              </a:extLst>
            </p:cNvPr>
            <p:cNvSpPr/>
            <p:nvPr/>
          </p:nvSpPr>
          <p:spPr>
            <a:xfrm>
              <a:off x="7531635" y="2790114"/>
              <a:ext cx="490504" cy="347061"/>
            </a:xfrm>
            <a:custGeom>
              <a:avLst/>
              <a:gdLst/>
              <a:ahLst/>
              <a:cxnLst/>
              <a:rect l="l" t="t" r="r" b="b"/>
              <a:pathLst>
                <a:path w="14762" h="10445" extrusionOk="0">
                  <a:moveTo>
                    <a:pt x="2146" y="1"/>
                  </a:moveTo>
                  <a:lnTo>
                    <a:pt x="1" y="9694"/>
                  </a:lnTo>
                  <a:lnTo>
                    <a:pt x="6670" y="9694"/>
                  </a:lnTo>
                  <a:lnTo>
                    <a:pt x="13262" y="10444"/>
                  </a:lnTo>
                  <a:lnTo>
                    <a:pt x="14761" y="1629"/>
                  </a:lnTo>
                  <a:lnTo>
                    <a:pt x="14322" y="1526"/>
                  </a:lnTo>
                  <a:lnTo>
                    <a:pt x="14425" y="1086"/>
                  </a:lnTo>
                  <a:lnTo>
                    <a:pt x="14012" y="983"/>
                  </a:lnTo>
                  <a:lnTo>
                    <a:pt x="7963" y="543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37;p77">
              <a:extLst>
                <a:ext uri="{FF2B5EF4-FFF2-40B4-BE49-F238E27FC236}">
                  <a16:creationId xmlns:a16="http://schemas.microsoft.com/office/drawing/2014/main" id="{112A645C-4533-0CCC-8F76-448285AF7888}"/>
                </a:ext>
              </a:extLst>
            </p:cNvPr>
            <p:cNvSpPr/>
            <p:nvPr/>
          </p:nvSpPr>
          <p:spPr>
            <a:xfrm>
              <a:off x="7528212" y="2769014"/>
              <a:ext cx="475884" cy="354405"/>
            </a:xfrm>
            <a:custGeom>
              <a:avLst/>
              <a:gdLst/>
              <a:ahLst/>
              <a:cxnLst/>
              <a:rect l="l" t="t" r="r" b="b"/>
              <a:pathLst>
                <a:path w="14322" h="10666" extrusionOk="0">
                  <a:moveTo>
                    <a:pt x="4848" y="1"/>
                  </a:moveTo>
                  <a:cubicBezTo>
                    <a:pt x="3273" y="1"/>
                    <a:pt x="2043" y="532"/>
                    <a:pt x="2043" y="532"/>
                  </a:cubicBezTo>
                  <a:lnTo>
                    <a:pt x="0" y="10019"/>
                  </a:lnTo>
                  <a:lnTo>
                    <a:pt x="6670" y="10226"/>
                  </a:lnTo>
                  <a:lnTo>
                    <a:pt x="12926" y="10666"/>
                  </a:lnTo>
                  <a:lnTo>
                    <a:pt x="14321" y="1282"/>
                  </a:lnTo>
                  <a:cubicBezTo>
                    <a:pt x="13322" y="637"/>
                    <a:pt x="12097" y="444"/>
                    <a:pt x="10990" y="444"/>
                  </a:cubicBezTo>
                  <a:cubicBezTo>
                    <a:pt x="9346" y="444"/>
                    <a:pt x="7962" y="868"/>
                    <a:pt x="7962" y="868"/>
                  </a:cubicBezTo>
                  <a:cubicBezTo>
                    <a:pt x="6933" y="205"/>
                    <a:pt x="5824" y="1"/>
                    <a:pt x="4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3338;p77">
              <a:extLst>
                <a:ext uri="{FF2B5EF4-FFF2-40B4-BE49-F238E27FC236}">
                  <a16:creationId xmlns:a16="http://schemas.microsoft.com/office/drawing/2014/main" id="{AA347F64-D020-2EDB-8769-3939C9A9021F}"/>
                </a:ext>
              </a:extLst>
            </p:cNvPr>
            <p:cNvGrpSpPr/>
            <p:nvPr/>
          </p:nvGrpSpPr>
          <p:grpSpPr>
            <a:xfrm>
              <a:off x="7524757" y="2826201"/>
              <a:ext cx="497382" cy="315263"/>
              <a:chOff x="7524757" y="2826201"/>
              <a:chExt cx="497382" cy="315263"/>
            </a:xfrm>
          </p:grpSpPr>
          <p:sp>
            <p:nvSpPr>
              <p:cNvPr id="61" name="Google Shape;3339;p77">
                <a:extLst>
                  <a:ext uri="{FF2B5EF4-FFF2-40B4-BE49-F238E27FC236}">
                    <a16:creationId xmlns:a16="http://schemas.microsoft.com/office/drawing/2014/main" id="{173F05B8-263A-F075-6EBE-21246E50242D}"/>
                  </a:ext>
                </a:extLst>
              </p:cNvPr>
              <p:cNvSpPr/>
              <p:nvPr/>
            </p:nvSpPr>
            <p:spPr>
              <a:xfrm>
                <a:off x="7528212" y="2826200"/>
                <a:ext cx="482762" cy="304098"/>
              </a:xfrm>
              <a:custGeom>
                <a:avLst/>
                <a:gdLst/>
                <a:ahLst/>
                <a:cxnLst/>
                <a:rect l="l" t="t" r="r" b="b"/>
                <a:pathLst>
                  <a:path w="14529" h="9152" extrusionOk="0">
                    <a:moveTo>
                      <a:pt x="14425" y="0"/>
                    </a:moveTo>
                    <a:lnTo>
                      <a:pt x="13029" y="9048"/>
                    </a:lnTo>
                    <a:lnTo>
                      <a:pt x="6773" y="8505"/>
                    </a:lnTo>
                    <a:lnTo>
                      <a:pt x="104" y="8298"/>
                    </a:lnTo>
                    <a:lnTo>
                      <a:pt x="0" y="8298"/>
                    </a:lnTo>
                    <a:lnTo>
                      <a:pt x="104" y="8402"/>
                    </a:lnTo>
                    <a:lnTo>
                      <a:pt x="6773" y="8608"/>
                    </a:lnTo>
                    <a:lnTo>
                      <a:pt x="13029" y="9151"/>
                    </a:lnTo>
                    <a:lnTo>
                      <a:pt x="13132" y="9048"/>
                    </a:lnTo>
                    <a:lnTo>
                      <a:pt x="145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340;p77">
                <a:extLst>
                  <a:ext uri="{FF2B5EF4-FFF2-40B4-BE49-F238E27FC236}">
                    <a16:creationId xmlns:a16="http://schemas.microsoft.com/office/drawing/2014/main" id="{544A4E74-3460-8DFF-9107-82EA25AE48FC}"/>
                  </a:ext>
                </a:extLst>
              </p:cNvPr>
              <p:cNvSpPr/>
              <p:nvPr/>
            </p:nvSpPr>
            <p:spPr>
              <a:xfrm>
                <a:off x="7528212" y="2840788"/>
                <a:ext cx="487049" cy="292934"/>
              </a:xfrm>
              <a:custGeom>
                <a:avLst/>
                <a:gdLst/>
                <a:ahLst/>
                <a:cxnLst/>
                <a:rect l="l" t="t" r="r" b="b"/>
                <a:pathLst>
                  <a:path w="14658" h="8816" extrusionOk="0">
                    <a:moveTo>
                      <a:pt x="14528" y="1"/>
                    </a:moveTo>
                    <a:lnTo>
                      <a:pt x="13132" y="8712"/>
                    </a:lnTo>
                    <a:lnTo>
                      <a:pt x="6773" y="8066"/>
                    </a:lnTo>
                    <a:lnTo>
                      <a:pt x="0" y="7963"/>
                    </a:lnTo>
                    <a:lnTo>
                      <a:pt x="0" y="8066"/>
                    </a:lnTo>
                    <a:lnTo>
                      <a:pt x="0" y="8169"/>
                    </a:lnTo>
                    <a:lnTo>
                      <a:pt x="6773" y="8169"/>
                    </a:lnTo>
                    <a:lnTo>
                      <a:pt x="13132" y="8816"/>
                    </a:lnTo>
                    <a:lnTo>
                      <a:pt x="13236" y="8816"/>
                    </a:lnTo>
                    <a:lnTo>
                      <a:pt x="146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341;p77">
                <a:extLst>
                  <a:ext uri="{FF2B5EF4-FFF2-40B4-BE49-F238E27FC236}">
                    <a16:creationId xmlns:a16="http://schemas.microsoft.com/office/drawing/2014/main" id="{6EC6859C-68CB-9421-126D-81A8AD9C87B5}"/>
                  </a:ext>
                </a:extLst>
              </p:cNvPr>
              <p:cNvSpPr/>
              <p:nvPr/>
            </p:nvSpPr>
            <p:spPr>
              <a:xfrm>
                <a:off x="7524757" y="2840788"/>
                <a:ext cx="497382" cy="300676"/>
              </a:xfrm>
              <a:custGeom>
                <a:avLst/>
                <a:gdLst/>
                <a:ahLst/>
                <a:cxnLst/>
                <a:rect l="l" t="t" r="r" b="b"/>
                <a:pathLst>
                  <a:path w="14969" h="9049" extrusionOk="0">
                    <a:moveTo>
                      <a:pt x="14968" y="1"/>
                    </a:moveTo>
                    <a:lnTo>
                      <a:pt x="14865" y="104"/>
                    </a:lnTo>
                    <a:lnTo>
                      <a:pt x="13340" y="8816"/>
                    </a:lnTo>
                    <a:lnTo>
                      <a:pt x="6877" y="8066"/>
                    </a:lnTo>
                    <a:lnTo>
                      <a:pt x="104" y="8169"/>
                    </a:lnTo>
                    <a:lnTo>
                      <a:pt x="1" y="8169"/>
                    </a:lnTo>
                    <a:lnTo>
                      <a:pt x="104" y="8273"/>
                    </a:lnTo>
                    <a:lnTo>
                      <a:pt x="6877" y="8169"/>
                    </a:lnTo>
                    <a:lnTo>
                      <a:pt x="13469" y="9048"/>
                    </a:lnTo>
                    <a:lnTo>
                      <a:pt x="13469" y="8919"/>
                    </a:lnTo>
                    <a:lnTo>
                      <a:pt x="14968" y="104"/>
                    </a:lnTo>
                    <a:lnTo>
                      <a:pt x="149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3342;p77">
              <a:extLst>
                <a:ext uri="{FF2B5EF4-FFF2-40B4-BE49-F238E27FC236}">
                  <a16:creationId xmlns:a16="http://schemas.microsoft.com/office/drawing/2014/main" id="{C4DE68D3-F512-37D9-23AE-923575C04279}"/>
                </a:ext>
              </a:extLst>
            </p:cNvPr>
            <p:cNvSpPr/>
            <p:nvPr/>
          </p:nvSpPr>
          <p:spPr>
            <a:xfrm>
              <a:off x="7749813" y="2793537"/>
              <a:ext cx="50705" cy="322141"/>
            </a:xfrm>
            <a:custGeom>
              <a:avLst/>
              <a:gdLst/>
              <a:ahLst/>
              <a:cxnLst/>
              <a:rect l="l" t="t" r="r" b="b"/>
              <a:pathLst>
                <a:path w="1526" h="9695" extrusionOk="0">
                  <a:moveTo>
                    <a:pt x="1397" y="1"/>
                  </a:moveTo>
                  <a:cubicBezTo>
                    <a:pt x="1293" y="1"/>
                    <a:pt x="1190" y="1"/>
                    <a:pt x="1190" y="130"/>
                  </a:cubicBezTo>
                  <a:lnTo>
                    <a:pt x="1" y="9488"/>
                  </a:lnTo>
                  <a:cubicBezTo>
                    <a:pt x="1" y="9591"/>
                    <a:pt x="1" y="9695"/>
                    <a:pt x="104" y="9695"/>
                  </a:cubicBezTo>
                  <a:cubicBezTo>
                    <a:pt x="233" y="9695"/>
                    <a:pt x="233" y="9591"/>
                    <a:pt x="233" y="9591"/>
                  </a:cubicBezTo>
                  <a:lnTo>
                    <a:pt x="1526" y="130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3;p77">
              <a:extLst>
                <a:ext uri="{FF2B5EF4-FFF2-40B4-BE49-F238E27FC236}">
                  <a16:creationId xmlns:a16="http://schemas.microsoft.com/office/drawing/2014/main" id="{01859726-7B80-3613-F3FE-9E2C6D5F0079}"/>
                </a:ext>
              </a:extLst>
            </p:cNvPr>
            <p:cNvSpPr/>
            <p:nvPr/>
          </p:nvSpPr>
          <p:spPr>
            <a:xfrm>
              <a:off x="7807364" y="2822745"/>
              <a:ext cx="171819" cy="18076"/>
            </a:xfrm>
            <a:custGeom>
              <a:avLst/>
              <a:gdLst/>
              <a:ahLst/>
              <a:cxnLst/>
              <a:rect l="l" t="t" r="r" b="b"/>
              <a:pathLst>
                <a:path w="5171" h="544" extrusionOk="0">
                  <a:moveTo>
                    <a:pt x="2043" y="1"/>
                  </a:moveTo>
                  <a:cubicBezTo>
                    <a:pt x="957" y="1"/>
                    <a:pt x="104" y="104"/>
                    <a:pt x="104" y="104"/>
                  </a:cubicBezTo>
                  <a:cubicBezTo>
                    <a:pt x="104" y="104"/>
                    <a:pt x="1" y="104"/>
                    <a:pt x="1" y="208"/>
                  </a:cubicBezTo>
                  <a:cubicBezTo>
                    <a:pt x="1" y="311"/>
                    <a:pt x="104" y="311"/>
                    <a:pt x="208" y="311"/>
                  </a:cubicBezTo>
                  <a:lnTo>
                    <a:pt x="750" y="311"/>
                  </a:lnTo>
                  <a:cubicBezTo>
                    <a:pt x="1086" y="208"/>
                    <a:pt x="1500" y="208"/>
                    <a:pt x="2043" y="208"/>
                  </a:cubicBezTo>
                  <a:cubicBezTo>
                    <a:pt x="3025" y="208"/>
                    <a:pt x="4085" y="311"/>
                    <a:pt x="5067" y="544"/>
                  </a:cubicBezTo>
                  <a:cubicBezTo>
                    <a:pt x="5067" y="544"/>
                    <a:pt x="5171" y="544"/>
                    <a:pt x="5171" y="415"/>
                  </a:cubicBezTo>
                  <a:cubicBezTo>
                    <a:pt x="5171" y="415"/>
                    <a:pt x="5171" y="311"/>
                    <a:pt x="5067" y="311"/>
                  </a:cubicBezTo>
                  <a:cubicBezTo>
                    <a:pt x="4085" y="1"/>
                    <a:pt x="3025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44;p77">
              <a:extLst>
                <a:ext uri="{FF2B5EF4-FFF2-40B4-BE49-F238E27FC236}">
                  <a16:creationId xmlns:a16="http://schemas.microsoft.com/office/drawing/2014/main" id="{10D28952-9F54-A5D2-9797-BB6162AD78C5}"/>
                </a:ext>
              </a:extLst>
            </p:cNvPr>
            <p:cNvSpPr/>
            <p:nvPr/>
          </p:nvSpPr>
          <p:spPr>
            <a:xfrm>
              <a:off x="7803942" y="2840788"/>
              <a:ext cx="175242" cy="19139"/>
            </a:xfrm>
            <a:custGeom>
              <a:avLst/>
              <a:gdLst/>
              <a:ahLst/>
              <a:cxnLst/>
              <a:rect l="l" t="t" r="r" b="b"/>
              <a:pathLst>
                <a:path w="5274" h="576" extrusionOk="0">
                  <a:moveTo>
                    <a:pt x="2043" y="1"/>
                  </a:moveTo>
                  <a:cubicBezTo>
                    <a:pt x="957" y="1"/>
                    <a:pt x="104" y="104"/>
                    <a:pt x="104" y="104"/>
                  </a:cubicBezTo>
                  <a:cubicBezTo>
                    <a:pt x="104" y="104"/>
                    <a:pt x="0" y="104"/>
                    <a:pt x="0" y="208"/>
                  </a:cubicBezTo>
                  <a:cubicBezTo>
                    <a:pt x="0" y="311"/>
                    <a:pt x="104" y="311"/>
                    <a:pt x="207" y="311"/>
                  </a:cubicBezTo>
                  <a:lnTo>
                    <a:pt x="750" y="311"/>
                  </a:lnTo>
                  <a:cubicBezTo>
                    <a:pt x="1060" y="311"/>
                    <a:pt x="1500" y="208"/>
                    <a:pt x="2043" y="208"/>
                  </a:cubicBezTo>
                  <a:cubicBezTo>
                    <a:pt x="2999" y="208"/>
                    <a:pt x="4085" y="311"/>
                    <a:pt x="5067" y="518"/>
                  </a:cubicBezTo>
                  <a:cubicBezTo>
                    <a:pt x="5067" y="561"/>
                    <a:pt x="5079" y="575"/>
                    <a:pt x="5094" y="575"/>
                  </a:cubicBezTo>
                  <a:cubicBezTo>
                    <a:pt x="5124" y="575"/>
                    <a:pt x="5170" y="518"/>
                    <a:pt x="5170" y="518"/>
                  </a:cubicBezTo>
                  <a:cubicBezTo>
                    <a:pt x="5274" y="414"/>
                    <a:pt x="5170" y="311"/>
                    <a:pt x="5067" y="311"/>
                  </a:cubicBezTo>
                  <a:cubicBezTo>
                    <a:pt x="4085" y="1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45;p77">
              <a:extLst>
                <a:ext uri="{FF2B5EF4-FFF2-40B4-BE49-F238E27FC236}">
                  <a16:creationId xmlns:a16="http://schemas.microsoft.com/office/drawing/2014/main" id="{AF983A44-A7F8-2DE1-B5E6-5DE728AC5BE8}"/>
                </a:ext>
              </a:extLst>
            </p:cNvPr>
            <p:cNvSpPr/>
            <p:nvPr/>
          </p:nvSpPr>
          <p:spPr>
            <a:xfrm>
              <a:off x="7800486" y="2862287"/>
              <a:ext cx="175275" cy="19006"/>
            </a:xfrm>
            <a:custGeom>
              <a:avLst/>
              <a:gdLst/>
              <a:ahLst/>
              <a:cxnLst/>
              <a:rect l="l" t="t" r="r" b="b"/>
              <a:pathLst>
                <a:path w="5275" h="572" extrusionOk="0">
                  <a:moveTo>
                    <a:pt x="2147" y="0"/>
                  </a:moveTo>
                  <a:cubicBezTo>
                    <a:pt x="957" y="0"/>
                    <a:pt x="208" y="103"/>
                    <a:pt x="208" y="103"/>
                  </a:cubicBezTo>
                  <a:cubicBezTo>
                    <a:pt x="104" y="103"/>
                    <a:pt x="1" y="103"/>
                    <a:pt x="104" y="207"/>
                  </a:cubicBezTo>
                  <a:cubicBezTo>
                    <a:pt x="104" y="310"/>
                    <a:pt x="104" y="310"/>
                    <a:pt x="208" y="310"/>
                  </a:cubicBezTo>
                  <a:lnTo>
                    <a:pt x="751" y="310"/>
                  </a:lnTo>
                  <a:cubicBezTo>
                    <a:pt x="1061" y="310"/>
                    <a:pt x="1604" y="207"/>
                    <a:pt x="2147" y="207"/>
                  </a:cubicBezTo>
                  <a:cubicBezTo>
                    <a:pt x="3000" y="207"/>
                    <a:pt x="4085" y="310"/>
                    <a:pt x="5042" y="517"/>
                  </a:cubicBezTo>
                  <a:cubicBezTo>
                    <a:pt x="5080" y="556"/>
                    <a:pt x="5108" y="571"/>
                    <a:pt x="5129" y="571"/>
                  </a:cubicBezTo>
                  <a:cubicBezTo>
                    <a:pt x="5180" y="571"/>
                    <a:pt x="5202" y="486"/>
                    <a:pt x="5274" y="414"/>
                  </a:cubicBezTo>
                  <a:lnTo>
                    <a:pt x="5171" y="310"/>
                  </a:lnTo>
                  <a:cubicBezTo>
                    <a:pt x="4189" y="0"/>
                    <a:pt x="3000" y="0"/>
                    <a:pt x="2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46;p77">
              <a:extLst>
                <a:ext uri="{FF2B5EF4-FFF2-40B4-BE49-F238E27FC236}">
                  <a16:creationId xmlns:a16="http://schemas.microsoft.com/office/drawing/2014/main" id="{1B16236D-2051-31BF-6C04-FC9CE235AE81}"/>
                </a:ext>
              </a:extLst>
            </p:cNvPr>
            <p:cNvSpPr/>
            <p:nvPr/>
          </p:nvSpPr>
          <p:spPr>
            <a:xfrm>
              <a:off x="7796199" y="2883752"/>
              <a:ext cx="176139" cy="21498"/>
            </a:xfrm>
            <a:custGeom>
              <a:avLst/>
              <a:gdLst/>
              <a:ahLst/>
              <a:cxnLst/>
              <a:rect l="l" t="t" r="r" b="b"/>
              <a:pathLst>
                <a:path w="5301" h="647" extrusionOk="0">
                  <a:moveTo>
                    <a:pt x="2172" y="0"/>
                  </a:moveTo>
                  <a:cubicBezTo>
                    <a:pt x="983" y="0"/>
                    <a:pt x="233" y="104"/>
                    <a:pt x="233" y="104"/>
                  </a:cubicBezTo>
                  <a:cubicBezTo>
                    <a:pt x="130" y="104"/>
                    <a:pt x="1" y="207"/>
                    <a:pt x="1" y="207"/>
                  </a:cubicBezTo>
                  <a:cubicBezTo>
                    <a:pt x="92" y="280"/>
                    <a:pt x="119" y="353"/>
                    <a:pt x="163" y="353"/>
                  </a:cubicBezTo>
                  <a:cubicBezTo>
                    <a:pt x="182" y="353"/>
                    <a:pt x="203" y="341"/>
                    <a:pt x="233" y="310"/>
                  </a:cubicBezTo>
                  <a:lnTo>
                    <a:pt x="2172" y="310"/>
                  </a:lnTo>
                  <a:cubicBezTo>
                    <a:pt x="3025" y="310"/>
                    <a:pt x="4111" y="310"/>
                    <a:pt x="5067" y="647"/>
                  </a:cubicBezTo>
                  <a:cubicBezTo>
                    <a:pt x="5171" y="647"/>
                    <a:pt x="5171" y="517"/>
                    <a:pt x="5300" y="517"/>
                  </a:cubicBezTo>
                  <a:cubicBezTo>
                    <a:pt x="5300" y="414"/>
                    <a:pt x="5171" y="310"/>
                    <a:pt x="5171" y="310"/>
                  </a:cubicBezTo>
                  <a:cubicBezTo>
                    <a:pt x="4214" y="104"/>
                    <a:pt x="3025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47;p77">
              <a:extLst>
                <a:ext uri="{FF2B5EF4-FFF2-40B4-BE49-F238E27FC236}">
                  <a16:creationId xmlns:a16="http://schemas.microsoft.com/office/drawing/2014/main" id="{FD649E0C-82D4-CD82-F57A-D6333F1BCB4C}"/>
                </a:ext>
              </a:extLst>
            </p:cNvPr>
            <p:cNvSpPr/>
            <p:nvPr/>
          </p:nvSpPr>
          <p:spPr>
            <a:xfrm>
              <a:off x="7796199" y="2908640"/>
              <a:ext cx="171819" cy="18076"/>
            </a:xfrm>
            <a:custGeom>
              <a:avLst/>
              <a:gdLst/>
              <a:ahLst/>
              <a:cxnLst/>
              <a:rect l="l" t="t" r="r" b="b"/>
              <a:pathLst>
                <a:path w="5171" h="544" extrusionOk="0">
                  <a:moveTo>
                    <a:pt x="2069" y="1"/>
                  </a:moveTo>
                  <a:cubicBezTo>
                    <a:pt x="983" y="1"/>
                    <a:pt x="130" y="104"/>
                    <a:pt x="130" y="104"/>
                  </a:cubicBezTo>
                  <a:cubicBezTo>
                    <a:pt x="1" y="104"/>
                    <a:pt x="1" y="104"/>
                    <a:pt x="1" y="208"/>
                  </a:cubicBezTo>
                  <a:cubicBezTo>
                    <a:pt x="1" y="311"/>
                    <a:pt x="130" y="311"/>
                    <a:pt x="130" y="311"/>
                  </a:cubicBezTo>
                  <a:lnTo>
                    <a:pt x="647" y="311"/>
                  </a:lnTo>
                  <a:cubicBezTo>
                    <a:pt x="1086" y="208"/>
                    <a:pt x="1526" y="208"/>
                    <a:pt x="2069" y="208"/>
                  </a:cubicBezTo>
                  <a:cubicBezTo>
                    <a:pt x="3025" y="208"/>
                    <a:pt x="4111" y="311"/>
                    <a:pt x="5067" y="544"/>
                  </a:cubicBezTo>
                  <a:cubicBezTo>
                    <a:pt x="5067" y="544"/>
                    <a:pt x="5171" y="544"/>
                    <a:pt x="5171" y="415"/>
                  </a:cubicBezTo>
                  <a:cubicBezTo>
                    <a:pt x="5171" y="415"/>
                    <a:pt x="5171" y="311"/>
                    <a:pt x="5067" y="311"/>
                  </a:cubicBezTo>
                  <a:cubicBezTo>
                    <a:pt x="4111" y="1"/>
                    <a:pt x="3025" y="1"/>
                    <a:pt x="2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48;p77">
              <a:extLst>
                <a:ext uri="{FF2B5EF4-FFF2-40B4-BE49-F238E27FC236}">
                  <a16:creationId xmlns:a16="http://schemas.microsoft.com/office/drawing/2014/main" id="{71A725E2-BA0E-AFD0-D939-7B9A2E992F12}"/>
                </a:ext>
              </a:extLst>
            </p:cNvPr>
            <p:cNvSpPr/>
            <p:nvPr/>
          </p:nvSpPr>
          <p:spPr>
            <a:xfrm>
              <a:off x="7792777" y="2933562"/>
              <a:ext cx="171819" cy="18076"/>
            </a:xfrm>
            <a:custGeom>
              <a:avLst/>
              <a:gdLst/>
              <a:ahLst/>
              <a:cxnLst/>
              <a:rect l="l" t="t" r="r" b="b"/>
              <a:pathLst>
                <a:path w="5171" h="544" extrusionOk="0">
                  <a:moveTo>
                    <a:pt x="2042" y="1"/>
                  </a:moveTo>
                  <a:cubicBezTo>
                    <a:pt x="983" y="1"/>
                    <a:pt x="104" y="104"/>
                    <a:pt x="104" y="104"/>
                  </a:cubicBezTo>
                  <a:cubicBezTo>
                    <a:pt x="0" y="104"/>
                    <a:pt x="0" y="104"/>
                    <a:pt x="0" y="207"/>
                  </a:cubicBezTo>
                  <a:cubicBezTo>
                    <a:pt x="0" y="311"/>
                    <a:pt x="104" y="311"/>
                    <a:pt x="104" y="311"/>
                  </a:cubicBezTo>
                  <a:lnTo>
                    <a:pt x="647" y="311"/>
                  </a:lnTo>
                  <a:cubicBezTo>
                    <a:pt x="1086" y="311"/>
                    <a:pt x="1525" y="207"/>
                    <a:pt x="2042" y="207"/>
                  </a:cubicBezTo>
                  <a:cubicBezTo>
                    <a:pt x="3025" y="207"/>
                    <a:pt x="4111" y="311"/>
                    <a:pt x="5067" y="543"/>
                  </a:cubicBezTo>
                  <a:cubicBezTo>
                    <a:pt x="5067" y="543"/>
                    <a:pt x="5170" y="543"/>
                    <a:pt x="5170" y="440"/>
                  </a:cubicBezTo>
                  <a:cubicBezTo>
                    <a:pt x="5170" y="440"/>
                    <a:pt x="5170" y="311"/>
                    <a:pt x="5067" y="311"/>
                  </a:cubicBezTo>
                  <a:cubicBezTo>
                    <a:pt x="4111" y="1"/>
                    <a:pt x="3025" y="1"/>
                    <a:pt x="2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49;p77">
              <a:extLst>
                <a:ext uri="{FF2B5EF4-FFF2-40B4-BE49-F238E27FC236}">
                  <a16:creationId xmlns:a16="http://schemas.microsoft.com/office/drawing/2014/main" id="{305E7648-45A3-E0D0-DC5D-86EE5AF6B705}"/>
                </a:ext>
              </a:extLst>
            </p:cNvPr>
            <p:cNvSpPr/>
            <p:nvPr/>
          </p:nvSpPr>
          <p:spPr>
            <a:xfrm>
              <a:off x="7789321" y="2958483"/>
              <a:ext cx="171819" cy="21498"/>
            </a:xfrm>
            <a:custGeom>
              <a:avLst/>
              <a:gdLst/>
              <a:ahLst/>
              <a:cxnLst/>
              <a:rect l="l" t="t" r="r" b="b"/>
              <a:pathLst>
                <a:path w="5171" h="647" extrusionOk="0">
                  <a:moveTo>
                    <a:pt x="2043" y="0"/>
                  </a:moveTo>
                  <a:cubicBezTo>
                    <a:pt x="983" y="0"/>
                    <a:pt x="104" y="104"/>
                    <a:pt x="104" y="104"/>
                  </a:cubicBezTo>
                  <a:cubicBezTo>
                    <a:pt x="1" y="104"/>
                    <a:pt x="1" y="207"/>
                    <a:pt x="1" y="207"/>
                  </a:cubicBezTo>
                  <a:cubicBezTo>
                    <a:pt x="1" y="299"/>
                    <a:pt x="54" y="379"/>
                    <a:pt x="84" y="379"/>
                  </a:cubicBezTo>
                  <a:cubicBezTo>
                    <a:pt x="96" y="379"/>
                    <a:pt x="104" y="366"/>
                    <a:pt x="104" y="336"/>
                  </a:cubicBezTo>
                  <a:lnTo>
                    <a:pt x="2043" y="336"/>
                  </a:lnTo>
                  <a:cubicBezTo>
                    <a:pt x="2922" y="336"/>
                    <a:pt x="4085" y="336"/>
                    <a:pt x="4964" y="647"/>
                  </a:cubicBezTo>
                  <a:cubicBezTo>
                    <a:pt x="5068" y="647"/>
                    <a:pt x="5171" y="543"/>
                    <a:pt x="5171" y="543"/>
                  </a:cubicBezTo>
                  <a:cubicBezTo>
                    <a:pt x="5171" y="440"/>
                    <a:pt x="5171" y="336"/>
                    <a:pt x="5068" y="336"/>
                  </a:cubicBezTo>
                  <a:cubicBezTo>
                    <a:pt x="4085" y="104"/>
                    <a:pt x="3025" y="0"/>
                    <a:pt x="2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50;p77">
              <a:extLst>
                <a:ext uri="{FF2B5EF4-FFF2-40B4-BE49-F238E27FC236}">
                  <a16:creationId xmlns:a16="http://schemas.microsoft.com/office/drawing/2014/main" id="{B1DD1784-FE99-6F34-0431-55323B49DB4F}"/>
                </a:ext>
              </a:extLst>
            </p:cNvPr>
            <p:cNvSpPr/>
            <p:nvPr/>
          </p:nvSpPr>
          <p:spPr>
            <a:xfrm>
              <a:off x="7599487" y="2811580"/>
              <a:ext cx="171853" cy="21531"/>
            </a:xfrm>
            <a:custGeom>
              <a:avLst/>
              <a:gdLst/>
              <a:ahLst/>
              <a:cxnLst/>
              <a:rect l="l" t="t" r="r" b="b"/>
              <a:pathLst>
                <a:path w="5172" h="648" extrusionOk="0">
                  <a:moveTo>
                    <a:pt x="2043" y="1"/>
                  </a:moveTo>
                  <a:cubicBezTo>
                    <a:pt x="983" y="1"/>
                    <a:pt x="104" y="104"/>
                    <a:pt x="104" y="104"/>
                  </a:cubicBezTo>
                  <a:cubicBezTo>
                    <a:pt x="1" y="104"/>
                    <a:pt x="1" y="234"/>
                    <a:pt x="1" y="337"/>
                  </a:cubicBezTo>
                  <a:lnTo>
                    <a:pt x="104" y="440"/>
                  </a:lnTo>
                  <a:cubicBezTo>
                    <a:pt x="104" y="440"/>
                    <a:pt x="337" y="440"/>
                    <a:pt x="647" y="337"/>
                  </a:cubicBezTo>
                  <a:lnTo>
                    <a:pt x="2043" y="337"/>
                  </a:lnTo>
                  <a:cubicBezTo>
                    <a:pt x="3025" y="337"/>
                    <a:pt x="4111" y="440"/>
                    <a:pt x="5068" y="647"/>
                  </a:cubicBezTo>
                  <a:cubicBezTo>
                    <a:pt x="5068" y="647"/>
                    <a:pt x="5171" y="647"/>
                    <a:pt x="5171" y="544"/>
                  </a:cubicBezTo>
                  <a:cubicBezTo>
                    <a:pt x="5171" y="440"/>
                    <a:pt x="5171" y="440"/>
                    <a:pt x="5068" y="337"/>
                  </a:cubicBezTo>
                  <a:cubicBezTo>
                    <a:pt x="4111" y="104"/>
                    <a:pt x="3025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51;p77">
              <a:extLst>
                <a:ext uri="{FF2B5EF4-FFF2-40B4-BE49-F238E27FC236}">
                  <a16:creationId xmlns:a16="http://schemas.microsoft.com/office/drawing/2014/main" id="{74C706EE-EFF8-4031-FFB4-B4E5BED17A7B}"/>
                </a:ext>
              </a:extLst>
            </p:cNvPr>
            <p:cNvSpPr/>
            <p:nvPr/>
          </p:nvSpPr>
          <p:spPr>
            <a:xfrm>
              <a:off x="7596065" y="2833079"/>
              <a:ext cx="171819" cy="18043"/>
            </a:xfrm>
            <a:custGeom>
              <a:avLst/>
              <a:gdLst/>
              <a:ahLst/>
              <a:cxnLst/>
              <a:rect l="l" t="t" r="r" b="b"/>
              <a:pathLst>
                <a:path w="5171" h="543" extrusionOk="0">
                  <a:moveTo>
                    <a:pt x="2043" y="0"/>
                  </a:moveTo>
                  <a:cubicBezTo>
                    <a:pt x="983" y="0"/>
                    <a:pt x="104" y="104"/>
                    <a:pt x="104" y="104"/>
                  </a:cubicBezTo>
                  <a:cubicBezTo>
                    <a:pt x="104" y="104"/>
                    <a:pt x="1" y="104"/>
                    <a:pt x="1" y="233"/>
                  </a:cubicBezTo>
                  <a:cubicBezTo>
                    <a:pt x="1" y="336"/>
                    <a:pt x="104" y="336"/>
                    <a:pt x="207" y="336"/>
                  </a:cubicBezTo>
                  <a:lnTo>
                    <a:pt x="750" y="336"/>
                  </a:lnTo>
                  <a:cubicBezTo>
                    <a:pt x="1086" y="233"/>
                    <a:pt x="1500" y="233"/>
                    <a:pt x="2043" y="233"/>
                  </a:cubicBezTo>
                  <a:cubicBezTo>
                    <a:pt x="3025" y="233"/>
                    <a:pt x="4085" y="336"/>
                    <a:pt x="5067" y="543"/>
                  </a:cubicBezTo>
                  <a:cubicBezTo>
                    <a:pt x="5067" y="543"/>
                    <a:pt x="5171" y="543"/>
                    <a:pt x="5171" y="440"/>
                  </a:cubicBezTo>
                  <a:cubicBezTo>
                    <a:pt x="5171" y="440"/>
                    <a:pt x="5171" y="336"/>
                    <a:pt x="5067" y="336"/>
                  </a:cubicBezTo>
                  <a:cubicBezTo>
                    <a:pt x="4085" y="0"/>
                    <a:pt x="3025" y="0"/>
                    <a:pt x="2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52;p77">
              <a:extLst>
                <a:ext uri="{FF2B5EF4-FFF2-40B4-BE49-F238E27FC236}">
                  <a16:creationId xmlns:a16="http://schemas.microsoft.com/office/drawing/2014/main" id="{C6DDB232-D7C2-A65C-4886-E55C882B090E}"/>
                </a:ext>
              </a:extLst>
            </p:cNvPr>
            <p:cNvSpPr/>
            <p:nvPr/>
          </p:nvSpPr>
          <p:spPr>
            <a:xfrm>
              <a:off x="7592642" y="2854544"/>
              <a:ext cx="175242" cy="18076"/>
            </a:xfrm>
            <a:custGeom>
              <a:avLst/>
              <a:gdLst/>
              <a:ahLst/>
              <a:cxnLst/>
              <a:rect l="l" t="t" r="r" b="b"/>
              <a:pathLst>
                <a:path w="5274" h="544" extrusionOk="0">
                  <a:moveTo>
                    <a:pt x="207" y="0"/>
                  </a:moveTo>
                  <a:cubicBezTo>
                    <a:pt x="104" y="104"/>
                    <a:pt x="0" y="104"/>
                    <a:pt x="0" y="233"/>
                  </a:cubicBezTo>
                  <a:cubicBezTo>
                    <a:pt x="0" y="336"/>
                    <a:pt x="104" y="336"/>
                    <a:pt x="207" y="336"/>
                  </a:cubicBezTo>
                  <a:lnTo>
                    <a:pt x="750" y="336"/>
                  </a:lnTo>
                  <a:cubicBezTo>
                    <a:pt x="1086" y="233"/>
                    <a:pt x="1499" y="233"/>
                    <a:pt x="2042" y="233"/>
                  </a:cubicBezTo>
                  <a:cubicBezTo>
                    <a:pt x="3025" y="233"/>
                    <a:pt x="4085" y="336"/>
                    <a:pt x="5067" y="543"/>
                  </a:cubicBezTo>
                  <a:cubicBezTo>
                    <a:pt x="5170" y="543"/>
                    <a:pt x="5170" y="543"/>
                    <a:pt x="5274" y="440"/>
                  </a:cubicBezTo>
                  <a:cubicBezTo>
                    <a:pt x="5274" y="336"/>
                    <a:pt x="5170" y="336"/>
                    <a:pt x="5170" y="336"/>
                  </a:cubicBezTo>
                  <a:cubicBezTo>
                    <a:pt x="4085" y="0"/>
                    <a:pt x="3025" y="0"/>
                    <a:pt x="2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53;p77">
              <a:extLst>
                <a:ext uri="{FF2B5EF4-FFF2-40B4-BE49-F238E27FC236}">
                  <a16:creationId xmlns:a16="http://schemas.microsoft.com/office/drawing/2014/main" id="{617BD52F-9A11-9E1B-A9D7-5C7FEA200AEA}"/>
                </a:ext>
              </a:extLst>
            </p:cNvPr>
            <p:cNvSpPr/>
            <p:nvPr/>
          </p:nvSpPr>
          <p:spPr>
            <a:xfrm>
              <a:off x="7589187" y="2876010"/>
              <a:ext cx="175275" cy="18076"/>
            </a:xfrm>
            <a:custGeom>
              <a:avLst/>
              <a:gdLst/>
              <a:ahLst/>
              <a:cxnLst/>
              <a:rect l="l" t="t" r="r" b="b"/>
              <a:pathLst>
                <a:path w="5275" h="544" extrusionOk="0">
                  <a:moveTo>
                    <a:pt x="2043" y="1"/>
                  </a:moveTo>
                  <a:cubicBezTo>
                    <a:pt x="957" y="1"/>
                    <a:pt x="208" y="104"/>
                    <a:pt x="208" y="104"/>
                  </a:cubicBezTo>
                  <a:cubicBezTo>
                    <a:pt x="104" y="104"/>
                    <a:pt x="1" y="104"/>
                    <a:pt x="1" y="233"/>
                  </a:cubicBezTo>
                  <a:cubicBezTo>
                    <a:pt x="1" y="337"/>
                    <a:pt x="104" y="337"/>
                    <a:pt x="208" y="337"/>
                  </a:cubicBezTo>
                  <a:lnTo>
                    <a:pt x="750" y="337"/>
                  </a:lnTo>
                  <a:cubicBezTo>
                    <a:pt x="1061" y="337"/>
                    <a:pt x="1500" y="233"/>
                    <a:pt x="2043" y="233"/>
                  </a:cubicBezTo>
                  <a:cubicBezTo>
                    <a:pt x="2999" y="233"/>
                    <a:pt x="4085" y="337"/>
                    <a:pt x="5067" y="543"/>
                  </a:cubicBezTo>
                  <a:cubicBezTo>
                    <a:pt x="5171" y="543"/>
                    <a:pt x="5171" y="543"/>
                    <a:pt x="5274" y="440"/>
                  </a:cubicBezTo>
                  <a:lnTo>
                    <a:pt x="5171" y="337"/>
                  </a:lnTo>
                  <a:cubicBezTo>
                    <a:pt x="4085" y="1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54;p77">
              <a:extLst>
                <a:ext uri="{FF2B5EF4-FFF2-40B4-BE49-F238E27FC236}">
                  <a16:creationId xmlns:a16="http://schemas.microsoft.com/office/drawing/2014/main" id="{3D428DA0-320D-A336-3E1E-1BF851AA5FF9}"/>
                </a:ext>
              </a:extLst>
            </p:cNvPr>
            <p:cNvSpPr/>
            <p:nvPr/>
          </p:nvSpPr>
          <p:spPr>
            <a:xfrm>
              <a:off x="7589187" y="2897476"/>
              <a:ext cx="171819" cy="21531"/>
            </a:xfrm>
            <a:custGeom>
              <a:avLst/>
              <a:gdLst/>
              <a:ahLst/>
              <a:cxnLst/>
              <a:rect l="l" t="t" r="r" b="b"/>
              <a:pathLst>
                <a:path w="5171" h="648" extrusionOk="0">
                  <a:moveTo>
                    <a:pt x="2043" y="1"/>
                  </a:moveTo>
                  <a:cubicBezTo>
                    <a:pt x="957" y="1"/>
                    <a:pt x="104" y="104"/>
                    <a:pt x="104" y="104"/>
                  </a:cubicBezTo>
                  <a:cubicBezTo>
                    <a:pt x="1" y="104"/>
                    <a:pt x="1" y="234"/>
                    <a:pt x="1" y="337"/>
                  </a:cubicBezTo>
                  <a:lnTo>
                    <a:pt x="104" y="440"/>
                  </a:lnTo>
                  <a:cubicBezTo>
                    <a:pt x="104" y="440"/>
                    <a:pt x="311" y="440"/>
                    <a:pt x="647" y="337"/>
                  </a:cubicBezTo>
                  <a:lnTo>
                    <a:pt x="2043" y="337"/>
                  </a:lnTo>
                  <a:cubicBezTo>
                    <a:pt x="2896" y="337"/>
                    <a:pt x="4085" y="440"/>
                    <a:pt x="4938" y="647"/>
                  </a:cubicBezTo>
                  <a:cubicBezTo>
                    <a:pt x="5067" y="647"/>
                    <a:pt x="5171" y="647"/>
                    <a:pt x="5171" y="544"/>
                  </a:cubicBezTo>
                  <a:cubicBezTo>
                    <a:pt x="5171" y="440"/>
                    <a:pt x="5171" y="440"/>
                    <a:pt x="5067" y="337"/>
                  </a:cubicBezTo>
                  <a:cubicBezTo>
                    <a:pt x="4085" y="104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55;p77">
              <a:extLst>
                <a:ext uri="{FF2B5EF4-FFF2-40B4-BE49-F238E27FC236}">
                  <a16:creationId xmlns:a16="http://schemas.microsoft.com/office/drawing/2014/main" id="{28D6EBB0-5B3E-1044-BDF5-ED22E680800E}"/>
                </a:ext>
              </a:extLst>
            </p:cNvPr>
            <p:cNvSpPr/>
            <p:nvPr/>
          </p:nvSpPr>
          <p:spPr>
            <a:xfrm>
              <a:off x="7585764" y="2922397"/>
              <a:ext cx="171819" cy="21498"/>
            </a:xfrm>
            <a:custGeom>
              <a:avLst/>
              <a:gdLst/>
              <a:ahLst/>
              <a:cxnLst/>
              <a:rect l="l" t="t" r="r" b="b"/>
              <a:pathLst>
                <a:path w="5171" h="647" extrusionOk="0">
                  <a:moveTo>
                    <a:pt x="2043" y="1"/>
                  </a:moveTo>
                  <a:cubicBezTo>
                    <a:pt x="957" y="1"/>
                    <a:pt x="104" y="130"/>
                    <a:pt x="104" y="130"/>
                  </a:cubicBezTo>
                  <a:cubicBezTo>
                    <a:pt x="0" y="130"/>
                    <a:pt x="0" y="233"/>
                    <a:pt x="0" y="337"/>
                  </a:cubicBezTo>
                  <a:cubicBezTo>
                    <a:pt x="0" y="440"/>
                    <a:pt x="104" y="440"/>
                    <a:pt x="104" y="440"/>
                  </a:cubicBezTo>
                  <a:lnTo>
                    <a:pt x="647" y="440"/>
                  </a:lnTo>
                  <a:cubicBezTo>
                    <a:pt x="1060" y="337"/>
                    <a:pt x="1500" y="337"/>
                    <a:pt x="2043" y="337"/>
                  </a:cubicBezTo>
                  <a:cubicBezTo>
                    <a:pt x="2896" y="337"/>
                    <a:pt x="4085" y="440"/>
                    <a:pt x="4938" y="647"/>
                  </a:cubicBezTo>
                  <a:cubicBezTo>
                    <a:pt x="5041" y="647"/>
                    <a:pt x="5170" y="647"/>
                    <a:pt x="5170" y="543"/>
                  </a:cubicBezTo>
                  <a:cubicBezTo>
                    <a:pt x="5170" y="440"/>
                    <a:pt x="5170" y="440"/>
                    <a:pt x="5041" y="440"/>
                  </a:cubicBezTo>
                  <a:cubicBezTo>
                    <a:pt x="4085" y="130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56;p77">
              <a:extLst>
                <a:ext uri="{FF2B5EF4-FFF2-40B4-BE49-F238E27FC236}">
                  <a16:creationId xmlns:a16="http://schemas.microsoft.com/office/drawing/2014/main" id="{CD47904B-2686-301E-3BDF-AE2EF25EC109}"/>
                </a:ext>
              </a:extLst>
            </p:cNvPr>
            <p:cNvSpPr/>
            <p:nvPr/>
          </p:nvSpPr>
          <p:spPr>
            <a:xfrm>
              <a:off x="7581478" y="2951605"/>
              <a:ext cx="171819" cy="19471"/>
            </a:xfrm>
            <a:custGeom>
              <a:avLst/>
              <a:gdLst/>
              <a:ahLst/>
              <a:cxnLst/>
              <a:rect l="l" t="t" r="r" b="b"/>
              <a:pathLst>
                <a:path w="5171" h="586" extrusionOk="0">
                  <a:moveTo>
                    <a:pt x="2068" y="0"/>
                  </a:moveTo>
                  <a:cubicBezTo>
                    <a:pt x="982" y="0"/>
                    <a:pt x="129" y="104"/>
                    <a:pt x="129" y="104"/>
                  </a:cubicBezTo>
                  <a:cubicBezTo>
                    <a:pt x="0" y="104"/>
                    <a:pt x="0" y="104"/>
                    <a:pt x="0" y="207"/>
                  </a:cubicBezTo>
                  <a:cubicBezTo>
                    <a:pt x="0" y="311"/>
                    <a:pt x="129" y="311"/>
                    <a:pt x="129" y="311"/>
                  </a:cubicBezTo>
                  <a:lnTo>
                    <a:pt x="646" y="311"/>
                  </a:lnTo>
                  <a:cubicBezTo>
                    <a:pt x="982" y="311"/>
                    <a:pt x="1525" y="207"/>
                    <a:pt x="2068" y="207"/>
                  </a:cubicBezTo>
                  <a:cubicBezTo>
                    <a:pt x="2921" y="207"/>
                    <a:pt x="4110" y="311"/>
                    <a:pt x="4963" y="543"/>
                  </a:cubicBezTo>
                  <a:cubicBezTo>
                    <a:pt x="4993" y="573"/>
                    <a:pt x="5022" y="586"/>
                    <a:pt x="5050" y="586"/>
                  </a:cubicBezTo>
                  <a:cubicBezTo>
                    <a:pt x="5117" y="586"/>
                    <a:pt x="5170" y="506"/>
                    <a:pt x="5170" y="414"/>
                  </a:cubicBezTo>
                  <a:cubicBezTo>
                    <a:pt x="5170" y="414"/>
                    <a:pt x="5170" y="311"/>
                    <a:pt x="5067" y="311"/>
                  </a:cubicBezTo>
                  <a:cubicBezTo>
                    <a:pt x="4110" y="0"/>
                    <a:pt x="2921" y="0"/>
                    <a:pt x="2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57;p77">
              <a:extLst>
                <a:ext uri="{FF2B5EF4-FFF2-40B4-BE49-F238E27FC236}">
                  <a16:creationId xmlns:a16="http://schemas.microsoft.com/office/drawing/2014/main" id="{DC7C0FAD-320C-4970-92C1-4BF49CC547DA}"/>
                </a:ext>
              </a:extLst>
            </p:cNvPr>
            <p:cNvSpPr/>
            <p:nvPr/>
          </p:nvSpPr>
          <p:spPr>
            <a:xfrm>
              <a:off x="7574599" y="2973070"/>
              <a:ext cx="175242" cy="21498"/>
            </a:xfrm>
            <a:custGeom>
              <a:avLst/>
              <a:gdLst/>
              <a:ahLst/>
              <a:cxnLst/>
              <a:rect l="l" t="t" r="r" b="b"/>
              <a:pathLst>
                <a:path w="5274" h="647" extrusionOk="0">
                  <a:moveTo>
                    <a:pt x="2379" y="1"/>
                  </a:moveTo>
                  <a:cubicBezTo>
                    <a:pt x="1086" y="1"/>
                    <a:pt x="207" y="208"/>
                    <a:pt x="207" y="208"/>
                  </a:cubicBezTo>
                  <a:cubicBezTo>
                    <a:pt x="104" y="208"/>
                    <a:pt x="0" y="208"/>
                    <a:pt x="0" y="311"/>
                  </a:cubicBezTo>
                  <a:cubicBezTo>
                    <a:pt x="0" y="414"/>
                    <a:pt x="104" y="414"/>
                    <a:pt x="207" y="414"/>
                  </a:cubicBezTo>
                  <a:lnTo>
                    <a:pt x="336" y="414"/>
                  </a:lnTo>
                  <a:cubicBezTo>
                    <a:pt x="647" y="414"/>
                    <a:pt x="1396" y="311"/>
                    <a:pt x="2379" y="311"/>
                  </a:cubicBezTo>
                  <a:cubicBezTo>
                    <a:pt x="3232" y="311"/>
                    <a:pt x="4214" y="414"/>
                    <a:pt x="5067" y="647"/>
                  </a:cubicBezTo>
                  <a:cubicBezTo>
                    <a:pt x="5170" y="647"/>
                    <a:pt x="5170" y="544"/>
                    <a:pt x="5274" y="544"/>
                  </a:cubicBezTo>
                  <a:cubicBezTo>
                    <a:pt x="5274" y="414"/>
                    <a:pt x="5170" y="311"/>
                    <a:pt x="5170" y="311"/>
                  </a:cubicBezTo>
                  <a:cubicBezTo>
                    <a:pt x="4214" y="104"/>
                    <a:pt x="3232" y="1"/>
                    <a:pt x="2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58;p77">
              <a:extLst>
                <a:ext uri="{FF2B5EF4-FFF2-40B4-BE49-F238E27FC236}">
                  <a16:creationId xmlns:a16="http://schemas.microsoft.com/office/drawing/2014/main" id="{FC7769F2-CC17-5FDF-89C2-CBE397CA39C1}"/>
                </a:ext>
              </a:extLst>
            </p:cNvPr>
            <p:cNvSpPr/>
            <p:nvPr/>
          </p:nvSpPr>
          <p:spPr>
            <a:xfrm>
              <a:off x="7567721" y="2997992"/>
              <a:ext cx="175242" cy="19505"/>
            </a:xfrm>
            <a:custGeom>
              <a:avLst/>
              <a:gdLst/>
              <a:ahLst/>
              <a:cxnLst/>
              <a:rect l="l" t="t" r="r" b="b"/>
              <a:pathLst>
                <a:path w="5274" h="587" extrusionOk="0">
                  <a:moveTo>
                    <a:pt x="2353" y="0"/>
                  </a:moveTo>
                  <a:cubicBezTo>
                    <a:pt x="1060" y="0"/>
                    <a:pt x="207" y="104"/>
                    <a:pt x="207" y="104"/>
                  </a:cubicBezTo>
                  <a:cubicBezTo>
                    <a:pt x="104" y="104"/>
                    <a:pt x="1" y="207"/>
                    <a:pt x="1" y="311"/>
                  </a:cubicBezTo>
                  <a:cubicBezTo>
                    <a:pt x="104" y="311"/>
                    <a:pt x="104" y="440"/>
                    <a:pt x="207" y="440"/>
                  </a:cubicBezTo>
                  <a:lnTo>
                    <a:pt x="311" y="440"/>
                  </a:lnTo>
                  <a:cubicBezTo>
                    <a:pt x="647" y="311"/>
                    <a:pt x="1396" y="311"/>
                    <a:pt x="2353" y="311"/>
                  </a:cubicBezTo>
                  <a:cubicBezTo>
                    <a:pt x="3232" y="311"/>
                    <a:pt x="4188" y="311"/>
                    <a:pt x="5067" y="543"/>
                  </a:cubicBezTo>
                  <a:cubicBezTo>
                    <a:pt x="5097" y="574"/>
                    <a:pt x="5119" y="586"/>
                    <a:pt x="5137" y="586"/>
                  </a:cubicBezTo>
                  <a:cubicBezTo>
                    <a:pt x="5179" y="586"/>
                    <a:pt x="5201" y="513"/>
                    <a:pt x="5274" y="440"/>
                  </a:cubicBezTo>
                  <a:lnTo>
                    <a:pt x="5171" y="311"/>
                  </a:lnTo>
                  <a:cubicBezTo>
                    <a:pt x="4188" y="104"/>
                    <a:pt x="3232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59;p77">
              <a:extLst>
                <a:ext uri="{FF2B5EF4-FFF2-40B4-BE49-F238E27FC236}">
                  <a16:creationId xmlns:a16="http://schemas.microsoft.com/office/drawing/2014/main" id="{5A485CE5-6975-8AB2-6041-2AD90C8C1C59}"/>
                </a:ext>
              </a:extLst>
            </p:cNvPr>
            <p:cNvSpPr/>
            <p:nvPr/>
          </p:nvSpPr>
          <p:spPr>
            <a:xfrm>
              <a:off x="7564298" y="3026335"/>
              <a:ext cx="175242" cy="19505"/>
            </a:xfrm>
            <a:custGeom>
              <a:avLst/>
              <a:gdLst/>
              <a:ahLst/>
              <a:cxnLst/>
              <a:rect l="l" t="t" r="r" b="b"/>
              <a:pathLst>
                <a:path w="5274" h="587" extrusionOk="0">
                  <a:moveTo>
                    <a:pt x="2249" y="0"/>
                  </a:moveTo>
                  <a:cubicBezTo>
                    <a:pt x="1060" y="0"/>
                    <a:pt x="104" y="104"/>
                    <a:pt x="104" y="104"/>
                  </a:cubicBezTo>
                  <a:cubicBezTo>
                    <a:pt x="104" y="104"/>
                    <a:pt x="0" y="233"/>
                    <a:pt x="0" y="336"/>
                  </a:cubicBezTo>
                  <a:cubicBezTo>
                    <a:pt x="0" y="336"/>
                    <a:pt x="104" y="440"/>
                    <a:pt x="207" y="440"/>
                  </a:cubicBezTo>
                  <a:lnTo>
                    <a:pt x="310" y="440"/>
                  </a:lnTo>
                  <a:cubicBezTo>
                    <a:pt x="646" y="336"/>
                    <a:pt x="1396" y="336"/>
                    <a:pt x="2249" y="336"/>
                  </a:cubicBezTo>
                  <a:cubicBezTo>
                    <a:pt x="3102" y="336"/>
                    <a:pt x="4188" y="336"/>
                    <a:pt x="5041" y="543"/>
                  </a:cubicBezTo>
                  <a:cubicBezTo>
                    <a:pt x="5041" y="574"/>
                    <a:pt x="5052" y="586"/>
                    <a:pt x="5068" y="586"/>
                  </a:cubicBezTo>
                  <a:cubicBezTo>
                    <a:pt x="5106" y="586"/>
                    <a:pt x="5170" y="513"/>
                    <a:pt x="5170" y="440"/>
                  </a:cubicBezTo>
                  <a:cubicBezTo>
                    <a:pt x="5274" y="440"/>
                    <a:pt x="5170" y="336"/>
                    <a:pt x="5041" y="336"/>
                  </a:cubicBezTo>
                  <a:cubicBezTo>
                    <a:pt x="4188" y="104"/>
                    <a:pt x="3231" y="0"/>
                    <a:pt x="2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60;p77">
              <a:extLst>
                <a:ext uri="{FF2B5EF4-FFF2-40B4-BE49-F238E27FC236}">
                  <a16:creationId xmlns:a16="http://schemas.microsoft.com/office/drawing/2014/main" id="{BFFF201B-0500-1938-0310-F86D2DBEC97D}"/>
                </a:ext>
              </a:extLst>
            </p:cNvPr>
            <p:cNvSpPr/>
            <p:nvPr/>
          </p:nvSpPr>
          <p:spPr>
            <a:xfrm>
              <a:off x="7785899" y="2983371"/>
              <a:ext cx="164941" cy="97124"/>
            </a:xfrm>
            <a:custGeom>
              <a:avLst/>
              <a:gdLst/>
              <a:ahLst/>
              <a:cxnLst/>
              <a:rect l="l" t="t" r="r" b="b"/>
              <a:pathLst>
                <a:path w="4964" h="2923" extrusionOk="0">
                  <a:moveTo>
                    <a:pt x="2146" y="1"/>
                  </a:moveTo>
                  <a:cubicBezTo>
                    <a:pt x="1086" y="1"/>
                    <a:pt x="207" y="104"/>
                    <a:pt x="207" y="104"/>
                  </a:cubicBezTo>
                  <a:lnTo>
                    <a:pt x="1" y="2689"/>
                  </a:lnTo>
                  <a:lnTo>
                    <a:pt x="4524" y="2922"/>
                  </a:lnTo>
                  <a:lnTo>
                    <a:pt x="4964" y="337"/>
                  </a:lnTo>
                  <a:cubicBezTo>
                    <a:pt x="4318" y="104"/>
                    <a:pt x="3128" y="1"/>
                    <a:pt x="2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61;p77">
              <a:extLst>
                <a:ext uri="{FF2B5EF4-FFF2-40B4-BE49-F238E27FC236}">
                  <a16:creationId xmlns:a16="http://schemas.microsoft.com/office/drawing/2014/main" id="{82CEB9C0-F769-6D76-CCDE-357D791CCF76}"/>
                </a:ext>
              </a:extLst>
            </p:cNvPr>
            <p:cNvSpPr/>
            <p:nvPr/>
          </p:nvSpPr>
          <p:spPr>
            <a:xfrm>
              <a:off x="7306579" y="2905218"/>
              <a:ext cx="429532" cy="153777"/>
            </a:xfrm>
            <a:custGeom>
              <a:avLst/>
              <a:gdLst/>
              <a:ahLst/>
              <a:cxnLst/>
              <a:rect l="l" t="t" r="r" b="b"/>
              <a:pathLst>
                <a:path w="12927" h="4628" extrusionOk="0">
                  <a:moveTo>
                    <a:pt x="6231" y="1"/>
                  </a:moveTo>
                  <a:lnTo>
                    <a:pt x="1" y="2999"/>
                  </a:lnTo>
                  <a:lnTo>
                    <a:pt x="6567" y="4628"/>
                  </a:lnTo>
                  <a:lnTo>
                    <a:pt x="12926" y="518"/>
                  </a:lnTo>
                  <a:lnTo>
                    <a:pt x="62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62;p77">
              <a:extLst>
                <a:ext uri="{FF2B5EF4-FFF2-40B4-BE49-F238E27FC236}">
                  <a16:creationId xmlns:a16="http://schemas.microsoft.com/office/drawing/2014/main" id="{63EFDD8B-880B-7E3D-CD31-7879A4F7F78E}"/>
                </a:ext>
              </a:extLst>
            </p:cNvPr>
            <p:cNvSpPr/>
            <p:nvPr/>
          </p:nvSpPr>
          <p:spPr>
            <a:xfrm>
              <a:off x="7377887" y="2948182"/>
              <a:ext cx="297220" cy="174710"/>
            </a:xfrm>
            <a:custGeom>
              <a:avLst/>
              <a:gdLst/>
              <a:ahLst/>
              <a:cxnLst/>
              <a:rect l="l" t="t" r="r" b="b"/>
              <a:pathLst>
                <a:path w="8945" h="5258" extrusionOk="0">
                  <a:moveTo>
                    <a:pt x="8712" y="0"/>
                  </a:moveTo>
                  <a:lnTo>
                    <a:pt x="1" y="1939"/>
                  </a:lnTo>
                  <a:lnTo>
                    <a:pt x="207" y="4395"/>
                  </a:lnTo>
                  <a:cubicBezTo>
                    <a:pt x="207" y="4395"/>
                    <a:pt x="1220" y="5258"/>
                    <a:pt x="3326" y="5258"/>
                  </a:cubicBezTo>
                  <a:cubicBezTo>
                    <a:pt x="3692" y="5258"/>
                    <a:pt x="4092" y="5231"/>
                    <a:pt x="4524" y="5170"/>
                  </a:cubicBezTo>
                  <a:cubicBezTo>
                    <a:pt x="7420" y="4627"/>
                    <a:pt x="8945" y="2895"/>
                    <a:pt x="8945" y="2895"/>
                  </a:cubicBezTo>
                  <a:lnTo>
                    <a:pt x="87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63;p77">
              <a:extLst>
                <a:ext uri="{FF2B5EF4-FFF2-40B4-BE49-F238E27FC236}">
                  <a16:creationId xmlns:a16="http://schemas.microsoft.com/office/drawing/2014/main" id="{BBE38A02-9498-66CC-00F1-00012CC9ED9B}"/>
                </a:ext>
              </a:extLst>
            </p:cNvPr>
            <p:cNvSpPr/>
            <p:nvPr/>
          </p:nvSpPr>
          <p:spPr>
            <a:xfrm>
              <a:off x="7302293" y="2918974"/>
              <a:ext cx="440663" cy="143476"/>
            </a:xfrm>
            <a:custGeom>
              <a:avLst/>
              <a:gdLst/>
              <a:ahLst/>
              <a:cxnLst/>
              <a:rect l="l" t="t" r="r" b="b"/>
              <a:pathLst>
                <a:path w="13262" h="4318" extrusionOk="0">
                  <a:moveTo>
                    <a:pt x="12926" y="0"/>
                  </a:moveTo>
                  <a:lnTo>
                    <a:pt x="6799" y="3981"/>
                  </a:lnTo>
                  <a:lnTo>
                    <a:pt x="233" y="2482"/>
                  </a:lnTo>
                  <a:cubicBezTo>
                    <a:pt x="130" y="2482"/>
                    <a:pt x="1" y="2482"/>
                    <a:pt x="1" y="2585"/>
                  </a:cubicBezTo>
                  <a:cubicBezTo>
                    <a:pt x="1" y="2689"/>
                    <a:pt x="1" y="2818"/>
                    <a:pt x="130" y="2818"/>
                  </a:cubicBezTo>
                  <a:lnTo>
                    <a:pt x="6799" y="4317"/>
                  </a:lnTo>
                  <a:lnTo>
                    <a:pt x="6903" y="4317"/>
                  </a:lnTo>
                  <a:lnTo>
                    <a:pt x="13159" y="336"/>
                  </a:lnTo>
                  <a:cubicBezTo>
                    <a:pt x="13159" y="233"/>
                    <a:pt x="13262" y="104"/>
                    <a:pt x="13159" y="104"/>
                  </a:cubicBezTo>
                  <a:cubicBezTo>
                    <a:pt x="13159" y="0"/>
                    <a:pt x="13055" y="0"/>
                    <a:pt x="12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64;p77">
              <a:extLst>
                <a:ext uri="{FF2B5EF4-FFF2-40B4-BE49-F238E27FC236}">
                  <a16:creationId xmlns:a16="http://schemas.microsoft.com/office/drawing/2014/main" id="{0CE2E782-E8FC-1C21-92E0-800BF45F7220}"/>
                </a:ext>
              </a:extLst>
            </p:cNvPr>
            <p:cNvSpPr/>
            <p:nvPr/>
          </p:nvSpPr>
          <p:spPr>
            <a:xfrm>
              <a:off x="7517048" y="2940440"/>
              <a:ext cx="214749" cy="108820"/>
            </a:xfrm>
            <a:custGeom>
              <a:avLst/>
              <a:gdLst/>
              <a:ahLst/>
              <a:cxnLst/>
              <a:rect l="l" t="t" r="r" b="b"/>
              <a:pathLst>
                <a:path w="6463" h="3275" extrusionOk="0">
                  <a:moveTo>
                    <a:pt x="2068" y="0"/>
                  </a:moveTo>
                  <a:cubicBezTo>
                    <a:pt x="983" y="0"/>
                    <a:pt x="130" y="233"/>
                    <a:pt x="130" y="233"/>
                  </a:cubicBezTo>
                  <a:cubicBezTo>
                    <a:pt x="0" y="233"/>
                    <a:pt x="0" y="336"/>
                    <a:pt x="0" y="440"/>
                  </a:cubicBezTo>
                  <a:cubicBezTo>
                    <a:pt x="0" y="543"/>
                    <a:pt x="130" y="543"/>
                    <a:pt x="233" y="543"/>
                  </a:cubicBezTo>
                  <a:cubicBezTo>
                    <a:pt x="336" y="440"/>
                    <a:pt x="1086" y="336"/>
                    <a:pt x="2068" y="336"/>
                  </a:cubicBezTo>
                  <a:cubicBezTo>
                    <a:pt x="2818" y="336"/>
                    <a:pt x="3671" y="440"/>
                    <a:pt x="4421" y="879"/>
                  </a:cubicBezTo>
                  <a:cubicBezTo>
                    <a:pt x="5170" y="1293"/>
                    <a:pt x="5817" y="1939"/>
                    <a:pt x="6153" y="3128"/>
                  </a:cubicBezTo>
                  <a:cubicBezTo>
                    <a:pt x="6153" y="3201"/>
                    <a:pt x="6204" y="3275"/>
                    <a:pt x="6271" y="3275"/>
                  </a:cubicBezTo>
                  <a:cubicBezTo>
                    <a:pt x="6299" y="3275"/>
                    <a:pt x="6329" y="3262"/>
                    <a:pt x="6360" y="3232"/>
                  </a:cubicBezTo>
                  <a:lnTo>
                    <a:pt x="6463" y="3128"/>
                  </a:lnTo>
                  <a:cubicBezTo>
                    <a:pt x="6049" y="1836"/>
                    <a:pt x="5403" y="983"/>
                    <a:pt x="4524" y="543"/>
                  </a:cubicBezTo>
                  <a:cubicBezTo>
                    <a:pt x="3671" y="104"/>
                    <a:pt x="2818" y="0"/>
                    <a:pt x="2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65;p77">
              <a:extLst>
                <a:ext uri="{FF2B5EF4-FFF2-40B4-BE49-F238E27FC236}">
                  <a16:creationId xmlns:a16="http://schemas.microsoft.com/office/drawing/2014/main" id="{38DB0DBE-DEC3-C98C-ED42-38A6E7A5AC3D}"/>
                </a:ext>
              </a:extLst>
            </p:cNvPr>
            <p:cNvSpPr/>
            <p:nvPr/>
          </p:nvSpPr>
          <p:spPr>
            <a:xfrm>
              <a:off x="7703426" y="3029226"/>
              <a:ext cx="39541" cy="58115"/>
            </a:xfrm>
            <a:custGeom>
              <a:avLst/>
              <a:gdLst/>
              <a:ahLst/>
              <a:cxnLst/>
              <a:rect l="l" t="t" r="r" b="b"/>
              <a:pathLst>
                <a:path w="1190" h="1749" extrusionOk="0">
                  <a:moveTo>
                    <a:pt x="524" y="1"/>
                  </a:moveTo>
                  <a:cubicBezTo>
                    <a:pt x="497" y="1"/>
                    <a:pt x="469" y="6"/>
                    <a:pt x="440" y="17"/>
                  </a:cubicBezTo>
                  <a:cubicBezTo>
                    <a:pt x="1" y="146"/>
                    <a:pt x="208" y="1749"/>
                    <a:pt x="208" y="1749"/>
                  </a:cubicBezTo>
                  <a:lnTo>
                    <a:pt x="854" y="1749"/>
                  </a:lnTo>
                  <a:lnTo>
                    <a:pt x="751" y="999"/>
                  </a:lnTo>
                  <a:lnTo>
                    <a:pt x="983" y="1749"/>
                  </a:lnTo>
                  <a:lnTo>
                    <a:pt x="1190" y="1645"/>
                  </a:lnTo>
                  <a:cubicBezTo>
                    <a:pt x="1190" y="1645"/>
                    <a:pt x="1005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66;p77">
              <a:extLst>
                <a:ext uri="{FF2B5EF4-FFF2-40B4-BE49-F238E27FC236}">
                  <a16:creationId xmlns:a16="http://schemas.microsoft.com/office/drawing/2014/main" id="{A201F247-CCBC-B212-0FCA-F1DBD8702848}"/>
                </a:ext>
              </a:extLst>
            </p:cNvPr>
            <p:cNvSpPr/>
            <p:nvPr/>
          </p:nvSpPr>
          <p:spPr>
            <a:xfrm>
              <a:off x="7839164" y="2997992"/>
              <a:ext cx="39541" cy="67884"/>
            </a:xfrm>
            <a:custGeom>
              <a:avLst/>
              <a:gdLst/>
              <a:ahLst/>
              <a:cxnLst/>
              <a:rect l="l" t="t" r="r" b="b"/>
              <a:pathLst>
                <a:path w="1190" h="2043" extrusionOk="0">
                  <a:moveTo>
                    <a:pt x="983" y="0"/>
                  </a:moveTo>
                  <a:lnTo>
                    <a:pt x="129" y="104"/>
                  </a:lnTo>
                  <a:lnTo>
                    <a:pt x="0" y="207"/>
                  </a:lnTo>
                  <a:lnTo>
                    <a:pt x="233" y="1939"/>
                  </a:lnTo>
                  <a:cubicBezTo>
                    <a:pt x="336" y="1939"/>
                    <a:pt x="336" y="2043"/>
                    <a:pt x="440" y="2043"/>
                  </a:cubicBezTo>
                  <a:lnTo>
                    <a:pt x="543" y="1939"/>
                  </a:lnTo>
                  <a:cubicBezTo>
                    <a:pt x="646" y="1939"/>
                    <a:pt x="646" y="1939"/>
                    <a:pt x="646" y="1836"/>
                  </a:cubicBezTo>
                  <a:lnTo>
                    <a:pt x="543" y="1189"/>
                  </a:lnTo>
                  <a:lnTo>
                    <a:pt x="983" y="1189"/>
                  </a:lnTo>
                  <a:cubicBezTo>
                    <a:pt x="1086" y="1189"/>
                    <a:pt x="1086" y="1086"/>
                    <a:pt x="1086" y="1086"/>
                  </a:cubicBezTo>
                  <a:lnTo>
                    <a:pt x="1086" y="853"/>
                  </a:lnTo>
                  <a:cubicBezTo>
                    <a:pt x="1086" y="750"/>
                    <a:pt x="983" y="750"/>
                    <a:pt x="983" y="750"/>
                  </a:cubicBezTo>
                  <a:lnTo>
                    <a:pt x="543" y="853"/>
                  </a:lnTo>
                  <a:lnTo>
                    <a:pt x="440" y="440"/>
                  </a:lnTo>
                  <a:lnTo>
                    <a:pt x="1086" y="311"/>
                  </a:lnTo>
                  <a:cubicBezTo>
                    <a:pt x="1086" y="311"/>
                    <a:pt x="1189" y="311"/>
                    <a:pt x="1086" y="207"/>
                  </a:cubicBezTo>
                  <a:lnTo>
                    <a:pt x="10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3285;p77">
            <a:extLst>
              <a:ext uri="{FF2B5EF4-FFF2-40B4-BE49-F238E27FC236}">
                <a16:creationId xmlns:a16="http://schemas.microsoft.com/office/drawing/2014/main" id="{78EB1C88-8332-2B41-64E1-26C189633A03}"/>
              </a:ext>
            </a:extLst>
          </p:cNvPr>
          <p:cNvGrpSpPr/>
          <p:nvPr/>
        </p:nvGrpSpPr>
        <p:grpSpPr>
          <a:xfrm>
            <a:off x="3753721" y="1580410"/>
            <a:ext cx="1182937" cy="1361054"/>
            <a:chOff x="3440406" y="3080477"/>
            <a:chExt cx="615920" cy="708661"/>
          </a:xfrm>
        </p:grpSpPr>
        <p:sp>
          <p:nvSpPr>
            <p:cNvPr id="65" name="Google Shape;3286;p77">
              <a:extLst>
                <a:ext uri="{FF2B5EF4-FFF2-40B4-BE49-F238E27FC236}">
                  <a16:creationId xmlns:a16="http://schemas.microsoft.com/office/drawing/2014/main" id="{53FA319D-88FF-E84F-F30E-3095774DB8AC}"/>
                </a:ext>
              </a:extLst>
            </p:cNvPr>
            <p:cNvSpPr/>
            <p:nvPr/>
          </p:nvSpPr>
          <p:spPr>
            <a:xfrm>
              <a:off x="3744479" y="3087355"/>
              <a:ext cx="3489" cy="33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" y="0"/>
                  </a:move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87;p77">
              <a:extLst>
                <a:ext uri="{FF2B5EF4-FFF2-40B4-BE49-F238E27FC236}">
                  <a16:creationId xmlns:a16="http://schemas.microsoft.com/office/drawing/2014/main" id="{28A96B16-1307-A039-7DEE-332C9C6F2AA3}"/>
                </a:ext>
              </a:extLst>
            </p:cNvPr>
            <p:cNvSpPr/>
            <p:nvPr/>
          </p:nvSpPr>
          <p:spPr>
            <a:xfrm>
              <a:off x="3447285" y="3305533"/>
              <a:ext cx="154641" cy="316093"/>
            </a:xfrm>
            <a:custGeom>
              <a:avLst/>
              <a:gdLst/>
              <a:ahLst/>
              <a:cxnLst/>
              <a:rect l="l" t="t" r="r" b="b"/>
              <a:pathLst>
                <a:path w="4654" h="9513" extrusionOk="0">
                  <a:moveTo>
                    <a:pt x="1422" y="0"/>
                  </a:moveTo>
                  <a:lnTo>
                    <a:pt x="1422" y="0"/>
                  </a:lnTo>
                  <a:cubicBezTo>
                    <a:pt x="1732" y="1396"/>
                    <a:pt x="1422" y="2921"/>
                    <a:pt x="879" y="4214"/>
                  </a:cubicBezTo>
                  <a:cubicBezTo>
                    <a:pt x="543" y="4963"/>
                    <a:pt x="233" y="5713"/>
                    <a:pt x="130" y="6463"/>
                  </a:cubicBezTo>
                  <a:cubicBezTo>
                    <a:pt x="1" y="7316"/>
                    <a:pt x="130" y="8195"/>
                    <a:pt x="647" y="8841"/>
                  </a:cubicBezTo>
                  <a:cubicBezTo>
                    <a:pt x="1100" y="9294"/>
                    <a:pt x="1697" y="9513"/>
                    <a:pt x="2333" y="9513"/>
                  </a:cubicBezTo>
                  <a:cubicBezTo>
                    <a:pt x="2459" y="9513"/>
                    <a:pt x="2586" y="9504"/>
                    <a:pt x="2715" y="9487"/>
                  </a:cubicBezTo>
                  <a:cubicBezTo>
                    <a:pt x="3464" y="9384"/>
                    <a:pt x="4111" y="8944"/>
                    <a:pt x="4654" y="8401"/>
                  </a:cubicBezTo>
                  <a:cubicBezTo>
                    <a:pt x="4524" y="8195"/>
                    <a:pt x="4421" y="7859"/>
                    <a:pt x="4318" y="7652"/>
                  </a:cubicBezTo>
                  <a:cubicBezTo>
                    <a:pt x="3671" y="8091"/>
                    <a:pt x="3025" y="8298"/>
                    <a:pt x="2275" y="8401"/>
                  </a:cubicBezTo>
                  <a:cubicBezTo>
                    <a:pt x="2132" y="8424"/>
                    <a:pt x="1983" y="8437"/>
                    <a:pt x="1834" y="8437"/>
                  </a:cubicBezTo>
                  <a:cubicBezTo>
                    <a:pt x="1311" y="8437"/>
                    <a:pt x="782" y="8281"/>
                    <a:pt x="440" y="7859"/>
                  </a:cubicBezTo>
                  <a:cubicBezTo>
                    <a:pt x="233" y="7445"/>
                    <a:pt x="233" y="7006"/>
                    <a:pt x="440" y="6566"/>
                  </a:cubicBezTo>
                  <a:cubicBezTo>
                    <a:pt x="543" y="6152"/>
                    <a:pt x="776" y="5713"/>
                    <a:pt x="1086" y="5377"/>
                  </a:cubicBezTo>
                  <a:cubicBezTo>
                    <a:pt x="1836" y="3981"/>
                    <a:pt x="2379" y="2482"/>
                    <a:pt x="2482" y="982"/>
                  </a:cubicBezTo>
                  <a:cubicBezTo>
                    <a:pt x="2069" y="750"/>
                    <a:pt x="1732" y="336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88;p77">
              <a:extLst>
                <a:ext uri="{FF2B5EF4-FFF2-40B4-BE49-F238E27FC236}">
                  <a16:creationId xmlns:a16="http://schemas.microsoft.com/office/drawing/2014/main" id="{0A58E5C5-C88E-E225-D5C5-0BE463F0B064}"/>
                </a:ext>
              </a:extLst>
            </p:cNvPr>
            <p:cNvSpPr/>
            <p:nvPr/>
          </p:nvSpPr>
          <p:spPr>
            <a:xfrm>
              <a:off x="3526302" y="3080477"/>
              <a:ext cx="122011" cy="109584"/>
            </a:xfrm>
            <a:custGeom>
              <a:avLst/>
              <a:gdLst/>
              <a:ahLst/>
              <a:cxnLst/>
              <a:rect l="l" t="t" r="r" b="b"/>
              <a:pathLst>
                <a:path w="3672" h="3298" extrusionOk="0">
                  <a:moveTo>
                    <a:pt x="1190" y="0"/>
                  </a:moveTo>
                  <a:cubicBezTo>
                    <a:pt x="983" y="0"/>
                    <a:pt x="750" y="104"/>
                    <a:pt x="544" y="207"/>
                  </a:cubicBezTo>
                  <a:cubicBezTo>
                    <a:pt x="337" y="414"/>
                    <a:pt x="208" y="517"/>
                    <a:pt x="104" y="750"/>
                  </a:cubicBezTo>
                  <a:cubicBezTo>
                    <a:pt x="1" y="957"/>
                    <a:pt x="1" y="1060"/>
                    <a:pt x="1" y="1293"/>
                  </a:cubicBezTo>
                  <a:cubicBezTo>
                    <a:pt x="1" y="1706"/>
                    <a:pt x="208" y="2249"/>
                    <a:pt x="337" y="2585"/>
                  </a:cubicBezTo>
                  <a:cubicBezTo>
                    <a:pt x="544" y="2896"/>
                    <a:pt x="647" y="3102"/>
                    <a:pt x="647" y="3102"/>
                  </a:cubicBezTo>
                  <a:cubicBezTo>
                    <a:pt x="771" y="3242"/>
                    <a:pt x="904" y="3298"/>
                    <a:pt x="1036" y="3298"/>
                  </a:cubicBezTo>
                  <a:cubicBezTo>
                    <a:pt x="1124" y="3298"/>
                    <a:pt x="1211" y="3273"/>
                    <a:pt x="1293" y="3232"/>
                  </a:cubicBezTo>
                  <a:cubicBezTo>
                    <a:pt x="1500" y="3102"/>
                    <a:pt x="1629" y="2792"/>
                    <a:pt x="1397" y="2585"/>
                  </a:cubicBezTo>
                  <a:cubicBezTo>
                    <a:pt x="1397" y="2585"/>
                    <a:pt x="1293" y="2353"/>
                    <a:pt x="1190" y="2042"/>
                  </a:cubicBezTo>
                  <a:cubicBezTo>
                    <a:pt x="1086" y="1810"/>
                    <a:pt x="983" y="1500"/>
                    <a:pt x="983" y="1293"/>
                  </a:cubicBezTo>
                  <a:lnTo>
                    <a:pt x="983" y="1060"/>
                  </a:lnTo>
                  <a:lnTo>
                    <a:pt x="1086" y="957"/>
                  </a:lnTo>
                  <a:lnTo>
                    <a:pt x="1190" y="957"/>
                  </a:lnTo>
                  <a:cubicBezTo>
                    <a:pt x="1293" y="957"/>
                    <a:pt x="1500" y="957"/>
                    <a:pt x="1629" y="1060"/>
                  </a:cubicBezTo>
                  <a:cubicBezTo>
                    <a:pt x="1940" y="1164"/>
                    <a:pt x="2276" y="1500"/>
                    <a:pt x="2482" y="1603"/>
                  </a:cubicBezTo>
                  <a:cubicBezTo>
                    <a:pt x="2586" y="1706"/>
                    <a:pt x="2586" y="1810"/>
                    <a:pt x="2689" y="1939"/>
                  </a:cubicBezTo>
                  <a:lnTo>
                    <a:pt x="2793" y="1939"/>
                  </a:lnTo>
                  <a:lnTo>
                    <a:pt x="2793" y="2042"/>
                  </a:lnTo>
                  <a:cubicBezTo>
                    <a:pt x="2857" y="2094"/>
                    <a:pt x="2967" y="2120"/>
                    <a:pt x="3087" y="2120"/>
                  </a:cubicBezTo>
                  <a:cubicBezTo>
                    <a:pt x="3206" y="2120"/>
                    <a:pt x="3335" y="2094"/>
                    <a:pt x="3439" y="2042"/>
                  </a:cubicBezTo>
                  <a:cubicBezTo>
                    <a:pt x="3672" y="1810"/>
                    <a:pt x="3672" y="1603"/>
                    <a:pt x="3439" y="1396"/>
                  </a:cubicBezTo>
                  <a:lnTo>
                    <a:pt x="2793" y="750"/>
                  </a:lnTo>
                  <a:cubicBezTo>
                    <a:pt x="2586" y="517"/>
                    <a:pt x="2379" y="414"/>
                    <a:pt x="2043" y="310"/>
                  </a:cubicBezTo>
                  <a:cubicBezTo>
                    <a:pt x="1836" y="104"/>
                    <a:pt x="1500" y="0"/>
                    <a:pt x="1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89;p77">
              <a:extLst>
                <a:ext uri="{FF2B5EF4-FFF2-40B4-BE49-F238E27FC236}">
                  <a16:creationId xmlns:a16="http://schemas.microsoft.com/office/drawing/2014/main" id="{C0492508-DB93-E12C-A5AD-1EA5130C06DA}"/>
                </a:ext>
              </a:extLst>
            </p:cNvPr>
            <p:cNvSpPr/>
            <p:nvPr/>
          </p:nvSpPr>
          <p:spPr>
            <a:xfrm>
              <a:off x="3476492" y="3105664"/>
              <a:ext cx="486185" cy="507384"/>
            </a:xfrm>
            <a:custGeom>
              <a:avLst/>
              <a:gdLst/>
              <a:ahLst/>
              <a:cxnLst/>
              <a:rect l="l" t="t" r="r" b="b"/>
              <a:pathLst>
                <a:path w="14632" h="15270" extrusionOk="0">
                  <a:moveTo>
                    <a:pt x="7290" y="1"/>
                  </a:moveTo>
                  <a:cubicBezTo>
                    <a:pt x="6447" y="1"/>
                    <a:pt x="5254" y="162"/>
                    <a:pt x="3775" y="845"/>
                  </a:cubicBezTo>
                  <a:cubicBezTo>
                    <a:pt x="414" y="2241"/>
                    <a:pt x="0" y="4412"/>
                    <a:pt x="311" y="6015"/>
                  </a:cubicBezTo>
                  <a:cubicBezTo>
                    <a:pt x="647" y="7747"/>
                    <a:pt x="3645" y="15270"/>
                    <a:pt x="3645" y="15270"/>
                  </a:cubicBezTo>
                  <a:lnTo>
                    <a:pt x="5274" y="14752"/>
                  </a:lnTo>
                  <a:lnTo>
                    <a:pt x="6230" y="14313"/>
                  </a:lnTo>
                  <a:lnTo>
                    <a:pt x="14218" y="11185"/>
                  </a:lnTo>
                  <a:lnTo>
                    <a:pt x="14632" y="10978"/>
                  </a:lnTo>
                  <a:cubicBezTo>
                    <a:pt x="14632" y="10978"/>
                    <a:pt x="12590" y="2138"/>
                    <a:pt x="9255" y="406"/>
                  </a:cubicBezTo>
                  <a:cubicBezTo>
                    <a:pt x="9151" y="302"/>
                    <a:pt x="8945" y="302"/>
                    <a:pt x="8815" y="199"/>
                  </a:cubicBezTo>
                  <a:cubicBezTo>
                    <a:pt x="8815" y="199"/>
                    <a:pt x="8712" y="199"/>
                    <a:pt x="8402" y="95"/>
                  </a:cubicBezTo>
                  <a:cubicBezTo>
                    <a:pt x="8162" y="57"/>
                    <a:pt x="7787" y="1"/>
                    <a:pt x="7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90;p77">
              <a:extLst>
                <a:ext uri="{FF2B5EF4-FFF2-40B4-BE49-F238E27FC236}">
                  <a16:creationId xmlns:a16="http://schemas.microsoft.com/office/drawing/2014/main" id="{25E6A1D6-59C5-7C25-CAE7-F5C8DF313DA4}"/>
                </a:ext>
              </a:extLst>
            </p:cNvPr>
            <p:cNvSpPr/>
            <p:nvPr/>
          </p:nvSpPr>
          <p:spPr>
            <a:xfrm>
              <a:off x="3476492" y="3105365"/>
              <a:ext cx="279177" cy="507683"/>
            </a:xfrm>
            <a:custGeom>
              <a:avLst/>
              <a:gdLst/>
              <a:ahLst/>
              <a:cxnLst/>
              <a:rect l="l" t="t" r="r" b="b"/>
              <a:pathLst>
                <a:path w="8402" h="15279" extrusionOk="0">
                  <a:moveTo>
                    <a:pt x="8304" y="99"/>
                  </a:moveTo>
                  <a:cubicBezTo>
                    <a:pt x="8336" y="102"/>
                    <a:pt x="8369" y="104"/>
                    <a:pt x="8402" y="104"/>
                  </a:cubicBezTo>
                  <a:cubicBezTo>
                    <a:pt x="8369" y="102"/>
                    <a:pt x="8337" y="100"/>
                    <a:pt x="8304" y="99"/>
                  </a:cubicBezTo>
                  <a:close/>
                  <a:moveTo>
                    <a:pt x="7213" y="1"/>
                  </a:moveTo>
                  <a:cubicBezTo>
                    <a:pt x="6360" y="1"/>
                    <a:pt x="5274" y="208"/>
                    <a:pt x="3775" y="854"/>
                  </a:cubicBezTo>
                  <a:cubicBezTo>
                    <a:pt x="414" y="2250"/>
                    <a:pt x="0" y="4421"/>
                    <a:pt x="311" y="6024"/>
                  </a:cubicBezTo>
                  <a:cubicBezTo>
                    <a:pt x="414" y="6774"/>
                    <a:pt x="957" y="8402"/>
                    <a:pt x="1707" y="10238"/>
                  </a:cubicBezTo>
                  <a:cubicBezTo>
                    <a:pt x="1707" y="10341"/>
                    <a:pt x="1836" y="10548"/>
                    <a:pt x="1836" y="10651"/>
                  </a:cubicBezTo>
                  <a:cubicBezTo>
                    <a:pt x="2792" y="13030"/>
                    <a:pt x="3645" y="15279"/>
                    <a:pt x="3645" y="15279"/>
                  </a:cubicBezTo>
                  <a:lnTo>
                    <a:pt x="5584" y="14529"/>
                  </a:lnTo>
                  <a:cubicBezTo>
                    <a:pt x="5377" y="14219"/>
                    <a:pt x="4292" y="12176"/>
                    <a:pt x="3335" y="9902"/>
                  </a:cubicBezTo>
                  <a:cubicBezTo>
                    <a:pt x="3232" y="9695"/>
                    <a:pt x="3232" y="9591"/>
                    <a:pt x="3128" y="9359"/>
                  </a:cubicBezTo>
                  <a:cubicBezTo>
                    <a:pt x="2146" y="6877"/>
                    <a:pt x="1396" y="4189"/>
                    <a:pt x="2249" y="3000"/>
                  </a:cubicBezTo>
                  <a:cubicBezTo>
                    <a:pt x="4202" y="582"/>
                    <a:pt x="6301" y="88"/>
                    <a:pt x="7888" y="88"/>
                  </a:cubicBezTo>
                  <a:cubicBezTo>
                    <a:pt x="8031" y="88"/>
                    <a:pt x="8170" y="92"/>
                    <a:pt x="8304" y="99"/>
                  </a:cubicBezTo>
                  <a:lnTo>
                    <a:pt x="8304" y="99"/>
                  </a:lnTo>
                  <a:cubicBezTo>
                    <a:pt x="8108" y="77"/>
                    <a:pt x="7918" y="1"/>
                    <a:pt x="7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91;p77">
              <a:extLst>
                <a:ext uri="{FF2B5EF4-FFF2-40B4-BE49-F238E27FC236}">
                  <a16:creationId xmlns:a16="http://schemas.microsoft.com/office/drawing/2014/main" id="{2B877CC7-0C9A-0723-5745-8DAA6B21D2BD}"/>
                </a:ext>
              </a:extLst>
            </p:cNvPr>
            <p:cNvSpPr/>
            <p:nvPr/>
          </p:nvSpPr>
          <p:spPr>
            <a:xfrm>
              <a:off x="3533180" y="3416317"/>
              <a:ext cx="47283" cy="29240"/>
            </a:xfrm>
            <a:custGeom>
              <a:avLst/>
              <a:gdLst/>
              <a:ahLst/>
              <a:cxnLst/>
              <a:rect l="l" t="t" r="r" b="b"/>
              <a:pathLst>
                <a:path w="1423" h="880" extrusionOk="0">
                  <a:moveTo>
                    <a:pt x="1422" y="1"/>
                  </a:moveTo>
                  <a:lnTo>
                    <a:pt x="647" y="440"/>
                  </a:lnTo>
                  <a:lnTo>
                    <a:pt x="1" y="880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92;p77">
              <a:extLst>
                <a:ext uri="{FF2B5EF4-FFF2-40B4-BE49-F238E27FC236}">
                  <a16:creationId xmlns:a16="http://schemas.microsoft.com/office/drawing/2014/main" id="{FA9D4C4A-BE57-7B96-D3E0-A2AF80EBAE86}"/>
                </a:ext>
              </a:extLst>
            </p:cNvPr>
            <p:cNvSpPr/>
            <p:nvPr/>
          </p:nvSpPr>
          <p:spPr>
            <a:xfrm>
              <a:off x="3537466" y="3434360"/>
              <a:ext cx="49874" cy="24954"/>
            </a:xfrm>
            <a:custGeom>
              <a:avLst/>
              <a:gdLst/>
              <a:ahLst/>
              <a:cxnLst/>
              <a:rect l="l" t="t" r="r" b="b"/>
              <a:pathLst>
                <a:path w="1501" h="751" extrusionOk="0">
                  <a:moveTo>
                    <a:pt x="1500" y="1"/>
                  </a:moveTo>
                  <a:lnTo>
                    <a:pt x="1" y="750"/>
                  </a:lnTo>
                  <a:lnTo>
                    <a:pt x="1" y="750"/>
                  </a:lnTo>
                  <a:close/>
                </a:path>
              </a:pathLst>
            </a:custGeom>
            <a:solidFill>
              <a:srgbClr val="FF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93;p77">
              <a:extLst>
                <a:ext uri="{FF2B5EF4-FFF2-40B4-BE49-F238E27FC236}">
                  <a16:creationId xmlns:a16="http://schemas.microsoft.com/office/drawing/2014/main" id="{97CC5898-8D6C-BBF2-3AFD-12F995248DE8}"/>
                </a:ext>
              </a:extLst>
            </p:cNvPr>
            <p:cNvSpPr/>
            <p:nvPr/>
          </p:nvSpPr>
          <p:spPr>
            <a:xfrm>
              <a:off x="3486793" y="3105365"/>
              <a:ext cx="243990" cy="325596"/>
            </a:xfrm>
            <a:custGeom>
              <a:avLst/>
              <a:gdLst/>
              <a:ahLst/>
              <a:cxnLst/>
              <a:rect l="l" t="t" r="r" b="b"/>
              <a:pathLst>
                <a:path w="7343" h="9799" extrusionOk="0">
                  <a:moveTo>
                    <a:pt x="6903" y="1"/>
                  </a:moveTo>
                  <a:cubicBezTo>
                    <a:pt x="3025" y="415"/>
                    <a:pt x="1397" y="2586"/>
                    <a:pt x="983" y="3542"/>
                  </a:cubicBezTo>
                  <a:cubicBezTo>
                    <a:pt x="1526" y="2586"/>
                    <a:pt x="3129" y="311"/>
                    <a:pt x="7342" y="1"/>
                  </a:cubicBezTo>
                  <a:close/>
                  <a:moveTo>
                    <a:pt x="983" y="3542"/>
                  </a:moveTo>
                  <a:cubicBezTo>
                    <a:pt x="1" y="5274"/>
                    <a:pt x="1939" y="9695"/>
                    <a:pt x="2043" y="9798"/>
                  </a:cubicBezTo>
                  <a:cubicBezTo>
                    <a:pt x="1939" y="9591"/>
                    <a:pt x="104" y="5274"/>
                    <a:pt x="983" y="3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94;p77">
              <a:extLst>
                <a:ext uri="{FF2B5EF4-FFF2-40B4-BE49-F238E27FC236}">
                  <a16:creationId xmlns:a16="http://schemas.microsoft.com/office/drawing/2014/main" id="{678E5FB4-BC0A-1398-C096-0C8F96CBAB5E}"/>
                </a:ext>
              </a:extLst>
            </p:cNvPr>
            <p:cNvSpPr/>
            <p:nvPr/>
          </p:nvSpPr>
          <p:spPr>
            <a:xfrm>
              <a:off x="3637118" y="3277190"/>
              <a:ext cx="32663" cy="29273"/>
            </a:xfrm>
            <a:custGeom>
              <a:avLst/>
              <a:gdLst/>
              <a:ahLst/>
              <a:cxnLst/>
              <a:rect l="l" t="t" r="r" b="b"/>
              <a:pathLst>
                <a:path w="983" h="881" extrusionOk="0">
                  <a:moveTo>
                    <a:pt x="337" y="0"/>
                  </a:moveTo>
                  <a:cubicBezTo>
                    <a:pt x="104" y="103"/>
                    <a:pt x="0" y="310"/>
                    <a:pt x="0" y="543"/>
                  </a:cubicBezTo>
                  <a:cubicBezTo>
                    <a:pt x="0" y="712"/>
                    <a:pt x="224" y="881"/>
                    <a:pt x="419" y="881"/>
                  </a:cubicBezTo>
                  <a:cubicBezTo>
                    <a:pt x="463" y="881"/>
                    <a:pt x="505" y="872"/>
                    <a:pt x="543" y="853"/>
                  </a:cubicBezTo>
                  <a:cubicBezTo>
                    <a:pt x="750" y="853"/>
                    <a:pt x="983" y="646"/>
                    <a:pt x="879" y="310"/>
                  </a:cubicBezTo>
                  <a:cubicBezTo>
                    <a:pt x="879" y="103"/>
                    <a:pt x="543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95;p77">
              <a:extLst>
                <a:ext uri="{FF2B5EF4-FFF2-40B4-BE49-F238E27FC236}">
                  <a16:creationId xmlns:a16="http://schemas.microsoft.com/office/drawing/2014/main" id="{C4357A83-0719-0D02-15EC-7714F6C1E6A1}"/>
                </a:ext>
              </a:extLst>
            </p:cNvPr>
            <p:cNvSpPr/>
            <p:nvPr/>
          </p:nvSpPr>
          <p:spPr>
            <a:xfrm>
              <a:off x="3744479" y="3233295"/>
              <a:ext cx="32696" cy="29307"/>
            </a:xfrm>
            <a:custGeom>
              <a:avLst/>
              <a:gdLst/>
              <a:ahLst/>
              <a:cxnLst/>
              <a:rect l="l" t="t" r="r" b="b"/>
              <a:pathLst>
                <a:path w="984" h="882" extrusionOk="0">
                  <a:moveTo>
                    <a:pt x="564" y="1"/>
                  </a:moveTo>
                  <a:cubicBezTo>
                    <a:pt x="520" y="1"/>
                    <a:pt x="478" y="10"/>
                    <a:pt x="440" y="28"/>
                  </a:cubicBezTo>
                  <a:cubicBezTo>
                    <a:pt x="233" y="28"/>
                    <a:pt x="1" y="235"/>
                    <a:pt x="104" y="571"/>
                  </a:cubicBezTo>
                  <a:cubicBezTo>
                    <a:pt x="104" y="778"/>
                    <a:pt x="337" y="882"/>
                    <a:pt x="647" y="882"/>
                  </a:cubicBezTo>
                  <a:cubicBezTo>
                    <a:pt x="880" y="882"/>
                    <a:pt x="983" y="571"/>
                    <a:pt x="983" y="339"/>
                  </a:cubicBezTo>
                  <a:cubicBezTo>
                    <a:pt x="983" y="170"/>
                    <a:pt x="75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96;p77">
              <a:extLst>
                <a:ext uri="{FF2B5EF4-FFF2-40B4-BE49-F238E27FC236}">
                  <a16:creationId xmlns:a16="http://schemas.microsoft.com/office/drawing/2014/main" id="{107AB145-2A8A-B08D-E4D6-B6A27D3DBEC8}"/>
                </a:ext>
              </a:extLst>
            </p:cNvPr>
            <p:cNvSpPr/>
            <p:nvPr/>
          </p:nvSpPr>
          <p:spPr>
            <a:xfrm>
              <a:off x="3683505" y="3262569"/>
              <a:ext cx="64461" cy="42996"/>
            </a:xfrm>
            <a:custGeom>
              <a:avLst/>
              <a:gdLst/>
              <a:ahLst/>
              <a:cxnLst/>
              <a:rect l="l" t="t" r="r" b="b"/>
              <a:pathLst>
                <a:path w="1940" h="1294" extrusionOk="0">
                  <a:moveTo>
                    <a:pt x="1732" y="1"/>
                  </a:moveTo>
                  <a:cubicBezTo>
                    <a:pt x="1629" y="1"/>
                    <a:pt x="1526" y="104"/>
                    <a:pt x="1526" y="207"/>
                  </a:cubicBezTo>
                  <a:lnTo>
                    <a:pt x="1526" y="337"/>
                  </a:lnTo>
                  <a:cubicBezTo>
                    <a:pt x="1526" y="440"/>
                    <a:pt x="1422" y="647"/>
                    <a:pt x="1293" y="750"/>
                  </a:cubicBezTo>
                  <a:cubicBezTo>
                    <a:pt x="1189" y="854"/>
                    <a:pt x="983" y="983"/>
                    <a:pt x="776" y="983"/>
                  </a:cubicBezTo>
                  <a:cubicBezTo>
                    <a:pt x="543" y="983"/>
                    <a:pt x="440" y="854"/>
                    <a:pt x="336" y="750"/>
                  </a:cubicBezTo>
                  <a:cubicBezTo>
                    <a:pt x="336" y="647"/>
                    <a:pt x="233" y="647"/>
                    <a:pt x="130" y="647"/>
                  </a:cubicBezTo>
                  <a:cubicBezTo>
                    <a:pt x="0" y="750"/>
                    <a:pt x="0" y="854"/>
                    <a:pt x="0" y="983"/>
                  </a:cubicBezTo>
                  <a:cubicBezTo>
                    <a:pt x="233" y="1190"/>
                    <a:pt x="543" y="1293"/>
                    <a:pt x="776" y="1293"/>
                  </a:cubicBezTo>
                  <a:cubicBezTo>
                    <a:pt x="1086" y="1293"/>
                    <a:pt x="1293" y="1190"/>
                    <a:pt x="1526" y="1086"/>
                  </a:cubicBezTo>
                  <a:cubicBezTo>
                    <a:pt x="1732" y="854"/>
                    <a:pt x="1939" y="647"/>
                    <a:pt x="1939" y="337"/>
                  </a:cubicBezTo>
                  <a:lnTo>
                    <a:pt x="1939" y="207"/>
                  </a:lnTo>
                  <a:cubicBezTo>
                    <a:pt x="1939" y="104"/>
                    <a:pt x="1836" y="1"/>
                    <a:pt x="1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97;p77">
              <a:extLst>
                <a:ext uri="{FF2B5EF4-FFF2-40B4-BE49-F238E27FC236}">
                  <a16:creationId xmlns:a16="http://schemas.microsoft.com/office/drawing/2014/main" id="{FF88A828-C876-6830-2F47-7BD155263972}"/>
                </a:ext>
              </a:extLst>
            </p:cNvPr>
            <p:cNvSpPr/>
            <p:nvPr/>
          </p:nvSpPr>
          <p:spPr>
            <a:xfrm>
              <a:off x="3605319" y="3148330"/>
              <a:ext cx="132312" cy="89349"/>
            </a:xfrm>
            <a:custGeom>
              <a:avLst/>
              <a:gdLst/>
              <a:ahLst/>
              <a:cxnLst/>
              <a:rect l="l" t="t" r="r" b="b"/>
              <a:pathLst>
                <a:path w="3982" h="2689" extrusionOk="0">
                  <a:moveTo>
                    <a:pt x="3439" y="0"/>
                  </a:moveTo>
                  <a:lnTo>
                    <a:pt x="1" y="1707"/>
                  </a:lnTo>
                  <a:lnTo>
                    <a:pt x="415" y="2689"/>
                  </a:lnTo>
                  <a:lnTo>
                    <a:pt x="3982" y="854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98;p77">
              <a:extLst>
                <a:ext uri="{FF2B5EF4-FFF2-40B4-BE49-F238E27FC236}">
                  <a16:creationId xmlns:a16="http://schemas.microsoft.com/office/drawing/2014/main" id="{2E1523EF-4837-466D-046D-5A06FA114DF3}"/>
                </a:ext>
              </a:extLst>
            </p:cNvPr>
            <p:cNvSpPr/>
            <p:nvPr/>
          </p:nvSpPr>
          <p:spPr>
            <a:xfrm>
              <a:off x="3612197" y="3304138"/>
              <a:ext cx="336761" cy="277151"/>
            </a:xfrm>
            <a:custGeom>
              <a:avLst/>
              <a:gdLst/>
              <a:ahLst/>
              <a:cxnLst/>
              <a:rect l="l" t="t" r="r" b="b"/>
              <a:pathLst>
                <a:path w="10135" h="8341" extrusionOk="0">
                  <a:moveTo>
                    <a:pt x="6716" y="1"/>
                  </a:moveTo>
                  <a:cubicBezTo>
                    <a:pt x="5228" y="1"/>
                    <a:pt x="2909" y="1202"/>
                    <a:pt x="1629" y="2420"/>
                  </a:cubicBezTo>
                  <a:cubicBezTo>
                    <a:pt x="1" y="3920"/>
                    <a:pt x="2043" y="8133"/>
                    <a:pt x="2146" y="8340"/>
                  </a:cubicBezTo>
                  <a:lnTo>
                    <a:pt x="10134" y="5212"/>
                  </a:lnTo>
                  <a:cubicBezTo>
                    <a:pt x="10031" y="4669"/>
                    <a:pt x="8842" y="1024"/>
                    <a:pt x="7652" y="249"/>
                  </a:cubicBezTo>
                  <a:cubicBezTo>
                    <a:pt x="7413" y="77"/>
                    <a:pt x="7091" y="1"/>
                    <a:pt x="6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99;p77">
              <a:extLst>
                <a:ext uri="{FF2B5EF4-FFF2-40B4-BE49-F238E27FC236}">
                  <a16:creationId xmlns:a16="http://schemas.microsoft.com/office/drawing/2014/main" id="{80F32280-143C-3785-BF00-4AA9C45DE8BE}"/>
                </a:ext>
              </a:extLst>
            </p:cNvPr>
            <p:cNvSpPr/>
            <p:nvPr/>
          </p:nvSpPr>
          <p:spPr>
            <a:xfrm>
              <a:off x="3655161" y="3312378"/>
              <a:ext cx="293798" cy="268910"/>
            </a:xfrm>
            <a:custGeom>
              <a:avLst/>
              <a:gdLst/>
              <a:ahLst/>
              <a:cxnLst/>
              <a:rect l="l" t="t" r="r" b="b"/>
              <a:pathLst>
                <a:path w="8842" h="8093" extrusionOk="0">
                  <a:moveTo>
                    <a:pt x="5506" y="1"/>
                  </a:moveTo>
                  <a:cubicBezTo>
                    <a:pt x="4214" y="1"/>
                    <a:pt x="2146" y="880"/>
                    <a:pt x="543" y="2379"/>
                  </a:cubicBezTo>
                  <a:cubicBezTo>
                    <a:pt x="104" y="2715"/>
                    <a:pt x="0" y="3232"/>
                    <a:pt x="0" y="3878"/>
                  </a:cubicBezTo>
                  <a:cubicBezTo>
                    <a:pt x="0" y="5610"/>
                    <a:pt x="1086" y="7989"/>
                    <a:pt x="1086" y="7989"/>
                  </a:cubicBezTo>
                  <a:cubicBezTo>
                    <a:pt x="1086" y="8092"/>
                    <a:pt x="1189" y="8092"/>
                    <a:pt x="1189" y="8092"/>
                  </a:cubicBezTo>
                  <a:cubicBezTo>
                    <a:pt x="1293" y="8092"/>
                    <a:pt x="1293" y="7989"/>
                    <a:pt x="1293" y="7989"/>
                  </a:cubicBezTo>
                  <a:cubicBezTo>
                    <a:pt x="1293" y="7989"/>
                    <a:pt x="1189" y="7756"/>
                    <a:pt x="1086" y="7549"/>
                  </a:cubicBezTo>
                  <a:cubicBezTo>
                    <a:pt x="853" y="6800"/>
                    <a:pt x="207" y="5068"/>
                    <a:pt x="207" y="3878"/>
                  </a:cubicBezTo>
                  <a:cubicBezTo>
                    <a:pt x="207" y="3232"/>
                    <a:pt x="336" y="2819"/>
                    <a:pt x="647" y="2483"/>
                  </a:cubicBezTo>
                  <a:cubicBezTo>
                    <a:pt x="2275" y="1087"/>
                    <a:pt x="4317" y="234"/>
                    <a:pt x="5506" y="234"/>
                  </a:cubicBezTo>
                  <a:lnTo>
                    <a:pt x="5920" y="234"/>
                  </a:lnTo>
                  <a:cubicBezTo>
                    <a:pt x="6256" y="337"/>
                    <a:pt x="6566" y="647"/>
                    <a:pt x="6799" y="1087"/>
                  </a:cubicBezTo>
                  <a:cubicBezTo>
                    <a:pt x="7316" y="1733"/>
                    <a:pt x="7755" y="2819"/>
                    <a:pt x="8091" y="3568"/>
                  </a:cubicBezTo>
                  <a:cubicBezTo>
                    <a:pt x="8195" y="4008"/>
                    <a:pt x="8402" y="4421"/>
                    <a:pt x="8505" y="4654"/>
                  </a:cubicBezTo>
                  <a:cubicBezTo>
                    <a:pt x="8505" y="4964"/>
                    <a:pt x="8608" y="5068"/>
                    <a:pt x="8608" y="5068"/>
                  </a:cubicBezTo>
                  <a:cubicBezTo>
                    <a:pt x="8608" y="5171"/>
                    <a:pt x="8738" y="5171"/>
                    <a:pt x="8738" y="5171"/>
                  </a:cubicBezTo>
                  <a:cubicBezTo>
                    <a:pt x="8841" y="5171"/>
                    <a:pt x="8841" y="5068"/>
                    <a:pt x="8841" y="4964"/>
                  </a:cubicBezTo>
                  <a:cubicBezTo>
                    <a:pt x="8841" y="4964"/>
                    <a:pt x="8402" y="3878"/>
                    <a:pt x="7859" y="2586"/>
                  </a:cubicBezTo>
                  <a:cubicBezTo>
                    <a:pt x="7652" y="2069"/>
                    <a:pt x="7316" y="1423"/>
                    <a:pt x="7006" y="983"/>
                  </a:cubicBezTo>
                  <a:cubicBezTo>
                    <a:pt x="6670" y="440"/>
                    <a:pt x="6359" y="130"/>
                    <a:pt x="6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00;p77">
              <a:extLst>
                <a:ext uri="{FF2B5EF4-FFF2-40B4-BE49-F238E27FC236}">
                  <a16:creationId xmlns:a16="http://schemas.microsoft.com/office/drawing/2014/main" id="{D6D7D10C-27D0-2D92-D100-81DF3D7F9DED}"/>
                </a:ext>
              </a:extLst>
            </p:cNvPr>
            <p:cNvSpPr/>
            <p:nvPr/>
          </p:nvSpPr>
          <p:spPr>
            <a:xfrm>
              <a:off x="3726436" y="3376808"/>
              <a:ext cx="128889" cy="128889"/>
            </a:xfrm>
            <a:custGeom>
              <a:avLst/>
              <a:gdLst/>
              <a:ahLst/>
              <a:cxnLst/>
              <a:rect l="l" t="t" r="r" b="b"/>
              <a:pathLst>
                <a:path w="3879" h="3879" extrusionOk="0">
                  <a:moveTo>
                    <a:pt x="1190" y="1"/>
                  </a:moveTo>
                  <a:lnTo>
                    <a:pt x="1293" y="1629"/>
                  </a:lnTo>
                  <a:lnTo>
                    <a:pt x="1" y="2818"/>
                  </a:lnTo>
                  <a:lnTo>
                    <a:pt x="1526" y="2379"/>
                  </a:lnTo>
                  <a:lnTo>
                    <a:pt x="1629" y="3878"/>
                  </a:lnTo>
                  <a:lnTo>
                    <a:pt x="2172" y="2275"/>
                  </a:lnTo>
                  <a:lnTo>
                    <a:pt x="3672" y="2922"/>
                  </a:lnTo>
                  <a:lnTo>
                    <a:pt x="2715" y="1836"/>
                  </a:lnTo>
                  <a:lnTo>
                    <a:pt x="3878" y="880"/>
                  </a:lnTo>
                  <a:lnTo>
                    <a:pt x="2172" y="1190"/>
                  </a:lnTo>
                  <a:lnTo>
                    <a:pt x="11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01;p77">
              <a:extLst>
                <a:ext uri="{FF2B5EF4-FFF2-40B4-BE49-F238E27FC236}">
                  <a16:creationId xmlns:a16="http://schemas.microsoft.com/office/drawing/2014/main" id="{B45C2DC8-D974-9B5C-CCB9-73309A0EE6EF}"/>
                </a:ext>
              </a:extLst>
            </p:cNvPr>
            <p:cNvSpPr/>
            <p:nvPr/>
          </p:nvSpPr>
          <p:spPr>
            <a:xfrm>
              <a:off x="3676627" y="3459281"/>
              <a:ext cx="272333" cy="115133"/>
            </a:xfrm>
            <a:custGeom>
              <a:avLst/>
              <a:gdLst/>
              <a:ahLst/>
              <a:cxnLst/>
              <a:rect l="l" t="t" r="r" b="b"/>
              <a:pathLst>
                <a:path w="8196" h="3465" extrusionOk="0">
                  <a:moveTo>
                    <a:pt x="8092" y="0"/>
                  </a:moveTo>
                  <a:lnTo>
                    <a:pt x="104" y="3232"/>
                  </a:lnTo>
                  <a:cubicBezTo>
                    <a:pt x="1" y="3232"/>
                    <a:pt x="1" y="3335"/>
                    <a:pt x="1" y="3335"/>
                  </a:cubicBezTo>
                  <a:cubicBezTo>
                    <a:pt x="1" y="3464"/>
                    <a:pt x="104" y="3464"/>
                    <a:pt x="207" y="3464"/>
                  </a:cubicBezTo>
                  <a:lnTo>
                    <a:pt x="8092" y="233"/>
                  </a:lnTo>
                  <a:cubicBezTo>
                    <a:pt x="8195" y="233"/>
                    <a:pt x="8195" y="233"/>
                    <a:pt x="8195" y="104"/>
                  </a:cubicBezTo>
                  <a:cubicBezTo>
                    <a:pt x="8195" y="0"/>
                    <a:pt x="8092" y="0"/>
                    <a:pt x="8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02;p77">
              <a:extLst>
                <a:ext uri="{FF2B5EF4-FFF2-40B4-BE49-F238E27FC236}">
                  <a16:creationId xmlns:a16="http://schemas.microsoft.com/office/drawing/2014/main" id="{CEBC7726-E9D9-6FC4-0DFF-9C4901F0E198}"/>
                </a:ext>
              </a:extLst>
            </p:cNvPr>
            <p:cNvSpPr/>
            <p:nvPr/>
          </p:nvSpPr>
          <p:spPr>
            <a:xfrm>
              <a:off x="3912847" y="3241103"/>
              <a:ext cx="143476" cy="279177"/>
            </a:xfrm>
            <a:custGeom>
              <a:avLst/>
              <a:gdLst/>
              <a:ahLst/>
              <a:cxnLst/>
              <a:rect l="l" t="t" r="r" b="b"/>
              <a:pathLst>
                <a:path w="4318" h="8402" extrusionOk="0">
                  <a:moveTo>
                    <a:pt x="1190" y="0"/>
                  </a:moveTo>
                  <a:lnTo>
                    <a:pt x="853" y="104"/>
                  </a:lnTo>
                  <a:lnTo>
                    <a:pt x="543" y="207"/>
                  </a:lnTo>
                  <a:lnTo>
                    <a:pt x="207" y="336"/>
                  </a:lnTo>
                  <a:lnTo>
                    <a:pt x="0" y="440"/>
                  </a:lnTo>
                  <a:lnTo>
                    <a:pt x="3232" y="8402"/>
                  </a:lnTo>
                  <a:lnTo>
                    <a:pt x="3439" y="8298"/>
                  </a:lnTo>
                  <a:lnTo>
                    <a:pt x="4085" y="8091"/>
                  </a:lnTo>
                  <a:lnTo>
                    <a:pt x="4317" y="7962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03;p77">
              <a:extLst>
                <a:ext uri="{FF2B5EF4-FFF2-40B4-BE49-F238E27FC236}">
                  <a16:creationId xmlns:a16="http://schemas.microsoft.com/office/drawing/2014/main" id="{45EB6F7C-ED65-68AE-5F71-F836B334E959}"/>
                </a:ext>
              </a:extLst>
            </p:cNvPr>
            <p:cNvSpPr/>
            <p:nvPr/>
          </p:nvSpPr>
          <p:spPr>
            <a:xfrm>
              <a:off x="3919726" y="3247982"/>
              <a:ext cx="107391" cy="268877"/>
            </a:xfrm>
            <a:custGeom>
              <a:avLst/>
              <a:gdLst/>
              <a:ahLst/>
              <a:cxnLst/>
              <a:rect l="l" t="t" r="r" b="b"/>
              <a:pathLst>
                <a:path w="3232" h="8092" extrusionOk="0">
                  <a:moveTo>
                    <a:pt x="0" y="0"/>
                  </a:moveTo>
                  <a:lnTo>
                    <a:pt x="3128" y="8091"/>
                  </a:lnTo>
                  <a:lnTo>
                    <a:pt x="3232" y="8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04;p77">
              <a:extLst>
                <a:ext uri="{FF2B5EF4-FFF2-40B4-BE49-F238E27FC236}">
                  <a16:creationId xmlns:a16="http://schemas.microsoft.com/office/drawing/2014/main" id="{C0B52898-CF3B-B69A-3664-C72212B349CB}"/>
                </a:ext>
              </a:extLst>
            </p:cNvPr>
            <p:cNvSpPr/>
            <p:nvPr/>
          </p:nvSpPr>
          <p:spPr>
            <a:xfrm>
              <a:off x="3930890" y="3244526"/>
              <a:ext cx="107391" cy="268877"/>
            </a:xfrm>
            <a:custGeom>
              <a:avLst/>
              <a:gdLst/>
              <a:ahLst/>
              <a:cxnLst/>
              <a:rect l="l" t="t" r="r" b="b"/>
              <a:pathLst>
                <a:path w="3232" h="8092" extrusionOk="0">
                  <a:moveTo>
                    <a:pt x="0" y="1"/>
                  </a:moveTo>
                  <a:lnTo>
                    <a:pt x="3128" y="8092"/>
                  </a:lnTo>
                  <a:lnTo>
                    <a:pt x="3232" y="8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05;p77">
              <a:extLst>
                <a:ext uri="{FF2B5EF4-FFF2-40B4-BE49-F238E27FC236}">
                  <a16:creationId xmlns:a16="http://schemas.microsoft.com/office/drawing/2014/main" id="{8B2B0C6B-ADD8-39CA-9585-1EB833EEE35F}"/>
                </a:ext>
              </a:extLst>
            </p:cNvPr>
            <p:cNvSpPr/>
            <p:nvPr/>
          </p:nvSpPr>
          <p:spPr>
            <a:xfrm>
              <a:off x="3941191" y="3241103"/>
              <a:ext cx="107391" cy="268877"/>
            </a:xfrm>
            <a:custGeom>
              <a:avLst/>
              <a:gdLst/>
              <a:ahLst/>
              <a:cxnLst/>
              <a:rect l="l" t="t" r="r" b="b"/>
              <a:pathLst>
                <a:path w="3232" h="8092" extrusionOk="0">
                  <a:moveTo>
                    <a:pt x="0" y="0"/>
                  </a:moveTo>
                  <a:lnTo>
                    <a:pt x="3128" y="8091"/>
                  </a:lnTo>
                  <a:lnTo>
                    <a:pt x="3232" y="8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06;p77">
              <a:extLst>
                <a:ext uri="{FF2B5EF4-FFF2-40B4-BE49-F238E27FC236}">
                  <a16:creationId xmlns:a16="http://schemas.microsoft.com/office/drawing/2014/main" id="{9983A644-02A9-F9D9-220B-3F213BBE035A}"/>
                </a:ext>
              </a:extLst>
            </p:cNvPr>
            <p:cNvSpPr/>
            <p:nvPr/>
          </p:nvSpPr>
          <p:spPr>
            <a:xfrm>
              <a:off x="3912847" y="3191261"/>
              <a:ext cx="39541" cy="82504"/>
            </a:xfrm>
            <a:custGeom>
              <a:avLst/>
              <a:gdLst/>
              <a:ahLst/>
              <a:cxnLst/>
              <a:rect l="l" t="t" r="r" b="b"/>
              <a:pathLst>
                <a:path w="1190" h="2483" extrusionOk="0">
                  <a:moveTo>
                    <a:pt x="0" y="1"/>
                  </a:moveTo>
                  <a:lnTo>
                    <a:pt x="0" y="854"/>
                  </a:lnTo>
                  <a:lnTo>
                    <a:pt x="0" y="1940"/>
                  </a:lnTo>
                  <a:lnTo>
                    <a:pt x="647" y="2483"/>
                  </a:lnTo>
                  <a:lnTo>
                    <a:pt x="647" y="2043"/>
                  </a:lnTo>
                  <a:lnTo>
                    <a:pt x="1086" y="2147"/>
                  </a:lnTo>
                  <a:lnTo>
                    <a:pt x="1190" y="1500"/>
                  </a:lnTo>
                  <a:lnTo>
                    <a:pt x="543" y="6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07;p77">
              <a:extLst>
                <a:ext uri="{FF2B5EF4-FFF2-40B4-BE49-F238E27FC236}">
                  <a16:creationId xmlns:a16="http://schemas.microsoft.com/office/drawing/2014/main" id="{888551ED-901B-2562-9A1D-4220409604A6}"/>
                </a:ext>
              </a:extLst>
            </p:cNvPr>
            <p:cNvSpPr/>
            <p:nvPr/>
          </p:nvSpPr>
          <p:spPr>
            <a:xfrm>
              <a:off x="4020208" y="3502213"/>
              <a:ext cx="36118" cy="18076"/>
            </a:xfrm>
            <a:custGeom>
              <a:avLst/>
              <a:gdLst/>
              <a:ahLst/>
              <a:cxnLst/>
              <a:rect l="l" t="t" r="r" b="b"/>
              <a:pathLst>
                <a:path w="1087" h="544" extrusionOk="0">
                  <a:moveTo>
                    <a:pt x="750" y="1"/>
                  </a:moveTo>
                  <a:cubicBezTo>
                    <a:pt x="647" y="1"/>
                    <a:pt x="544" y="1"/>
                    <a:pt x="440" y="104"/>
                  </a:cubicBezTo>
                  <a:cubicBezTo>
                    <a:pt x="337" y="104"/>
                    <a:pt x="208" y="233"/>
                    <a:pt x="104" y="337"/>
                  </a:cubicBezTo>
                  <a:lnTo>
                    <a:pt x="1" y="440"/>
                  </a:lnTo>
                  <a:lnTo>
                    <a:pt x="1" y="544"/>
                  </a:lnTo>
                  <a:lnTo>
                    <a:pt x="208" y="440"/>
                  </a:lnTo>
                  <a:lnTo>
                    <a:pt x="854" y="233"/>
                  </a:lnTo>
                  <a:lnTo>
                    <a:pt x="1086" y="104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08;p77">
              <a:extLst>
                <a:ext uri="{FF2B5EF4-FFF2-40B4-BE49-F238E27FC236}">
                  <a16:creationId xmlns:a16="http://schemas.microsoft.com/office/drawing/2014/main" id="{1DB5EE24-734E-C423-09C0-1B3685BBA1AD}"/>
                </a:ext>
              </a:extLst>
            </p:cNvPr>
            <p:cNvSpPr/>
            <p:nvPr/>
          </p:nvSpPr>
          <p:spPr>
            <a:xfrm>
              <a:off x="3912847" y="3191261"/>
              <a:ext cx="18076" cy="28410"/>
            </a:xfrm>
            <a:custGeom>
              <a:avLst/>
              <a:gdLst/>
              <a:ahLst/>
              <a:cxnLst/>
              <a:rect l="l" t="t" r="r" b="b"/>
              <a:pathLst>
                <a:path w="544" h="855" extrusionOk="0">
                  <a:moveTo>
                    <a:pt x="0" y="1"/>
                  </a:moveTo>
                  <a:lnTo>
                    <a:pt x="0" y="854"/>
                  </a:lnTo>
                  <a:cubicBezTo>
                    <a:pt x="207" y="854"/>
                    <a:pt x="336" y="854"/>
                    <a:pt x="440" y="751"/>
                  </a:cubicBezTo>
                  <a:lnTo>
                    <a:pt x="543" y="6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09;p77">
              <a:extLst>
                <a:ext uri="{FF2B5EF4-FFF2-40B4-BE49-F238E27FC236}">
                  <a16:creationId xmlns:a16="http://schemas.microsoft.com/office/drawing/2014/main" id="{B911CCA9-E518-AFDC-9BF0-D9A850318762}"/>
                </a:ext>
              </a:extLst>
            </p:cNvPr>
            <p:cNvSpPr/>
            <p:nvPr/>
          </p:nvSpPr>
          <p:spPr>
            <a:xfrm>
              <a:off x="4027087" y="3508061"/>
              <a:ext cx="21498" cy="8805"/>
            </a:xfrm>
            <a:custGeom>
              <a:avLst/>
              <a:gdLst/>
              <a:ahLst/>
              <a:cxnLst/>
              <a:rect l="l" t="t" r="r" b="b"/>
              <a:pathLst>
                <a:path w="647" h="265" extrusionOk="0">
                  <a:moveTo>
                    <a:pt x="406" y="0"/>
                  </a:moveTo>
                  <a:cubicBezTo>
                    <a:pt x="360" y="0"/>
                    <a:pt x="302" y="14"/>
                    <a:pt x="233" y="57"/>
                  </a:cubicBezTo>
                  <a:cubicBezTo>
                    <a:pt x="1" y="161"/>
                    <a:pt x="1" y="264"/>
                    <a:pt x="1" y="264"/>
                  </a:cubicBezTo>
                  <a:lnTo>
                    <a:pt x="647" y="57"/>
                  </a:lnTo>
                  <a:lnTo>
                    <a:pt x="543" y="57"/>
                  </a:lnTo>
                  <a:cubicBezTo>
                    <a:pt x="543" y="57"/>
                    <a:pt x="497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10;p77">
              <a:extLst>
                <a:ext uri="{FF2B5EF4-FFF2-40B4-BE49-F238E27FC236}">
                  <a16:creationId xmlns:a16="http://schemas.microsoft.com/office/drawing/2014/main" id="{FF68AA7F-C1C9-0F5A-3C3C-4E0A57792A5A}"/>
                </a:ext>
              </a:extLst>
            </p:cNvPr>
            <p:cNvSpPr/>
            <p:nvPr/>
          </p:nvSpPr>
          <p:spPr>
            <a:xfrm>
              <a:off x="3562388" y="3638815"/>
              <a:ext cx="304098" cy="53264"/>
            </a:xfrm>
            <a:custGeom>
              <a:avLst/>
              <a:gdLst/>
              <a:ahLst/>
              <a:cxnLst/>
              <a:rect l="l" t="t" r="r" b="b"/>
              <a:pathLst>
                <a:path w="9152" h="1603" extrusionOk="0">
                  <a:moveTo>
                    <a:pt x="104" y="0"/>
                  </a:moveTo>
                  <a:lnTo>
                    <a:pt x="104" y="310"/>
                  </a:lnTo>
                  <a:lnTo>
                    <a:pt x="0" y="646"/>
                  </a:lnTo>
                  <a:lnTo>
                    <a:pt x="0" y="1060"/>
                  </a:lnTo>
                  <a:lnTo>
                    <a:pt x="0" y="1293"/>
                  </a:lnTo>
                  <a:lnTo>
                    <a:pt x="9048" y="1603"/>
                  </a:lnTo>
                  <a:lnTo>
                    <a:pt x="9048" y="1396"/>
                  </a:lnTo>
                  <a:lnTo>
                    <a:pt x="9151" y="646"/>
                  </a:lnTo>
                  <a:lnTo>
                    <a:pt x="9151" y="31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11;p77">
              <a:extLst>
                <a:ext uri="{FF2B5EF4-FFF2-40B4-BE49-F238E27FC236}">
                  <a16:creationId xmlns:a16="http://schemas.microsoft.com/office/drawing/2014/main" id="{24BED2D9-330F-6752-A316-20CB1C48FA52}"/>
                </a:ext>
              </a:extLst>
            </p:cNvPr>
            <p:cNvSpPr/>
            <p:nvPr/>
          </p:nvSpPr>
          <p:spPr>
            <a:xfrm>
              <a:off x="3562388" y="3674004"/>
              <a:ext cx="300676" cy="11198"/>
            </a:xfrm>
            <a:custGeom>
              <a:avLst/>
              <a:gdLst/>
              <a:ahLst/>
              <a:cxnLst/>
              <a:rect l="l" t="t" r="r" b="b"/>
              <a:pathLst>
                <a:path w="9049" h="337" extrusionOk="0">
                  <a:moveTo>
                    <a:pt x="0" y="1"/>
                  </a:moveTo>
                  <a:lnTo>
                    <a:pt x="9048" y="337"/>
                  </a:lnTo>
                  <a:lnTo>
                    <a:pt x="9048" y="3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12;p77">
              <a:extLst>
                <a:ext uri="{FF2B5EF4-FFF2-40B4-BE49-F238E27FC236}">
                  <a16:creationId xmlns:a16="http://schemas.microsoft.com/office/drawing/2014/main" id="{D1D5F6EA-E6D3-E258-D4B7-6E6B060CC2C9}"/>
                </a:ext>
              </a:extLst>
            </p:cNvPr>
            <p:cNvSpPr/>
            <p:nvPr/>
          </p:nvSpPr>
          <p:spPr>
            <a:xfrm>
              <a:off x="3562388" y="3660280"/>
              <a:ext cx="300676" cy="13756"/>
            </a:xfrm>
            <a:custGeom>
              <a:avLst/>
              <a:gdLst/>
              <a:ahLst/>
              <a:cxnLst/>
              <a:rect l="l" t="t" r="r" b="b"/>
              <a:pathLst>
                <a:path w="9049" h="414" extrusionOk="0">
                  <a:moveTo>
                    <a:pt x="0" y="0"/>
                  </a:moveTo>
                  <a:lnTo>
                    <a:pt x="9048" y="414"/>
                  </a:lnTo>
                  <a:lnTo>
                    <a:pt x="9048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13;p77">
              <a:extLst>
                <a:ext uri="{FF2B5EF4-FFF2-40B4-BE49-F238E27FC236}">
                  <a16:creationId xmlns:a16="http://schemas.microsoft.com/office/drawing/2014/main" id="{AC8F7818-6774-2B48-3F3F-2C19FA808775}"/>
                </a:ext>
              </a:extLst>
            </p:cNvPr>
            <p:cNvSpPr/>
            <p:nvPr/>
          </p:nvSpPr>
          <p:spPr>
            <a:xfrm>
              <a:off x="3562388" y="3649116"/>
              <a:ext cx="304098" cy="11198"/>
            </a:xfrm>
            <a:custGeom>
              <a:avLst/>
              <a:gdLst/>
              <a:ahLst/>
              <a:cxnLst/>
              <a:rect l="l" t="t" r="r" b="b"/>
              <a:pathLst>
                <a:path w="9152" h="337" extrusionOk="0">
                  <a:moveTo>
                    <a:pt x="0" y="0"/>
                  </a:moveTo>
                  <a:lnTo>
                    <a:pt x="9151" y="336"/>
                  </a:lnTo>
                  <a:lnTo>
                    <a:pt x="9151" y="3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14;p77">
              <a:extLst>
                <a:ext uri="{FF2B5EF4-FFF2-40B4-BE49-F238E27FC236}">
                  <a16:creationId xmlns:a16="http://schemas.microsoft.com/office/drawing/2014/main" id="{9F001872-81B1-EFCD-3639-F1B05342C128}"/>
                </a:ext>
              </a:extLst>
            </p:cNvPr>
            <p:cNvSpPr/>
            <p:nvPr/>
          </p:nvSpPr>
          <p:spPr>
            <a:xfrm>
              <a:off x="3501414" y="3638815"/>
              <a:ext cx="85926" cy="42963"/>
            </a:xfrm>
            <a:custGeom>
              <a:avLst/>
              <a:gdLst/>
              <a:ahLst/>
              <a:cxnLst/>
              <a:rect l="l" t="t" r="r" b="b"/>
              <a:pathLst>
                <a:path w="2586" h="1293" extrusionOk="0">
                  <a:moveTo>
                    <a:pt x="1939" y="0"/>
                  </a:moveTo>
                  <a:lnTo>
                    <a:pt x="853" y="207"/>
                  </a:lnTo>
                  <a:lnTo>
                    <a:pt x="0" y="414"/>
                  </a:lnTo>
                  <a:lnTo>
                    <a:pt x="750" y="853"/>
                  </a:lnTo>
                  <a:lnTo>
                    <a:pt x="1835" y="1293"/>
                  </a:lnTo>
                  <a:lnTo>
                    <a:pt x="2585" y="853"/>
                  </a:lnTo>
                  <a:lnTo>
                    <a:pt x="2249" y="750"/>
                  </a:lnTo>
                  <a:lnTo>
                    <a:pt x="2585" y="414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15;p77">
              <a:extLst>
                <a:ext uri="{FF2B5EF4-FFF2-40B4-BE49-F238E27FC236}">
                  <a16:creationId xmlns:a16="http://schemas.microsoft.com/office/drawing/2014/main" id="{133A805D-FCF9-B553-CAC8-B39EDAD83C6A}"/>
                </a:ext>
              </a:extLst>
            </p:cNvPr>
            <p:cNvSpPr/>
            <p:nvPr/>
          </p:nvSpPr>
          <p:spPr>
            <a:xfrm>
              <a:off x="3855296" y="3649116"/>
              <a:ext cx="11198" cy="39541"/>
            </a:xfrm>
            <a:custGeom>
              <a:avLst/>
              <a:gdLst/>
              <a:ahLst/>
              <a:cxnLst/>
              <a:rect l="l" t="t" r="r" b="b"/>
              <a:pathLst>
                <a:path w="337" h="1190" extrusionOk="0">
                  <a:moveTo>
                    <a:pt x="336" y="0"/>
                  </a:moveTo>
                  <a:lnTo>
                    <a:pt x="130" y="207"/>
                  </a:lnTo>
                  <a:lnTo>
                    <a:pt x="130" y="336"/>
                  </a:lnTo>
                  <a:cubicBezTo>
                    <a:pt x="0" y="440"/>
                    <a:pt x="0" y="543"/>
                    <a:pt x="0" y="646"/>
                  </a:cubicBezTo>
                  <a:lnTo>
                    <a:pt x="0" y="750"/>
                  </a:lnTo>
                  <a:cubicBezTo>
                    <a:pt x="0" y="853"/>
                    <a:pt x="0" y="983"/>
                    <a:pt x="130" y="1086"/>
                  </a:cubicBezTo>
                  <a:lnTo>
                    <a:pt x="233" y="1189"/>
                  </a:lnTo>
                  <a:lnTo>
                    <a:pt x="233" y="1086"/>
                  </a:lnTo>
                  <a:lnTo>
                    <a:pt x="336" y="336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A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16;p77">
              <a:extLst>
                <a:ext uri="{FF2B5EF4-FFF2-40B4-BE49-F238E27FC236}">
                  <a16:creationId xmlns:a16="http://schemas.microsoft.com/office/drawing/2014/main" id="{6D954E61-FF58-F87B-D5B8-0220D3BF1A45}"/>
                </a:ext>
              </a:extLst>
            </p:cNvPr>
            <p:cNvSpPr/>
            <p:nvPr/>
          </p:nvSpPr>
          <p:spPr>
            <a:xfrm>
              <a:off x="3501414" y="3645660"/>
              <a:ext cx="28376" cy="21531"/>
            </a:xfrm>
            <a:custGeom>
              <a:avLst/>
              <a:gdLst/>
              <a:ahLst/>
              <a:cxnLst/>
              <a:rect l="l" t="t" r="r" b="b"/>
              <a:pathLst>
                <a:path w="854" h="648" extrusionOk="0">
                  <a:moveTo>
                    <a:pt x="853" y="1"/>
                  </a:moveTo>
                  <a:lnTo>
                    <a:pt x="0" y="208"/>
                  </a:lnTo>
                  <a:lnTo>
                    <a:pt x="750" y="647"/>
                  </a:lnTo>
                  <a:cubicBezTo>
                    <a:pt x="853" y="440"/>
                    <a:pt x="853" y="311"/>
                    <a:pt x="853" y="208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17;p77">
              <a:extLst>
                <a:ext uri="{FF2B5EF4-FFF2-40B4-BE49-F238E27FC236}">
                  <a16:creationId xmlns:a16="http://schemas.microsoft.com/office/drawing/2014/main" id="{BD26A1C2-F542-A2ED-C0BD-727A914BD27A}"/>
                </a:ext>
              </a:extLst>
            </p:cNvPr>
            <p:cNvSpPr/>
            <p:nvPr/>
          </p:nvSpPr>
          <p:spPr>
            <a:xfrm>
              <a:off x="3859582" y="3660280"/>
              <a:ext cx="6911" cy="24921"/>
            </a:xfrm>
            <a:custGeom>
              <a:avLst/>
              <a:gdLst/>
              <a:ahLst/>
              <a:cxnLst/>
              <a:rect l="l" t="t" r="r" b="b"/>
              <a:pathLst>
                <a:path w="208" h="750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04" y="104"/>
                    <a:pt x="1" y="207"/>
                    <a:pt x="1" y="310"/>
                  </a:cubicBezTo>
                  <a:lnTo>
                    <a:pt x="1" y="414"/>
                  </a:lnTo>
                  <a:cubicBezTo>
                    <a:pt x="1" y="517"/>
                    <a:pt x="104" y="647"/>
                    <a:pt x="104" y="750"/>
                  </a:cubicBezTo>
                  <a:lnTo>
                    <a:pt x="207" y="0"/>
                  </a:ln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18;p77">
              <a:extLst>
                <a:ext uri="{FF2B5EF4-FFF2-40B4-BE49-F238E27FC236}">
                  <a16:creationId xmlns:a16="http://schemas.microsoft.com/office/drawing/2014/main" id="{4F436EF0-B718-2B09-0847-A934B8E470C0}"/>
                </a:ext>
              </a:extLst>
            </p:cNvPr>
            <p:cNvSpPr/>
            <p:nvPr/>
          </p:nvSpPr>
          <p:spPr>
            <a:xfrm>
              <a:off x="3752221" y="3477324"/>
              <a:ext cx="268013" cy="272299"/>
            </a:xfrm>
            <a:custGeom>
              <a:avLst/>
              <a:gdLst/>
              <a:ahLst/>
              <a:cxnLst/>
              <a:rect l="l" t="t" r="r" b="b"/>
              <a:pathLst>
                <a:path w="8066" h="8195" extrusionOk="0">
                  <a:moveTo>
                    <a:pt x="3981" y="0"/>
                  </a:moveTo>
                  <a:cubicBezTo>
                    <a:pt x="3749" y="0"/>
                    <a:pt x="3542" y="0"/>
                    <a:pt x="3232" y="104"/>
                  </a:cubicBezTo>
                  <a:lnTo>
                    <a:pt x="3102" y="104"/>
                  </a:lnTo>
                  <a:cubicBezTo>
                    <a:pt x="2249" y="336"/>
                    <a:pt x="1500" y="750"/>
                    <a:pt x="957" y="1396"/>
                  </a:cubicBezTo>
                  <a:lnTo>
                    <a:pt x="853" y="1499"/>
                  </a:lnTo>
                  <a:cubicBezTo>
                    <a:pt x="311" y="2146"/>
                    <a:pt x="0" y="3128"/>
                    <a:pt x="0" y="4085"/>
                  </a:cubicBezTo>
                  <a:lnTo>
                    <a:pt x="0" y="4524"/>
                  </a:lnTo>
                  <a:lnTo>
                    <a:pt x="0" y="4627"/>
                  </a:lnTo>
                  <a:cubicBezTo>
                    <a:pt x="104" y="5713"/>
                    <a:pt x="750" y="6670"/>
                    <a:pt x="1603" y="7316"/>
                  </a:cubicBezTo>
                  <a:lnTo>
                    <a:pt x="1707" y="7445"/>
                  </a:lnTo>
                  <a:cubicBezTo>
                    <a:pt x="2353" y="7859"/>
                    <a:pt x="3102" y="8195"/>
                    <a:pt x="3981" y="8195"/>
                  </a:cubicBezTo>
                  <a:cubicBezTo>
                    <a:pt x="4292" y="8195"/>
                    <a:pt x="4524" y="8195"/>
                    <a:pt x="4834" y="8091"/>
                  </a:cubicBezTo>
                  <a:lnTo>
                    <a:pt x="4938" y="8091"/>
                  </a:lnTo>
                  <a:cubicBezTo>
                    <a:pt x="5920" y="7859"/>
                    <a:pt x="6773" y="7212"/>
                    <a:pt x="7419" y="6359"/>
                  </a:cubicBezTo>
                  <a:lnTo>
                    <a:pt x="7419" y="6256"/>
                  </a:lnTo>
                  <a:cubicBezTo>
                    <a:pt x="7859" y="5713"/>
                    <a:pt x="8066" y="4860"/>
                    <a:pt x="8066" y="4085"/>
                  </a:cubicBezTo>
                  <a:lnTo>
                    <a:pt x="8066" y="3567"/>
                  </a:lnTo>
                  <a:lnTo>
                    <a:pt x="8066" y="3438"/>
                  </a:lnTo>
                  <a:cubicBezTo>
                    <a:pt x="7859" y="2378"/>
                    <a:pt x="7213" y="1396"/>
                    <a:pt x="6334" y="750"/>
                  </a:cubicBezTo>
                  <a:lnTo>
                    <a:pt x="6230" y="646"/>
                  </a:lnTo>
                  <a:cubicBezTo>
                    <a:pt x="5584" y="207"/>
                    <a:pt x="4834" y="0"/>
                    <a:pt x="3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19;p77">
              <a:extLst>
                <a:ext uri="{FF2B5EF4-FFF2-40B4-BE49-F238E27FC236}">
                  <a16:creationId xmlns:a16="http://schemas.microsoft.com/office/drawing/2014/main" id="{2E70D49C-76E3-0E07-89CE-10F79A54611D}"/>
                </a:ext>
              </a:extLst>
            </p:cNvPr>
            <p:cNvSpPr/>
            <p:nvPr/>
          </p:nvSpPr>
          <p:spPr>
            <a:xfrm>
              <a:off x="3752221" y="3480747"/>
              <a:ext cx="107391" cy="150354"/>
            </a:xfrm>
            <a:custGeom>
              <a:avLst/>
              <a:gdLst/>
              <a:ahLst/>
              <a:cxnLst/>
              <a:rect l="l" t="t" r="r" b="b"/>
              <a:pathLst>
                <a:path w="3232" h="4525" extrusionOk="0">
                  <a:moveTo>
                    <a:pt x="3102" y="1"/>
                  </a:moveTo>
                  <a:cubicBezTo>
                    <a:pt x="2999" y="750"/>
                    <a:pt x="2689" y="1629"/>
                    <a:pt x="2249" y="2275"/>
                  </a:cubicBezTo>
                  <a:lnTo>
                    <a:pt x="2146" y="2379"/>
                  </a:lnTo>
                  <a:cubicBezTo>
                    <a:pt x="1707" y="3128"/>
                    <a:pt x="1060" y="3671"/>
                    <a:pt x="311" y="4214"/>
                  </a:cubicBezTo>
                  <a:cubicBezTo>
                    <a:pt x="207" y="4214"/>
                    <a:pt x="104" y="4318"/>
                    <a:pt x="0" y="4421"/>
                  </a:cubicBezTo>
                  <a:lnTo>
                    <a:pt x="0" y="4524"/>
                  </a:lnTo>
                  <a:cubicBezTo>
                    <a:pt x="104" y="4421"/>
                    <a:pt x="311" y="4318"/>
                    <a:pt x="414" y="4214"/>
                  </a:cubicBezTo>
                  <a:cubicBezTo>
                    <a:pt x="1164" y="3775"/>
                    <a:pt x="1707" y="3128"/>
                    <a:pt x="2249" y="2482"/>
                  </a:cubicBezTo>
                  <a:lnTo>
                    <a:pt x="2249" y="2379"/>
                  </a:lnTo>
                  <a:cubicBezTo>
                    <a:pt x="2792" y="1629"/>
                    <a:pt x="3102" y="879"/>
                    <a:pt x="3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20;p77">
              <a:extLst>
                <a:ext uri="{FF2B5EF4-FFF2-40B4-BE49-F238E27FC236}">
                  <a16:creationId xmlns:a16="http://schemas.microsoft.com/office/drawing/2014/main" id="{950679F3-63AC-12F8-E6A7-78AF16D1234D}"/>
                </a:ext>
              </a:extLst>
            </p:cNvPr>
            <p:cNvSpPr/>
            <p:nvPr/>
          </p:nvSpPr>
          <p:spPr>
            <a:xfrm>
              <a:off x="3912847" y="3591564"/>
              <a:ext cx="107391" cy="154641"/>
            </a:xfrm>
            <a:custGeom>
              <a:avLst/>
              <a:gdLst/>
              <a:ahLst/>
              <a:cxnLst/>
              <a:rect l="l" t="t" r="r" b="b"/>
              <a:pathLst>
                <a:path w="3232" h="4654" extrusionOk="0">
                  <a:moveTo>
                    <a:pt x="3232" y="0"/>
                  </a:moveTo>
                  <a:cubicBezTo>
                    <a:pt x="2482" y="543"/>
                    <a:pt x="1939" y="1189"/>
                    <a:pt x="1396" y="1939"/>
                  </a:cubicBezTo>
                  <a:cubicBezTo>
                    <a:pt x="1939" y="1293"/>
                    <a:pt x="2585" y="647"/>
                    <a:pt x="3232" y="129"/>
                  </a:cubicBezTo>
                  <a:lnTo>
                    <a:pt x="3232" y="0"/>
                  </a:lnTo>
                  <a:close/>
                  <a:moveTo>
                    <a:pt x="1396" y="1939"/>
                  </a:moveTo>
                  <a:lnTo>
                    <a:pt x="1293" y="2068"/>
                  </a:lnTo>
                  <a:cubicBezTo>
                    <a:pt x="750" y="2818"/>
                    <a:pt x="207" y="3671"/>
                    <a:pt x="0" y="4653"/>
                  </a:cubicBezTo>
                  <a:lnTo>
                    <a:pt x="104" y="4653"/>
                  </a:lnTo>
                  <a:cubicBezTo>
                    <a:pt x="336" y="3671"/>
                    <a:pt x="853" y="2818"/>
                    <a:pt x="1396" y="2068"/>
                  </a:cubicBezTo>
                  <a:lnTo>
                    <a:pt x="1396" y="19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21;p77">
              <a:extLst>
                <a:ext uri="{FF2B5EF4-FFF2-40B4-BE49-F238E27FC236}">
                  <a16:creationId xmlns:a16="http://schemas.microsoft.com/office/drawing/2014/main" id="{ECD2D72C-26F5-3C78-A805-B2C7D7EFE7BE}"/>
                </a:ext>
              </a:extLst>
            </p:cNvPr>
            <p:cNvSpPr/>
            <p:nvPr/>
          </p:nvSpPr>
          <p:spPr>
            <a:xfrm>
              <a:off x="3805487" y="3498790"/>
              <a:ext cx="157199" cy="225947"/>
            </a:xfrm>
            <a:custGeom>
              <a:avLst/>
              <a:gdLst/>
              <a:ahLst/>
              <a:cxnLst/>
              <a:rect l="l" t="t" r="r" b="b"/>
              <a:pathLst>
                <a:path w="4731" h="6800" extrusionOk="0">
                  <a:moveTo>
                    <a:pt x="4627" y="0"/>
                  </a:moveTo>
                  <a:cubicBezTo>
                    <a:pt x="3981" y="1086"/>
                    <a:pt x="3231" y="2146"/>
                    <a:pt x="2482" y="3128"/>
                  </a:cubicBezTo>
                  <a:lnTo>
                    <a:pt x="2482" y="3232"/>
                  </a:lnTo>
                  <a:cubicBezTo>
                    <a:pt x="1629" y="4421"/>
                    <a:pt x="750" y="5610"/>
                    <a:pt x="0" y="6670"/>
                  </a:cubicBezTo>
                  <a:lnTo>
                    <a:pt x="104" y="6799"/>
                  </a:lnTo>
                  <a:cubicBezTo>
                    <a:pt x="853" y="5610"/>
                    <a:pt x="1732" y="4524"/>
                    <a:pt x="2482" y="3335"/>
                  </a:cubicBezTo>
                  <a:lnTo>
                    <a:pt x="2585" y="3232"/>
                  </a:lnTo>
                  <a:cubicBezTo>
                    <a:pt x="3335" y="2146"/>
                    <a:pt x="3981" y="1190"/>
                    <a:pt x="4731" y="104"/>
                  </a:cubicBezTo>
                  <a:lnTo>
                    <a:pt x="46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22;p77">
              <a:extLst>
                <a:ext uri="{FF2B5EF4-FFF2-40B4-BE49-F238E27FC236}">
                  <a16:creationId xmlns:a16="http://schemas.microsoft.com/office/drawing/2014/main" id="{35F3E424-9C2C-FB37-3534-CA564165FAC9}"/>
                </a:ext>
              </a:extLst>
            </p:cNvPr>
            <p:cNvSpPr/>
            <p:nvPr/>
          </p:nvSpPr>
          <p:spPr>
            <a:xfrm>
              <a:off x="3780565" y="3523711"/>
              <a:ext cx="218205" cy="164941"/>
            </a:xfrm>
            <a:custGeom>
              <a:avLst/>
              <a:gdLst/>
              <a:ahLst/>
              <a:cxnLst/>
              <a:rect l="l" t="t" r="r" b="b"/>
              <a:pathLst>
                <a:path w="6567" h="4964" extrusionOk="0">
                  <a:moveTo>
                    <a:pt x="104" y="0"/>
                  </a:moveTo>
                  <a:lnTo>
                    <a:pt x="0" y="103"/>
                  </a:lnTo>
                  <a:cubicBezTo>
                    <a:pt x="440" y="440"/>
                    <a:pt x="854" y="750"/>
                    <a:pt x="1293" y="1086"/>
                  </a:cubicBezTo>
                  <a:lnTo>
                    <a:pt x="1396" y="1189"/>
                  </a:lnTo>
                  <a:cubicBezTo>
                    <a:pt x="1939" y="1629"/>
                    <a:pt x="2585" y="2042"/>
                    <a:pt x="3232" y="2482"/>
                  </a:cubicBezTo>
                  <a:lnTo>
                    <a:pt x="3232" y="2585"/>
                  </a:lnTo>
                  <a:cubicBezTo>
                    <a:pt x="3981" y="3025"/>
                    <a:pt x="4628" y="3567"/>
                    <a:pt x="5274" y="4110"/>
                  </a:cubicBezTo>
                  <a:lnTo>
                    <a:pt x="5377" y="4110"/>
                  </a:lnTo>
                  <a:cubicBezTo>
                    <a:pt x="5713" y="4420"/>
                    <a:pt x="6127" y="4757"/>
                    <a:pt x="6566" y="4963"/>
                  </a:cubicBezTo>
                  <a:lnTo>
                    <a:pt x="6566" y="4860"/>
                  </a:lnTo>
                  <a:cubicBezTo>
                    <a:pt x="6256" y="4627"/>
                    <a:pt x="5817" y="4317"/>
                    <a:pt x="5377" y="3981"/>
                  </a:cubicBezTo>
                  <a:cubicBezTo>
                    <a:pt x="4628" y="3464"/>
                    <a:pt x="3981" y="3025"/>
                    <a:pt x="3335" y="2482"/>
                  </a:cubicBezTo>
                  <a:lnTo>
                    <a:pt x="3232" y="2378"/>
                  </a:lnTo>
                  <a:cubicBezTo>
                    <a:pt x="2585" y="1939"/>
                    <a:pt x="2043" y="1525"/>
                    <a:pt x="1396" y="1086"/>
                  </a:cubicBezTo>
                  <a:lnTo>
                    <a:pt x="1396" y="982"/>
                  </a:lnTo>
                  <a:cubicBezTo>
                    <a:pt x="957" y="646"/>
                    <a:pt x="543" y="336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23;p77">
              <a:extLst>
                <a:ext uri="{FF2B5EF4-FFF2-40B4-BE49-F238E27FC236}">
                  <a16:creationId xmlns:a16="http://schemas.microsoft.com/office/drawing/2014/main" id="{D8245488-E77D-BDAA-02D5-00583C07C57D}"/>
                </a:ext>
              </a:extLst>
            </p:cNvPr>
            <p:cNvSpPr/>
            <p:nvPr/>
          </p:nvSpPr>
          <p:spPr>
            <a:xfrm>
              <a:off x="3816651" y="3158630"/>
              <a:ext cx="71306" cy="82504"/>
            </a:xfrm>
            <a:custGeom>
              <a:avLst/>
              <a:gdLst/>
              <a:ahLst/>
              <a:cxnLst/>
              <a:rect l="l" t="t" r="r" b="b"/>
              <a:pathLst>
                <a:path w="2146" h="2483" extrusionOk="0">
                  <a:moveTo>
                    <a:pt x="517" y="1"/>
                  </a:moveTo>
                  <a:lnTo>
                    <a:pt x="957" y="1086"/>
                  </a:lnTo>
                  <a:lnTo>
                    <a:pt x="0" y="1629"/>
                  </a:lnTo>
                  <a:lnTo>
                    <a:pt x="0" y="1629"/>
                  </a:lnTo>
                  <a:lnTo>
                    <a:pt x="1060" y="1397"/>
                  </a:lnTo>
                  <a:lnTo>
                    <a:pt x="1396" y="2482"/>
                  </a:lnTo>
                  <a:lnTo>
                    <a:pt x="1396" y="1397"/>
                  </a:lnTo>
                  <a:lnTo>
                    <a:pt x="2146" y="1733"/>
                  </a:lnTo>
                  <a:lnTo>
                    <a:pt x="1499" y="1086"/>
                  </a:lnTo>
                  <a:lnTo>
                    <a:pt x="2042" y="233"/>
                  </a:lnTo>
                  <a:lnTo>
                    <a:pt x="1163" y="750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24;p77">
              <a:extLst>
                <a:ext uri="{FF2B5EF4-FFF2-40B4-BE49-F238E27FC236}">
                  <a16:creationId xmlns:a16="http://schemas.microsoft.com/office/drawing/2014/main" id="{9B8EC9A9-F8EF-452D-E4E7-804AFA257ED9}"/>
                </a:ext>
              </a:extLst>
            </p:cNvPr>
            <p:cNvSpPr/>
            <p:nvPr/>
          </p:nvSpPr>
          <p:spPr>
            <a:xfrm>
              <a:off x="3440406" y="3488489"/>
              <a:ext cx="103969" cy="107391"/>
            </a:xfrm>
            <a:custGeom>
              <a:avLst/>
              <a:gdLst/>
              <a:ahLst/>
              <a:cxnLst/>
              <a:rect l="l" t="t" r="r" b="b"/>
              <a:pathLst>
                <a:path w="3129" h="3232" extrusionOk="0">
                  <a:moveTo>
                    <a:pt x="1836" y="0"/>
                  </a:moveTo>
                  <a:lnTo>
                    <a:pt x="1293" y="1293"/>
                  </a:lnTo>
                  <a:lnTo>
                    <a:pt x="1" y="1060"/>
                  </a:lnTo>
                  <a:lnTo>
                    <a:pt x="1" y="1060"/>
                  </a:lnTo>
                  <a:lnTo>
                    <a:pt x="1190" y="1810"/>
                  </a:lnTo>
                  <a:lnTo>
                    <a:pt x="647" y="3231"/>
                  </a:lnTo>
                  <a:lnTo>
                    <a:pt x="647" y="3231"/>
                  </a:lnTo>
                  <a:lnTo>
                    <a:pt x="1500" y="2146"/>
                  </a:lnTo>
                  <a:lnTo>
                    <a:pt x="1939" y="2999"/>
                  </a:lnTo>
                  <a:lnTo>
                    <a:pt x="1939" y="1810"/>
                  </a:lnTo>
                  <a:lnTo>
                    <a:pt x="3129" y="1396"/>
                  </a:lnTo>
                  <a:lnTo>
                    <a:pt x="1836" y="1293"/>
                  </a:lnTo>
                  <a:lnTo>
                    <a:pt x="1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25;p77">
              <a:extLst>
                <a:ext uri="{FF2B5EF4-FFF2-40B4-BE49-F238E27FC236}">
                  <a16:creationId xmlns:a16="http://schemas.microsoft.com/office/drawing/2014/main" id="{8FAE6880-E268-78ED-7AF3-CE5EE4FCBB4F}"/>
                </a:ext>
              </a:extLst>
            </p:cNvPr>
            <p:cNvSpPr/>
            <p:nvPr/>
          </p:nvSpPr>
          <p:spPr>
            <a:xfrm>
              <a:off x="3701548" y="3706667"/>
              <a:ext cx="67884" cy="82471"/>
            </a:xfrm>
            <a:custGeom>
              <a:avLst/>
              <a:gdLst/>
              <a:ahLst/>
              <a:cxnLst/>
              <a:rect l="l" t="t" r="r" b="b"/>
              <a:pathLst>
                <a:path w="2043" h="2482" extrusionOk="0">
                  <a:moveTo>
                    <a:pt x="440" y="0"/>
                  </a:moveTo>
                  <a:lnTo>
                    <a:pt x="879" y="957"/>
                  </a:lnTo>
                  <a:lnTo>
                    <a:pt x="0" y="1500"/>
                  </a:lnTo>
                  <a:lnTo>
                    <a:pt x="0" y="1500"/>
                  </a:lnTo>
                  <a:lnTo>
                    <a:pt x="983" y="1396"/>
                  </a:lnTo>
                  <a:lnTo>
                    <a:pt x="1396" y="2482"/>
                  </a:lnTo>
                  <a:lnTo>
                    <a:pt x="1396" y="1396"/>
                  </a:lnTo>
                  <a:lnTo>
                    <a:pt x="2042" y="1706"/>
                  </a:lnTo>
                  <a:lnTo>
                    <a:pt x="2042" y="1706"/>
                  </a:lnTo>
                  <a:lnTo>
                    <a:pt x="1525" y="957"/>
                  </a:lnTo>
                  <a:lnTo>
                    <a:pt x="1939" y="104"/>
                  </a:lnTo>
                  <a:lnTo>
                    <a:pt x="1189" y="75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26;p77">
              <a:extLst>
                <a:ext uri="{FF2B5EF4-FFF2-40B4-BE49-F238E27FC236}">
                  <a16:creationId xmlns:a16="http://schemas.microsoft.com/office/drawing/2014/main" id="{149447C4-6495-B1E4-5A42-443A220D0AF9}"/>
                </a:ext>
              </a:extLst>
            </p:cNvPr>
            <p:cNvSpPr/>
            <p:nvPr/>
          </p:nvSpPr>
          <p:spPr>
            <a:xfrm>
              <a:off x="3966943" y="3545177"/>
              <a:ext cx="78218" cy="79048"/>
            </a:xfrm>
            <a:custGeom>
              <a:avLst/>
              <a:gdLst/>
              <a:ahLst/>
              <a:cxnLst/>
              <a:rect l="l" t="t" r="r" b="b"/>
              <a:pathLst>
                <a:path w="2354" h="2379" extrusionOk="0">
                  <a:moveTo>
                    <a:pt x="1500" y="0"/>
                  </a:moveTo>
                  <a:lnTo>
                    <a:pt x="957" y="983"/>
                  </a:lnTo>
                  <a:lnTo>
                    <a:pt x="1" y="750"/>
                  </a:lnTo>
                  <a:lnTo>
                    <a:pt x="854" y="1396"/>
                  </a:lnTo>
                  <a:lnTo>
                    <a:pt x="311" y="2379"/>
                  </a:lnTo>
                  <a:lnTo>
                    <a:pt x="1061" y="1629"/>
                  </a:lnTo>
                  <a:lnTo>
                    <a:pt x="1294" y="2379"/>
                  </a:lnTo>
                  <a:lnTo>
                    <a:pt x="1397" y="1396"/>
                  </a:lnTo>
                  <a:lnTo>
                    <a:pt x="2353" y="1293"/>
                  </a:lnTo>
                  <a:lnTo>
                    <a:pt x="1397" y="1086"/>
                  </a:lnTo>
                  <a:lnTo>
                    <a:pt x="1500" y="0"/>
                  </a:lnTo>
                  <a:close/>
                  <a:moveTo>
                    <a:pt x="1294" y="2379"/>
                  </a:moveTo>
                  <a:lnTo>
                    <a:pt x="1294" y="2379"/>
                  </a:lnTo>
                  <a:lnTo>
                    <a:pt x="1294" y="237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3388;p77">
            <a:extLst>
              <a:ext uri="{FF2B5EF4-FFF2-40B4-BE49-F238E27FC236}">
                <a16:creationId xmlns:a16="http://schemas.microsoft.com/office/drawing/2014/main" id="{516E4BDA-5E0D-2219-CF8E-85AB20CBCE36}"/>
              </a:ext>
            </a:extLst>
          </p:cNvPr>
          <p:cNvGrpSpPr/>
          <p:nvPr/>
        </p:nvGrpSpPr>
        <p:grpSpPr>
          <a:xfrm>
            <a:off x="6810932" y="1628210"/>
            <a:ext cx="1120201" cy="1022944"/>
            <a:chOff x="4550201" y="3875002"/>
            <a:chExt cx="583256" cy="532617"/>
          </a:xfrm>
        </p:grpSpPr>
        <p:sp>
          <p:nvSpPr>
            <p:cNvPr id="107" name="Google Shape;3389;p77">
              <a:extLst>
                <a:ext uri="{FF2B5EF4-FFF2-40B4-BE49-F238E27FC236}">
                  <a16:creationId xmlns:a16="http://schemas.microsoft.com/office/drawing/2014/main" id="{4FD30D0A-7774-BA78-A83C-040A35BC0CEC}"/>
                </a:ext>
              </a:extLst>
            </p:cNvPr>
            <p:cNvSpPr/>
            <p:nvPr/>
          </p:nvSpPr>
          <p:spPr>
            <a:xfrm>
              <a:off x="4768379" y="4339702"/>
              <a:ext cx="46419" cy="67917"/>
            </a:xfrm>
            <a:custGeom>
              <a:avLst/>
              <a:gdLst/>
              <a:ahLst/>
              <a:cxnLst/>
              <a:rect l="l" t="t" r="r" b="b"/>
              <a:pathLst>
                <a:path w="1397" h="2044" extrusionOk="0">
                  <a:moveTo>
                    <a:pt x="1190" y="1"/>
                  </a:moveTo>
                  <a:lnTo>
                    <a:pt x="0" y="234"/>
                  </a:lnTo>
                  <a:lnTo>
                    <a:pt x="440" y="2043"/>
                  </a:lnTo>
                  <a:lnTo>
                    <a:pt x="853" y="1526"/>
                  </a:lnTo>
                  <a:lnTo>
                    <a:pt x="1396" y="1836"/>
                  </a:lnTo>
                  <a:lnTo>
                    <a:pt x="1396" y="1836"/>
                  </a:lnTo>
                  <a:lnTo>
                    <a:pt x="11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90;p77">
              <a:extLst>
                <a:ext uri="{FF2B5EF4-FFF2-40B4-BE49-F238E27FC236}">
                  <a16:creationId xmlns:a16="http://schemas.microsoft.com/office/drawing/2014/main" id="{62932281-AB6A-6590-206D-84C68265F8A6}"/>
                </a:ext>
              </a:extLst>
            </p:cNvPr>
            <p:cNvSpPr/>
            <p:nvPr/>
          </p:nvSpPr>
          <p:spPr>
            <a:xfrm>
              <a:off x="4550201" y="3875002"/>
              <a:ext cx="371949" cy="353939"/>
            </a:xfrm>
            <a:custGeom>
              <a:avLst/>
              <a:gdLst/>
              <a:ahLst/>
              <a:cxnLst/>
              <a:rect l="l" t="t" r="r" b="b"/>
              <a:pathLst>
                <a:path w="11194" h="10652" extrusionOk="0">
                  <a:moveTo>
                    <a:pt x="3878" y="1"/>
                  </a:moveTo>
                  <a:lnTo>
                    <a:pt x="3645" y="2586"/>
                  </a:lnTo>
                  <a:lnTo>
                    <a:pt x="1060" y="2043"/>
                  </a:lnTo>
                  <a:lnTo>
                    <a:pt x="2353" y="4292"/>
                  </a:lnTo>
                  <a:lnTo>
                    <a:pt x="0" y="5274"/>
                  </a:lnTo>
                  <a:lnTo>
                    <a:pt x="2353" y="6334"/>
                  </a:lnTo>
                  <a:lnTo>
                    <a:pt x="1060" y="8609"/>
                  </a:lnTo>
                  <a:lnTo>
                    <a:pt x="3645" y="8066"/>
                  </a:lnTo>
                  <a:lnTo>
                    <a:pt x="3878" y="10651"/>
                  </a:lnTo>
                  <a:lnTo>
                    <a:pt x="5584" y="8712"/>
                  </a:lnTo>
                  <a:lnTo>
                    <a:pt x="7316" y="10651"/>
                  </a:lnTo>
                  <a:lnTo>
                    <a:pt x="7652" y="8066"/>
                  </a:lnTo>
                  <a:lnTo>
                    <a:pt x="10108" y="8609"/>
                  </a:lnTo>
                  <a:lnTo>
                    <a:pt x="8815" y="6334"/>
                  </a:lnTo>
                  <a:lnTo>
                    <a:pt x="11194" y="5274"/>
                  </a:lnTo>
                  <a:lnTo>
                    <a:pt x="8815" y="4292"/>
                  </a:lnTo>
                  <a:lnTo>
                    <a:pt x="10108" y="2043"/>
                  </a:lnTo>
                  <a:lnTo>
                    <a:pt x="7652" y="2586"/>
                  </a:lnTo>
                  <a:lnTo>
                    <a:pt x="7316" y="1"/>
                  </a:lnTo>
                  <a:lnTo>
                    <a:pt x="5584" y="1940"/>
                  </a:lnTo>
                  <a:lnTo>
                    <a:pt x="3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91;p77">
              <a:extLst>
                <a:ext uri="{FF2B5EF4-FFF2-40B4-BE49-F238E27FC236}">
                  <a16:creationId xmlns:a16="http://schemas.microsoft.com/office/drawing/2014/main" id="{CECE4A18-FC94-D664-834F-7B6E14BFC69C}"/>
                </a:ext>
              </a:extLst>
            </p:cNvPr>
            <p:cNvSpPr/>
            <p:nvPr/>
          </p:nvSpPr>
          <p:spPr>
            <a:xfrm>
              <a:off x="4624932" y="3931690"/>
              <a:ext cx="458706" cy="440696"/>
            </a:xfrm>
            <a:custGeom>
              <a:avLst/>
              <a:gdLst/>
              <a:ahLst/>
              <a:cxnLst/>
              <a:rect l="l" t="t" r="r" b="b"/>
              <a:pathLst>
                <a:path w="13805" h="13263" extrusionOk="0">
                  <a:moveTo>
                    <a:pt x="11736" y="1"/>
                  </a:moveTo>
                  <a:lnTo>
                    <a:pt x="1836" y="1630"/>
                  </a:lnTo>
                  <a:lnTo>
                    <a:pt x="104" y="3465"/>
                  </a:lnTo>
                  <a:cubicBezTo>
                    <a:pt x="0" y="3465"/>
                    <a:pt x="0" y="3568"/>
                    <a:pt x="0" y="3672"/>
                  </a:cubicBezTo>
                  <a:lnTo>
                    <a:pt x="336" y="4964"/>
                  </a:lnTo>
                  <a:lnTo>
                    <a:pt x="543" y="6050"/>
                  </a:lnTo>
                  <a:lnTo>
                    <a:pt x="1629" y="11091"/>
                  </a:lnTo>
                  <a:lnTo>
                    <a:pt x="1836" y="12073"/>
                  </a:lnTo>
                  <a:lnTo>
                    <a:pt x="1939" y="12719"/>
                  </a:lnTo>
                  <a:cubicBezTo>
                    <a:pt x="1939" y="12823"/>
                    <a:pt x="2043" y="12926"/>
                    <a:pt x="2172" y="12926"/>
                  </a:cubicBezTo>
                  <a:lnTo>
                    <a:pt x="3878" y="13262"/>
                  </a:lnTo>
                  <a:lnTo>
                    <a:pt x="13804" y="11970"/>
                  </a:lnTo>
                  <a:cubicBezTo>
                    <a:pt x="13365" y="7213"/>
                    <a:pt x="11736" y="1"/>
                    <a:pt x="11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92;p77">
              <a:extLst>
                <a:ext uri="{FF2B5EF4-FFF2-40B4-BE49-F238E27FC236}">
                  <a16:creationId xmlns:a16="http://schemas.microsoft.com/office/drawing/2014/main" id="{7C807467-1A3A-9BA0-5BA8-4E51A6EAFA4E}"/>
                </a:ext>
              </a:extLst>
            </p:cNvPr>
            <p:cNvSpPr/>
            <p:nvPr/>
          </p:nvSpPr>
          <p:spPr>
            <a:xfrm>
              <a:off x="4743458" y="4197119"/>
              <a:ext cx="110847" cy="107425"/>
            </a:xfrm>
            <a:custGeom>
              <a:avLst/>
              <a:gdLst/>
              <a:ahLst/>
              <a:cxnLst/>
              <a:rect l="l" t="t" r="r" b="b"/>
              <a:pathLst>
                <a:path w="3336" h="3233" extrusionOk="0">
                  <a:moveTo>
                    <a:pt x="1707" y="1"/>
                  </a:moveTo>
                  <a:cubicBezTo>
                    <a:pt x="750" y="1"/>
                    <a:pt x="1" y="750"/>
                    <a:pt x="1" y="1603"/>
                  </a:cubicBezTo>
                  <a:cubicBezTo>
                    <a:pt x="1" y="2586"/>
                    <a:pt x="750" y="3232"/>
                    <a:pt x="1707" y="3232"/>
                  </a:cubicBezTo>
                  <a:cubicBezTo>
                    <a:pt x="2586" y="3232"/>
                    <a:pt x="3335" y="2586"/>
                    <a:pt x="3335" y="1603"/>
                  </a:cubicBezTo>
                  <a:cubicBezTo>
                    <a:pt x="3335" y="750"/>
                    <a:pt x="2586" y="1"/>
                    <a:pt x="1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93;p77">
              <a:extLst>
                <a:ext uri="{FF2B5EF4-FFF2-40B4-BE49-F238E27FC236}">
                  <a16:creationId xmlns:a16="http://schemas.microsoft.com/office/drawing/2014/main" id="{DB9E7337-4E40-3165-C44E-63CACF01E289}"/>
                </a:ext>
              </a:extLst>
            </p:cNvPr>
            <p:cNvSpPr/>
            <p:nvPr/>
          </p:nvSpPr>
          <p:spPr>
            <a:xfrm>
              <a:off x="4958213" y="4171367"/>
              <a:ext cx="107391" cy="111678"/>
            </a:xfrm>
            <a:custGeom>
              <a:avLst/>
              <a:gdLst/>
              <a:ahLst/>
              <a:cxnLst/>
              <a:rect l="l" t="t" r="r" b="b"/>
              <a:pathLst>
                <a:path w="3232" h="3361" extrusionOk="0">
                  <a:moveTo>
                    <a:pt x="1603" y="0"/>
                  </a:moveTo>
                  <a:cubicBezTo>
                    <a:pt x="750" y="0"/>
                    <a:pt x="0" y="776"/>
                    <a:pt x="0" y="1629"/>
                  </a:cubicBezTo>
                  <a:cubicBezTo>
                    <a:pt x="0" y="2585"/>
                    <a:pt x="750" y="3361"/>
                    <a:pt x="1603" y="3361"/>
                  </a:cubicBezTo>
                  <a:cubicBezTo>
                    <a:pt x="2482" y="3361"/>
                    <a:pt x="3232" y="2585"/>
                    <a:pt x="3232" y="1629"/>
                  </a:cubicBezTo>
                  <a:cubicBezTo>
                    <a:pt x="3232" y="776"/>
                    <a:pt x="2482" y="0"/>
                    <a:pt x="1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94;p77">
              <a:extLst>
                <a:ext uri="{FF2B5EF4-FFF2-40B4-BE49-F238E27FC236}">
                  <a16:creationId xmlns:a16="http://schemas.microsoft.com/office/drawing/2014/main" id="{31C5F323-BBDF-5197-2313-CE1451E201DA}"/>
                </a:ext>
              </a:extLst>
            </p:cNvPr>
            <p:cNvSpPr/>
            <p:nvPr/>
          </p:nvSpPr>
          <p:spPr>
            <a:xfrm>
              <a:off x="4636097" y="4071715"/>
              <a:ext cx="71306" cy="61006"/>
            </a:xfrm>
            <a:custGeom>
              <a:avLst/>
              <a:gdLst/>
              <a:ahLst/>
              <a:cxnLst/>
              <a:rect l="l" t="t" r="r" b="b"/>
              <a:pathLst>
                <a:path w="2146" h="1836" extrusionOk="0">
                  <a:moveTo>
                    <a:pt x="2043" y="1"/>
                  </a:moveTo>
                  <a:lnTo>
                    <a:pt x="0" y="750"/>
                  </a:lnTo>
                  <a:lnTo>
                    <a:pt x="207" y="1836"/>
                  </a:lnTo>
                  <a:lnTo>
                    <a:pt x="2146" y="957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95;p77">
              <a:extLst>
                <a:ext uri="{FF2B5EF4-FFF2-40B4-BE49-F238E27FC236}">
                  <a16:creationId xmlns:a16="http://schemas.microsoft.com/office/drawing/2014/main" id="{5239E188-FF6B-521C-F87D-11FC3262FA14}"/>
                </a:ext>
              </a:extLst>
            </p:cNvPr>
            <p:cNvSpPr/>
            <p:nvPr/>
          </p:nvSpPr>
          <p:spPr>
            <a:xfrm>
              <a:off x="4679028" y="4296771"/>
              <a:ext cx="67917" cy="36118"/>
            </a:xfrm>
            <a:custGeom>
              <a:avLst/>
              <a:gdLst/>
              <a:ahLst/>
              <a:cxnLst/>
              <a:rect l="l" t="t" r="r" b="b"/>
              <a:pathLst>
                <a:path w="2044" h="1087" extrusionOk="0">
                  <a:moveTo>
                    <a:pt x="1940" y="0"/>
                  </a:moveTo>
                  <a:lnTo>
                    <a:pt x="1" y="104"/>
                  </a:lnTo>
                  <a:lnTo>
                    <a:pt x="208" y="1086"/>
                  </a:lnTo>
                  <a:lnTo>
                    <a:pt x="2043" y="1086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96;p77">
              <a:extLst>
                <a:ext uri="{FF2B5EF4-FFF2-40B4-BE49-F238E27FC236}">
                  <a16:creationId xmlns:a16="http://schemas.microsoft.com/office/drawing/2014/main" id="{E435297F-A5B1-E148-D1A6-BBCD6672E391}"/>
                </a:ext>
              </a:extLst>
            </p:cNvPr>
            <p:cNvSpPr/>
            <p:nvPr/>
          </p:nvSpPr>
          <p:spPr>
            <a:xfrm>
              <a:off x="4682483" y="3978077"/>
              <a:ext cx="79048" cy="401189"/>
            </a:xfrm>
            <a:custGeom>
              <a:avLst/>
              <a:gdLst/>
              <a:ahLst/>
              <a:cxnLst/>
              <a:rect l="l" t="t" r="r" b="b"/>
              <a:pathLst>
                <a:path w="2379" h="12074" extrusionOk="0">
                  <a:moveTo>
                    <a:pt x="104" y="1"/>
                  </a:moveTo>
                  <a:cubicBezTo>
                    <a:pt x="0" y="1"/>
                    <a:pt x="0" y="130"/>
                    <a:pt x="0" y="234"/>
                  </a:cubicBezTo>
                  <a:lnTo>
                    <a:pt x="440" y="2819"/>
                  </a:lnTo>
                  <a:lnTo>
                    <a:pt x="647" y="3878"/>
                  </a:lnTo>
                  <a:lnTo>
                    <a:pt x="1603" y="9591"/>
                  </a:lnTo>
                  <a:lnTo>
                    <a:pt x="1836" y="10677"/>
                  </a:lnTo>
                  <a:lnTo>
                    <a:pt x="2043" y="11866"/>
                  </a:lnTo>
                  <a:cubicBezTo>
                    <a:pt x="2043" y="11970"/>
                    <a:pt x="2146" y="12073"/>
                    <a:pt x="2249" y="12073"/>
                  </a:cubicBezTo>
                  <a:cubicBezTo>
                    <a:pt x="2379" y="12073"/>
                    <a:pt x="2379" y="11970"/>
                    <a:pt x="2379" y="11866"/>
                  </a:cubicBezTo>
                  <a:lnTo>
                    <a:pt x="2146" y="10574"/>
                  </a:lnTo>
                  <a:lnTo>
                    <a:pt x="1939" y="9591"/>
                  </a:lnTo>
                  <a:lnTo>
                    <a:pt x="957" y="3775"/>
                  </a:lnTo>
                  <a:lnTo>
                    <a:pt x="750" y="2715"/>
                  </a:lnTo>
                  <a:lnTo>
                    <a:pt x="311" y="130"/>
                  </a:lnTo>
                  <a:cubicBezTo>
                    <a:pt x="311" y="130"/>
                    <a:pt x="207" y="1"/>
                    <a:pt x="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97;p77">
              <a:extLst>
                <a:ext uri="{FF2B5EF4-FFF2-40B4-BE49-F238E27FC236}">
                  <a16:creationId xmlns:a16="http://schemas.microsoft.com/office/drawing/2014/main" id="{CD9F178B-BDF9-F5AF-440F-9DD498AD38F0}"/>
                </a:ext>
              </a:extLst>
            </p:cNvPr>
            <p:cNvSpPr/>
            <p:nvPr/>
          </p:nvSpPr>
          <p:spPr>
            <a:xfrm>
              <a:off x="4732293" y="3960898"/>
              <a:ext cx="275755" cy="117725"/>
            </a:xfrm>
            <a:custGeom>
              <a:avLst/>
              <a:gdLst/>
              <a:ahLst/>
              <a:cxnLst/>
              <a:rect l="l" t="t" r="r" b="b"/>
              <a:pathLst>
                <a:path w="8299" h="3543" extrusionOk="0">
                  <a:moveTo>
                    <a:pt x="7756" y="415"/>
                  </a:moveTo>
                  <a:lnTo>
                    <a:pt x="7988" y="1940"/>
                  </a:lnTo>
                  <a:lnTo>
                    <a:pt x="647" y="3103"/>
                  </a:lnTo>
                  <a:lnTo>
                    <a:pt x="462" y="1668"/>
                  </a:lnTo>
                  <a:lnTo>
                    <a:pt x="462" y="1668"/>
                  </a:lnTo>
                  <a:lnTo>
                    <a:pt x="7756" y="415"/>
                  </a:lnTo>
                  <a:close/>
                  <a:moveTo>
                    <a:pt x="7859" y="1"/>
                  </a:moveTo>
                  <a:lnTo>
                    <a:pt x="233" y="1397"/>
                  </a:lnTo>
                  <a:cubicBezTo>
                    <a:pt x="104" y="1397"/>
                    <a:pt x="1" y="1500"/>
                    <a:pt x="104" y="1604"/>
                  </a:cubicBezTo>
                  <a:lnTo>
                    <a:pt x="337" y="3336"/>
                  </a:lnTo>
                  <a:cubicBezTo>
                    <a:pt x="337" y="3439"/>
                    <a:pt x="337" y="3439"/>
                    <a:pt x="440" y="3542"/>
                  </a:cubicBezTo>
                  <a:lnTo>
                    <a:pt x="544" y="3542"/>
                  </a:lnTo>
                  <a:lnTo>
                    <a:pt x="8195" y="2146"/>
                  </a:lnTo>
                  <a:cubicBezTo>
                    <a:pt x="8299" y="2146"/>
                    <a:pt x="8299" y="2043"/>
                    <a:pt x="8299" y="2043"/>
                  </a:cubicBezTo>
                  <a:lnTo>
                    <a:pt x="8092" y="208"/>
                  </a:lnTo>
                  <a:cubicBezTo>
                    <a:pt x="8092" y="104"/>
                    <a:pt x="7988" y="104"/>
                    <a:pt x="7988" y="104"/>
                  </a:cubicBezTo>
                  <a:cubicBezTo>
                    <a:pt x="7988" y="1"/>
                    <a:pt x="7859" y="1"/>
                    <a:pt x="7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98;p77">
              <a:extLst>
                <a:ext uri="{FF2B5EF4-FFF2-40B4-BE49-F238E27FC236}">
                  <a16:creationId xmlns:a16="http://schemas.microsoft.com/office/drawing/2014/main" id="{C8DD4D9F-5443-F147-6648-CB7002E7263E}"/>
                </a:ext>
              </a:extLst>
            </p:cNvPr>
            <p:cNvSpPr/>
            <p:nvPr/>
          </p:nvSpPr>
          <p:spPr>
            <a:xfrm>
              <a:off x="4768379" y="4114247"/>
              <a:ext cx="110847" cy="100713"/>
            </a:xfrm>
            <a:custGeom>
              <a:avLst/>
              <a:gdLst/>
              <a:ahLst/>
              <a:cxnLst/>
              <a:rect l="l" t="t" r="r" b="b"/>
              <a:pathLst>
                <a:path w="3336" h="3031" extrusionOk="0">
                  <a:moveTo>
                    <a:pt x="1611" y="0"/>
                  </a:moveTo>
                  <a:cubicBezTo>
                    <a:pt x="1540" y="0"/>
                    <a:pt x="1469" y="4"/>
                    <a:pt x="1396" y="13"/>
                  </a:cubicBezTo>
                  <a:cubicBezTo>
                    <a:pt x="543" y="117"/>
                    <a:pt x="0" y="866"/>
                    <a:pt x="104" y="1719"/>
                  </a:cubicBezTo>
                  <a:cubicBezTo>
                    <a:pt x="197" y="2511"/>
                    <a:pt x="815" y="3031"/>
                    <a:pt x="1580" y="3031"/>
                  </a:cubicBezTo>
                  <a:cubicBezTo>
                    <a:pt x="1664" y="3031"/>
                    <a:pt x="1749" y="3024"/>
                    <a:pt x="1836" y="3012"/>
                  </a:cubicBezTo>
                  <a:cubicBezTo>
                    <a:pt x="2689" y="2908"/>
                    <a:pt x="3335" y="2055"/>
                    <a:pt x="3128" y="1306"/>
                  </a:cubicBezTo>
                  <a:cubicBezTo>
                    <a:pt x="3034" y="501"/>
                    <a:pt x="2376" y="0"/>
                    <a:pt x="1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99;p77">
              <a:extLst>
                <a:ext uri="{FF2B5EF4-FFF2-40B4-BE49-F238E27FC236}">
                  <a16:creationId xmlns:a16="http://schemas.microsoft.com/office/drawing/2014/main" id="{2ED804AA-992B-7416-A969-3B6E3DD6926C}"/>
                </a:ext>
              </a:extLst>
            </p:cNvPr>
            <p:cNvSpPr/>
            <p:nvPr/>
          </p:nvSpPr>
          <p:spPr>
            <a:xfrm>
              <a:off x="4778680" y="4124482"/>
              <a:ext cx="85926" cy="80045"/>
            </a:xfrm>
            <a:custGeom>
              <a:avLst/>
              <a:gdLst/>
              <a:ahLst/>
              <a:cxnLst/>
              <a:rect l="l" t="t" r="r" b="b"/>
              <a:pathLst>
                <a:path w="2586" h="2409" extrusionOk="0">
                  <a:moveTo>
                    <a:pt x="1304" y="0"/>
                  </a:moveTo>
                  <a:cubicBezTo>
                    <a:pt x="1233" y="0"/>
                    <a:pt x="1160" y="5"/>
                    <a:pt x="1086" y="15"/>
                  </a:cubicBezTo>
                  <a:cubicBezTo>
                    <a:pt x="440" y="119"/>
                    <a:pt x="1" y="662"/>
                    <a:pt x="130" y="1411"/>
                  </a:cubicBezTo>
                  <a:cubicBezTo>
                    <a:pt x="223" y="1994"/>
                    <a:pt x="758" y="2409"/>
                    <a:pt x="1336" y="2409"/>
                  </a:cubicBezTo>
                  <a:cubicBezTo>
                    <a:pt x="1399" y="2409"/>
                    <a:pt x="1462" y="2404"/>
                    <a:pt x="1526" y="2394"/>
                  </a:cubicBezTo>
                  <a:cubicBezTo>
                    <a:pt x="2172" y="2290"/>
                    <a:pt x="2586" y="1644"/>
                    <a:pt x="2482" y="998"/>
                  </a:cubicBezTo>
                  <a:cubicBezTo>
                    <a:pt x="2482" y="415"/>
                    <a:pt x="1957" y="0"/>
                    <a:pt x="1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00;p77">
              <a:extLst>
                <a:ext uri="{FF2B5EF4-FFF2-40B4-BE49-F238E27FC236}">
                  <a16:creationId xmlns:a16="http://schemas.microsoft.com/office/drawing/2014/main" id="{4D67D8A1-07C4-C2E7-B617-2E82D903F168}"/>
                </a:ext>
              </a:extLst>
            </p:cNvPr>
            <p:cNvSpPr/>
            <p:nvPr/>
          </p:nvSpPr>
          <p:spPr>
            <a:xfrm>
              <a:off x="4918704" y="4091585"/>
              <a:ext cx="110814" cy="101909"/>
            </a:xfrm>
            <a:custGeom>
              <a:avLst/>
              <a:gdLst/>
              <a:ahLst/>
              <a:cxnLst/>
              <a:rect l="l" t="t" r="r" b="b"/>
              <a:pathLst>
                <a:path w="3335" h="3067" extrusionOk="0">
                  <a:moveTo>
                    <a:pt x="1750" y="1"/>
                  </a:moveTo>
                  <a:cubicBezTo>
                    <a:pt x="1635" y="1"/>
                    <a:pt x="1516" y="16"/>
                    <a:pt x="1396" y="49"/>
                  </a:cubicBezTo>
                  <a:cubicBezTo>
                    <a:pt x="543" y="152"/>
                    <a:pt x="0" y="902"/>
                    <a:pt x="104" y="1755"/>
                  </a:cubicBezTo>
                  <a:cubicBezTo>
                    <a:pt x="197" y="2547"/>
                    <a:pt x="920" y="3066"/>
                    <a:pt x="1687" y="3066"/>
                  </a:cubicBezTo>
                  <a:cubicBezTo>
                    <a:pt x="1771" y="3066"/>
                    <a:pt x="1855" y="3060"/>
                    <a:pt x="1939" y="3047"/>
                  </a:cubicBezTo>
                  <a:cubicBezTo>
                    <a:pt x="2689" y="2841"/>
                    <a:pt x="3335" y="2091"/>
                    <a:pt x="3231" y="1238"/>
                  </a:cubicBezTo>
                  <a:cubicBezTo>
                    <a:pt x="3054" y="572"/>
                    <a:pt x="2456" y="1"/>
                    <a:pt x="17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01;p77">
              <a:extLst>
                <a:ext uri="{FF2B5EF4-FFF2-40B4-BE49-F238E27FC236}">
                  <a16:creationId xmlns:a16="http://schemas.microsoft.com/office/drawing/2014/main" id="{DFC9BAB0-8606-E272-9427-A02C20965F05}"/>
                </a:ext>
              </a:extLst>
            </p:cNvPr>
            <p:cNvSpPr/>
            <p:nvPr/>
          </p:nvSpPr>
          <p:spPr>
            <a:xfrm>
              <a:off x="4929005" y="4099627"/>
              <a:ext cx="90213" cy="83434"/>
            </a:xfrm>
            <a:custGeom>
              <a:avLst/>
              <a:gdLst/>
              <a:ahLst/>
              <a:cxnLst/>
              <a:rect l="l" t="t" r="r" b="b"/>
              <a:pathLst>
                <a:path w="2715" h="2511" extrusionOk="0">
                  <a:moveTo>
                    <a:pt x="1350" y="1"/>
                  </a:moveTo>
                  <a:cubicBezTo>
                    <a:pt x="1297" y="1"/>
                    <a:pt x="1243" y="5"/>
                    <a:pt x="1190" y="14"/>
                  </a:cubicBezTo>
                  <a:cubicBezTo>
                    <a:pt x="440" y="117"/>
                    <a:pt x="0" y="763"/>
                    <a:pt x="130" y="1410"/>
                  </a:cubicBezTo>
                  <a:cubicBezTo>
                    <a:pt x="223" y="2086"/>
                    <a:pt x="759" y="2510"/>
                    <a:pt x="1338" y="2510"/>
                  </a:cubicBezTo>
                  <a:cubicBezTo>
                    <a:pt x="1400" y="2510"/>
                    <a:pt x="1463" y="2505"/>
                    <a:pt x="1526" y="2495"/>
                  </a:cubicBezTo>
                  <a:cubicBezTo>
                    <a:pt x="2172" y="2392"/>
                    <a:pt x="2715" y="1746"/>
                    <a:pt x="2585" y="1099"/>
                  </a:cubicBezTo>
                  <a:cubicBezTo>
                    <a:pt x="2491" y="507"/>
                    <a:pt x="1939" y="1"/>
                    <a:pt x="1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02;p77">
              <a:extLst>
                <a:ext uri="{FF2B5EF4-FFF2-40B4-BE49-F238E27FC236}">
                  <a16:creationId xmlns:a16="http://schemas.microsoft.com/office/drawing/2014/main" id="{1B85FB1C-5D61-C077-3069-7A079740A113}"/>
                </a:ext>
              </a:extLst>
            </p:cNvPr>
            <p:cNvSpPr/>
            <p:nvPr/>
          </p:nvSpPr>
          <p:spPr>
            <a:xfrm>
              <a:off x="4875740" y="4179076"/>
              <a:ext cx="57583" cy="35254"/>
            </a:xfrm>
            <a:custGeom>
              <a:avLst/>
              <a:gdLst/>
              <a:ahLst/>
              <a:cxnLst/>
              <a:rect l="l" t="t" r="r" b="b"/>
              <a:pathLst>
                <a:path w="1733" h="1061" extrusionOk="0">
                  <a:moveTo>
                    <a:pt x="1397" y="1"/>
                  </a:moveTo>
                  <a:cubicBezTo>
                    <a:pt x="1293" y="1"/>
                    <a:pt x="1190" y="104"/>
                    <a:pt x="1190" y="208"/>
                  </a:cubicBezTo>
                  <a:cubicBezTo>
                    <a:pt x="1190" y="414"/>
                    <a:pt x="957" y="544"/>
                    <a:pt x="854" y="544"/>
                  </a:cubicBezTo>
                  <a:cubicBezTo>
                    <a:pt x="750" y="544"/>
                    <a:pt x="544" y="414"/>
                    <a:pt x="544" y="414"/>
                  </a:cubicBezTo>
                  <a:cubicBezTo>
                    <a:pt x="440" y="208"/>
                    <a:pt x="311" y="208"/>
                    <a:pt x="207" y="208"/>
                  </a:cubicBezTo>
                  <a:cubicBezTo>
                    <a:pt x="104" y="311"/>
                    <a:pt x="1" y="414"/>
                    <a:pt x="1" y="544"/>
                  </a:cubicBezTo>
                  <a:cubicBezTo>
                    <a:pt x="207" y="854"/>
                    <a:pt x="544" y="1061"/>
                    <a:pt x="854" y="1061"/>
                  </a:cubicBezTo>
                  <a:lnTo>
                    <a:pt x="957" y="1061"/>
                  </a:lnTo>
                  <a:cubicBezTo>
                    <a:pt x="1397" y="957"/>
                    <a:pt x="1603" y="647"/>
                    <a:pt x="1733" y="311"/>
                  </a:cubicBezTo>
                  <a:cubicBezTo>
                    <a:pt x="1733" y="104"/>
                    <a:pt x="1603" y="1"/>
                    <a:pt x="1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03;p77">
              <a:extLst>
                <a:ext uri="{FF2B5EF4-FFF2-40B4-BE49-F238E27FC236}">
                  <a16:creationId xmlns:a16="http://schemas.microsoft.com/office/drawing/2014/main" id="{F84D489B-D66B-EF92-C7C1-4A53688C7191}"/>
                </a:ext>
              </a:extLst>
            </p:cNvPr>
            <p:cNvSpPr/>
            <p:nvPr/>
          </p:nvSpPr>
          <p:spPr>
            <a:xfrm>
              <a:off x="5050986" y="4197119"/>
              <a:ext cx="82471" cy="85926"/>
            </a:xfrm>
            <a:custGeom>
              <a:avLst/>
              <a:gdLst/>
              <a:ahLst/>
              <a:cxnLst/>
              <a:rect l="l" t="t" r="r" b="b"/>
              <a:pathLst>
                <a:path w="2482" h="2586" extrusionOk="0">
                  <a:moveTo>
                    <a:pt x="1293" y="1"/>
                  </a:moveTo>
                  <a:lnTo>
                    <a:pt x="1086" y="1061"/>
                  </a:lnTo>
                  <a:lnTo>
                    <a:pt x="0" y="1293"/>
                  </a:lnTo>
                  <a:lnTo>
                    <a:pt x="1086" y="1500"/>
                  </a:lnTo>
                  <a:lnTo>
                    <a:pt x="1293" y="2586"/>
                  </a:lnTo>
                  <a:lnTo>
                    <a:pt x="1499" y="1500"/>
                  </a:lnTo>
                  <a:lnTo>
                    <a:pt x="2482" y="1293"/>
                  </a:lnTo>
                  <a:lnTo>
                    <a:pt x="1499" y="1061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04;p77">
              <a:extLst>
                <a:ext uri="{FF2B5EF4-FFF2-40B4-BE49-F238E27FC236}">
                  <a16:creationId xmlns:a16="http://schemas.microsoft.com/office/drawing/2014/main" id="{E6E7923B-C962-D10A-FA56-F36D001A6551}"/>
                </a:ext>
              </a:extLst>
            </p:cNvPr>
            <p:cNvSpPr/>
            <p:nvPr/>
          </p:nvSpPr>
          <p:spPr>
            <a:xfrm>
              <a:off x="4857697" y="4318237"/>
              <a:ext cx="82504" cy="85926"/>
            </a:xfrm>
            <a:custGeom>
              <a:avLst/>
              <a:gdLst/>
              <a:ahLst/>
              <a:cxnLst/>
              <a:rect l="l" t="t" r="r" b="b"/>
              <a:pathLst>
                <a:path w="2483" h="2586" extrusionOk="0">
                  <a:moveTo>
                    <a:pt x="1293" y="1"/>
                  </a:moveTo>
                  <a:lnTo>
                    <a:pt x="1087" y="1086"/>
                  </a:lnTo>
                  <a:lnTo>
                    <a:pt x="1" y="1293"/>
                  </a:lnTo>
                  <a:lnTo>
                    <a:pt x="1087" y="1526"/>
                  </a:lnTo>
                  <a:lnTo>
                    <a:pt x="1293" y="2586"/>
                  </a:lnTo>
                  <a:lnTo>
                    <a:pt x="1397" y="1526"/>
                  </a:lnTo>
                  <a:lnTo>
                    <a:pt x="2482" y="1293"/>
                  </a:lnTo>
                  <a:lnTo>
                    <a:pt x="1397" y="108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05;p77">
              <a:extLst>
                <a:ext uri="{FF2B5EF4-FFF2-40B4-BE49-F238E27FC236}">
                  <a16:creationId xmlns:a16="http://schemas.microsoft.com/office/drawing/2014/main" id="{A0006BAF-BCE7-4B5E-E20D-A6EA736954FA}"/>
                </a:ext>
              </a:extLst>
            </p:cNvPr>
            <p:cNvSpPr/>
            <p:nvPr/>
          </p:nvSpPr>
          <p:spPr>
            <a:xfrm>
              <a:off x="4581968" y="4197119"/>
              <a:ext cx="82504" cy="85926"/>
            </a:xfrm>
            <a:custGeom>
              <a:avLst/>
              <a:gdLst/>
              <a:ahLst/>
              <a:cxnLst/>
              <a:rect l="l" t="t" r="r" b="b"/>
              <a:pathLst>
                <a:path w="2483" h="2586" extrusionOk="0">
                  <a:moveTo>
                    <a:pt x="1190" y="1"/>
                  </a:moveTo>
                  <a:lnTo>
                    <a:pt x="983" y="1061"/>
                  </a:lnTo>
                  <a:lnTo>
                    <a:pt x="1" y="1293"/>
                  </a:lnTo>
                  <a:lnTo>
                    <a:pt x="983" y="1500"/>
                  </a:lnTo>
                  <a:lnTo>
                    <a:pt x="1190" y="2586"/>
                  </a:lnTo>
                  <a:lnTo>
                    <a:pt x="1397" y="1500"/>
                  </a:lnTo>
                  <a:lnTo>
                    <a:pt x="2482" y="1293"/>
                  </a:lnTo>
                  <a:lnTo>
                    <a:pt x="1397" y="1061"/>
                  </a:lnTo>
                  <a:lnTo>
                    <a:pt x="11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06;p77">
              <a:extLst>
                <a:ext uri="{FF2B5EF4-FFF2-40B4-BE49-F238E27FC236}">
                  <a16:creationId xmlns:a16="http://schemas.microsoft.com/office/drawing/2014/main" id="{26E12E6B-6C4D-8911-A683-56BCD14E0444}"/>
                </a:ext>
              </a:extLst>
            </p:cNvPr>
            <p:cNvSpPr/>
            <p:nvPr/>
          </p:nvSpPr>
          <p:spPr>
            <a:xfrm>
              <a:off x="4847396" y="3896501"/>
              <a:ext cx="81640" cy="81607"/>
            </a:xfrm>
            <a:custGeom>
              <a:avLst/>
              <a:gdLst/>
              <a:ahLst/>
              <a:cxnLst/>
              <a:rect l="l" t="t" r="r" b="b"/>
              <a:pathLst>
                <a:path w="2457" h="2456" extrusionOk="0">
                  <a:moveTo>
                    <a:pt x="1293" y="0"/>
                  </a:moveTo>
                  <a:lnTo>
                    <a:pt x="1060" y="1060"/>
                  </a:lnTo>
                  <a:lnTo>
                    <a:pt x="1" y="1163"/>
                  </a:lnTo>
                  <a:lnTo>
                    <a:pt x="1060" y="1396"/>
                  </a:lnTo>
                  <a:lnTo>
                    <a:pt x="1293" y="2456"/>
                  </a:lnTo>
                  <a:lnTo>
                    <a:pt x="1397" y="1396"/>
                  </a:lnTo>
                  <a:lnTo>
                    <a:pt x="2456" y="1163"/>
                  </a:lnTo>
                  <a:lnTo>
                    <a:pt x="1397" y="1060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3215;p77">
            <a:extLst>
              <a:ext uri="{FF2B5EF4-FFF2-40B4-BE49-F238E27FC236}">
                <a16:creationId xmlns:a16="http://schemas.microsoft.com/office/drawing/2014/main" id="{D8185C1A-8709-C7B0-A235-80922869BC92}"/>
              </a:ext>
            </a:extLst>
          </p:cNvPr>
          <p:cNvGrpSpPr/>
          <p:nvPr/>
        </p:nvGrpSpPr>
        <p:grpSpPr>
          <a:xfrm>
            <a:off x="-23724" y="93467"/>
            <a:ext cx="1112840" cy="919801"/>
            <a:chOff x="3912844" y="2182893"/>
            <a:chExt cx="801464" cy="759504"/>
          </a:xfrm>
        </p:grpSpPr>
        <p:sp>
          <p:nvSpPr>
            <p:cNvPr id="126" name="Google Shape;3216;p77">
              <a:extLst>
                <a:ext uri="{FF2B5EF4-FFF2-40B4-BE49-F238E27FC236}">
                  <a16:creationId xmlns:a16="http://schemas.microsoft.com/office/drawing/2014/main" id="{0630306E-4A93-6D32-81CF-0E37AE183B38}"/>
                </a:ext>
              </a:extLst>
            </p:cNvPr>
            <p:cNvSpPr/>
            <p:nvPr/>
          </p:nvSpPr>
          <p:spPr>
            <a:xfrm>
              <a:off x="4385285" y="2319631"/>
              <a:ext cx="185576" cy="335864"/>
            </a:xfrm>
            <a:custGeom>
              <a:avLst/>
              <a:gdLst/>
              <a:ahLst/>
              <a:cxnLst/>
              <a:rect l="l" t="t" r="r" b="b"/>
              <a:pathLst>
                <a:path w="5585" h="10108" extrusionOk="0">
                  <a:moveTo>
                    <a:pt x="5274" y="0"/>
                  </a:moveTo>
                  <a:cubicBezTo>
                    <a:pt x="4628" y="543"/>
                    <a:pt x="4188" y="1293"/>
                    <a:pt x="3749" y="1939"/>
                  </a:cubicBezTo>
                  <a:cubicBezTo>
                    <a:pt x="2146" y="4421"/>
                    <a:pt x="957" y="7109"/>
                    <a:pt x="0" y="9901"/>
                  </a:cubicBezTo>
                  <a:lnTo>
                    <a:pt x="414" y="10108"/>
                  </a:lnTo>
                  <a:cubicBezTo>
                    <a:pt x="1396" y="7316"/>
                    <a:pt x="2586" y="4627"/>
                    <a:pt x="4188" y="2146"/>
                  </a:cubicBezTo>
                  <a:cubicBezTo>
                    <a:pt x="4524" y="1499"/>
                    <a:pt x="4938" y="853"/>
                    <a:pt x="5584" y="414"/>
                  </a:cubicBezTo>
                  <a:lnTo>
                    <a:pt x="5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217;p77">
              <a:extLst>
                <a:ext uri="{FF2B5EF4-FFF2-40B4-BE49-F238E27FC236}">
                  <a16:creationId xmlns:a16="http://schemas.microsoft.com/office/drawing/2014/main" id="{23646EC8-4ADE-08CF-1F6C-8EB28685DF6C}"/>
                </a:ext>
              </a:extLst>
            </p:cNvPr>
            <p:cNvSpPr/>
            <p:nvPr/>
          </p:nvSpPr>
          <p:spPr>
            <a:xfrm>
              <a:off x="4327733" y="2250180"/>
              <a:ext cx="200162" cy="61338"/>
            </a:xfrm>
            <a:custGeom>
              <a:avLst/>
              <a:gdLst/>
              <a:ahLst/>
              <a:cxnLst/>
              <a:rect l="l" t="t" r="r" b="b"/>
              <a:pathLst>
                <a:path w="6024" h="1846" extrusionOk="0">
                  <a:moveTo>
                    <a:pt x="1949" y="0"/>
                  </a:moveTo>
                  <a:cubicBezTo>
                    <a:pt x="1662" y="0"/>
                    <a:pt x="1374" y="20"/>
                    <a:pt x="1086" y="62"/>
                  </a:cubicBezTo>
                  <a:cubicBezTo>
                    <a:pt x="854" y="62"/>
                    <a:pt x="647" y="62"/>
                    <a:pt x="440" y="165"/>
                  </a:cubicBezTo>
                  <a:cubicBezTo>
                    <a:pt x="207" y="269"/>
                    <a:pt x="104" y="476"/>
                    <a:pt x="104" y="708"/>
                  </a:cubicBezTo>
                  <a:cubicBezTo>
                    <a:pt x="0" y="1018"/>
                    <a:pt x="311" y="1354"/>
                    <a:pt x="647" y="1561"/>
                  </a:cubicBezTo>
                  <a:cubicBezTo>
                    <a:pt x="1086" y="1768"/>
                    <a:pt x="1500" y="1768"/>
                    <a:pt x="2043" y="1768"/>
                  </a:cubicBezTo>
                  <a:cubicBezTo>
                    <a:pt x="2689" y="1820"/>
                    <a:pt x="3335" y="1846"/>
                    <a:pt x="3994" y="1846"/>
                  </a:cubicBezTo>
                  <a:cubicBezTo>
                    <a:pt x="4654" y="1846"/>
                    <a:pt x="5326" y="1820"/>
                    <a:pt x="6024" y="1768"/>
                  </a:cubicBezTo>
                  <a:cubicBezTo>
                    <a:pt x="5920" y="1561"/>
                    <a:pt x="5817" y="1225"/>
                    <a:pt x="5610" y="1122"/>
                  </a:cubicBezTo>
                  <a:cubicBezTo>
                    <a:pt x="4549" y="422"/>
                    <a:pt x="3262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218;p77">
              <a:extLst>
                <a:ext uri="{FF2B5EF4-FFF2-40B4-BE49-F238E27FC236}">
                  <a16:creationId xmlns:a16="http://schemas.microsoft.com/office/drawing/2014/main" id="{CF43BC8E-5204-703B-3D21-45477D3360B5}"/>
                </a:ext>
              </a:extLst>
            </p:cNvPr>
            <p:cNvSpPr/>
            <p:nvPr/>
          </p:nvSpPr>
          <p:spPr>
            <a:xfrm>
              <a:off x="4338034" y="2308928"/>
              <a:ext cx="189862" cy="109950"/>
            </a:xfrm>
            <a:custGeom>
              <a:avLst/>
              <a:gdLst/>
              <a:ahLst/>
              <a:cxnLst/>
              <a:rect l="l" t="t" r="r" b="b"/>
              <a:pathLst>
                <a:path w="5714" h="3309" extrusionOk="0">
                  <a:moveTo>
                    <a:pt x="5610" y="0"/>
                  </a:moveTo>
                  <a:cubicBezTo>
                    <a:pt x="4654" y="103"/>
                    <a:pt x="3568" y="0"/>
                    <a:pt x="2586" y="336"/>
                  </a:cubicBezTo>
                  <a:cubicBezTo>
                    <a:pt x="1526" y="543"/>
                    <a:pt x="544" y="1189"/>
                    <a:pt x="130" y="2172"/>
                  </a:cubicBezTo>
                  <a:cubicBezTo>
                    <a:pt x="130" y="2378"/>
                    <a:pt x="1" y="2585"/>
                    <a:pt x="130" y="2818"/>
                  </a:cubicBezTo>
                  <a:cubicBezTo>
                    <a:pt x="233" y="3025"/>
                    <a:pt x="337" y="3231"/>
                    <a:pt x="544" y="3231"/>
                  </a:cubicBezTo>
                  <a:cubicBezTo>
                    <a:pt x="660" y="3283"/>
                    <a:pt x="770" y="3309"/>
                    <a:pt x="876" y="3309"/>
                  </a:cubicBezTo>
                  <a:cubicBezTo>
                    <a:pt x="983" y="3309"/>
                    <a:pt x="1086" y="3283"/>
                    <a:pt x="1190" y="3231"/>
                  </a:cubicBezTo>
                  <a:cubicBezTo>
                    <a:pt x="2069" y="3128"/>
                    <a:pt x="2715" y="2818"/>
                    <a:pt x="3465" y="2378"/>
                  </a:cubicBezTo>
                  <a:cubicBezTo>
                    <a:pt x="4214" y="1835"/>
                    <a:pt x="4964" y="1189"/>
                    <a:pt x="5714" y="543"/>
                  </a:cubicBezTo>
                  <a:cubicBezTo>
                    <a:pt x="5714" y="440"/>
                    <a:pt x="5714" y="233"/>
                    <a:pt x="5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219;p77">
              <a:extLst>
                <a:ext uri="{FF2B5EF4-FFF2-40B4-BE49-F238E27FC236}">
                  <a16:creationId xmlns:a16="http://schemas.microsoft.com/office/drawing/2014/main" id="{D284AAD4-6D19-0A90-16E6-4423B2AC4342}"/>
                </a:ext>
              </a:extLst>
            </p:cNvPr>
            <p:cNvSpPr/>
            <p:nvPr/>
          </p:nvSpPr>
          <p:spPr>
            <a:xfrm>
              <a:off x="4402464" y="2323053"/>
              <a:ext cx="140054" cy="193617"/>
            </a:xfrm>
            <a:custGeom>
              <a:avLst/>
              <a:gdLst/>
              <a:ahLst/>
              <a:cxnLst/>
              <a:rect l="l" t="t" r="r" b="b"/>
              <a:pathLst>
                <a:path w="4215" h="5827" extrusionOk="0">
                  <a:moveTo>
                    <a:pt x="3671" y="1"/>
                  </a:moveTo>
                  <a:cubicBezTo>
                    <a:pt x="2482" y="957"/>
                    <a:pt x="1293" y="2146"/>
                    <a:pt x="543" y="3439"/>
                  </a:cubicBezTo>
                  <a:cubicBezTo>
                    <a:pt x="233" y="3878"/>
                    <a:pt x="0" y="4318"/>
                    <a:pt x="0" y="4731"/>
                  </a:cubicBezTo>
                  <a:cubicBezTo>
                    <a:pt x="0" y="5171"/>
                    <a:pt x="130" y="5610"/>
                    <a:pt x="440" y="5713"/>
                  </a:cubicBezTo>
                  <a:cubicBezTo>
                    <a:pt x="568" y="5792"/>
                    <a:pt x="708" y="5826"/>
                    <a:pt x="850" y="5826"/>
                  </a:cubicBezTo>
                  <a:cubicBezTo>
                    <a:pt x="1081" y="5826"/>
                    <a:pt x="1318" y="5738"/>
                    <a:pt x="1526" y="5610"/>
                  </a:cubicBezTo>
                  <a:cubicBezTo>
                    <a:pt x="2275" y="5067"/>
                    <a:pt x="2715" y="4318"/>
                    <a:pt x="3025" y="3542"/>
                  </a:cubicBezTo>
                  <a:cubicBezTo>
                    <a:pt x="3464" y="2586"/>
                    <a:pt x="3878" y="1603"/>
                    <a:pt x="4214" y="543"/>
                  </a:cubicBezTo>
                  <a:cubicBezTo>
                    <a:pt x="4007" y="440"/>
                    <a:pt x="3878" y="207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220;p77">
              <a:extLst>
                <a:ext uri="{FF2B5EF4-FFF2-40B4-BE49-F238E27FC236}">
                  <a16:creationId xmlns:a16="http://schemas.microsoft.com/office/drawing/2014/main" id="{748439DD-75D5-8D0D-8BED-7198C0E08243}"/>
                </a:ext>
              </a:extLst>
            </p:cNvPr>
            <p:cNvSpPr/>
            <p:nvPr/>
          </p:nvSpPr>
          <p:spPr>
            <a:xfrm>
              <a:off x="4514145" y="2341096"/>
              <a:ext cx="71306" cy="221627"/>
            </a:xfrm>
            <a:custGeom>
              <a:avLst/>
              <a:gdLst/>
              <a:ahLst/>
              <a:cxnLst/>
              <a:rect l="l" t="t" r="r" b="b"/>
              <a:pathLst>
                <a:path w="2146" h="6670" extrusionOk="0">
                  <a:moveTo>
                    <a:pt x="853" y="0"/>
                  </a:moveTo>
                  <a:cubicBezTo>
                    <a:pt x="414" y="1707"/>
                    <a:pt x="103" y="3438"/>
                    <a:pt x="0" y="5170"/>
                  </a:cubicBezTo>
                  <a:cubicBezTo>
                    <a:pt x="0" y="5584"/>
                    <a:pt x="103" y="6127"/>
                    <a:pt x="310" y="6463"/>
                  </a:cubicBezTo>
                  <a:cubicBezTo>
                    <a:pt x="414" y="6566"/>
                    <a:pt x="517" y="6670"/>
                    <a:pt x="646" y="6670"/>
                  </a:cubicBezTo>
                  <a:lnTo>
                    <a:pt x="853" y="6670"/>
                  </a:lnTo>
                  <a:cubicBezTo>
                    <a:pt x="1293" y="6463"/>
                    <a:pt x="1499" y="5920"/>
                    <a:pt x="1706" y="5481"/>
                  </a:cubicBezTo>
                  <a:cubicBezTo>
                    <a:pt x="1810" y="4938"/>
                    <a:pt x="2042" y="4421"/>
                    <a:pt x="2042" y="3775"/>
                  </a:cubicBezTo>
                  <a:cubicBezTo>
                    <a:pt x="2146" y="2585"/>
                    <a:pt x="1706" y="1396"/>
                    <a:pt x="1396" y="207"/>
                  </a:cubicBezTo>
                  <a:cubicBezTo>
                    <a:pt x="1163" y="104"/>
                    <a:pt x="1060" y="104"/>
                    <a:pt x="8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221;p77">
              <a:extLst>
                <a:ext uri="{FF2B5EF4-FFF2-40B4-BE49-F238E27FC236}">
                  <a16:creationId xmlns:a16="http://schemas.microsoft.com/office/drawing/2014/main" id="{3A86D98A-204E-A4B7-FC6C-F3C3C9CFAB5B}"/>
                </a:ext>
              </a:extLst>
            </p:cNvPr>
            <p:cNvSpPr/>
            <p:nvPr/>
          </p:nvSpPr>
          <p:spPr>
            <a:xfrm>
              <a:off x="4567377" y="2356282"/>
              <a:ext cx="92804" cy="180359"/>
            </a:xfrm>
            <a:custGeom>
              <a:avLst/>
              <a:gdLst/>
              <a:ahLst/>
              <a:cxnLst/>
              <a:rect l="l" t="t" r="r" b="b"/>
              <a:pathLst>
                <a:path w="2793" h="5428" extrusionOk="0">
                  <a:moveTo>
                    <a:pt x="413" y="1"/>
                  </a:moveTo>
                  <a:cubicBezTo>
                    <a:pt x="337" y="1"/>
                    <a:pt x="267" y="26"/>
                    <a:pt x="208" y="86"/>
                  </a:cubicBezTo>
                  <a:cubicBezTo>
                    <a:pt x="1" y="190"/>
                    <a:pt x="208" y="603"/>
                    <a:pt x="208" y="836"/>
                  </a:cubicBezTo>
                  <a:cubicBezTo>
                    <a:pt x="337" y="1250"/>
                    <a:pt x="337" y="1586"/>
                    <a:pt x="440" y="1896"/>
                  </a:cubicBezTo>
                  <a:cubicBezTo>
                    <a:pt x="440" y="2671"/>
                    <a:pt x="544" y="3421"/>
                    <a:pt x="647" y="4171"/>
                  </a:cubicBezTo>
                  <a:cubicBezTo>
                    <a:pt x="750" y="4610"/>
                    <a:pt x="854" y="5024"/>
                    <a:pt x="1086" y="5256"/>
                  </a:cubicBezTo>
                  <a:cubicBezTo>
                    <a:pt x="1268" y="5377"/>
                    <a:pt x="1494" y="5428"/>
                    <a:pt x="1692" y="5428"/>
                  </a:cubicBezTo>
                  <a:cubicBezTo>
                    <a:pt x="1832" y="5428"/>
                    <a:pt x="1957" y="5403"/>
                    <a:pt x="2043" y="5360"/>
                  </a:cubicBezTo>
                  <a:cubicBezTo>
                    <a:pt x="2379" y="5127"/>
                    <a:pt x="2689" y="4920"/>
                    <a:pt x="2689" y="4610"/>
                  </a:cubicBezTo>
                  <a:cubicBezTo>
                    <a:pt x="2793" y="4274"/>
                    <a:pt x="2793" y="3964"/>
                    <a:pt x="2793" y="3628"/>
                  </a:cubicBezTo>
                  <a:cubicBezTo>
                    <a:pt x="2689" y="2542"/>
                    <a:pt x="2146" y="1586"/>
                    <a:pt x="1397" y="733"/>
                  </a:cubicBezTo>
                  <a:cubicBezTo>
                    <a:pt x="1227" y="541"/>
                    <a:pt x="760" y="1"/>
                    <a:pt x="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22;p77">
              <a:extLst>
                <a:ext uri="{FF2B5EF4-FFF2-40B4-BE49-F238E27FC236}">
                  <a16:creationId xmlns:a16="http://schemas.microsoft.com/office/drawing/2014/main" id="{CB6A7354-B554-1999-EBFD-B89B0F020C1E}"/>
                </a:ext>
              </a:extLst>
            </p:cNvPr>
            <p:cNvSpPr/>
            <p:nvPr/>
          </p:nvSpPr>
          <p:spPr>
            <a:xfrm>
              <a:off x="4488360" y="2283611"/>
              <a:ext cx="118556" cy="107325"/>
            </a:xfrm>
            <a:custGeom>
              <a:avLst/>
              <a:gdLst/>
              <a:ahLst/>
              <a:cxnLst/>
              <a:rect l="l" t="t" r="r" b="b"/>
              <a:pathLst>
                <a:path w="3568" h="3230" extrusionOk="0">
                  <a:moveTo>
                    <a:pt x="840" y="0"/>
                  </a:moveTo>
                  <a:cubicBezTo>
                    <a:pt x="537" y="0"/>
                    <a:pt x="267" y="94"/>
                    <a:pt x="130" y="334"/>
                  </a:cubicBezTo>
                  <a:cubicBezTo>
                    <a:pt x="1" y="438"/>
                    <a:pt x="1" y="541"/>
                    <a:pt x="1" y="748"/>
                  </a:cubicBezTo>
                  <a:cubicBezTo>
                    <a:pt x="1" y="1188"/>
                    <a:pt x="337" y="1498"/>
                    <a:pt x="647" y="1834"/>
                  </a:cubicBezTo>
                  <a:cubicBezTo>
                    <a:pt x="1422" y="2480"/>
                    <a:pt x="2172" y="3023"/>
                    <a:pt x="3128" y="3230"/>
                  </a:cubicBezTo>
                  <a:lnTo>
                    <a:pt x="3232" y="3230"/>
                  </a:lnTo>
                  <a:cubicBezTo>
                    <a:pt x="3361" y="3126"/>
                    <a:pt x="3464" y="3023"/>
                    <a:pt x="3464" y="2920"/>
                  </a:cubicBezTo>
                  <a:cubicBezTo>
                    <a:pt x="3568" y="2583"/>
                    <a:pt x="3464" y="2273"/>
                    <a:pt x="3232" y="1937"/>
                  </a:cubicBezTo>
                  <a:cubicBezTo>
                    <a:pt x="2922" y="1291"/>
                    <a:pt x="2482" y="748"/>
                    <a:pt x="1939" y="334"/>
                  </a:cubicBezTo>
                  <a:cubicBezTo>
                    <a:pt x="1652" y="147"/>
                    <a:pt x="1220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23;p77">
              <a:extLst>
                <a:ext uri="{FF2B5EF4-FFF2-40B4-BE49-F238E27FC236}">
                  <a16:creationId xmlns:a16="http://schemas.microsoft.com/office/drawing/2014/main" id="{5B9EA3D3-20D1-8AFA-7373-8184A1F25E84}"/>
                </a:ext>
              </a:extLst>
            </p:cNvPr>
            <p:cNvSpPr/>
            <p:nvPr/>
          </p:nvSpPr>
          <p:spPr>
            <a:xfrm>
              <a:off x="4410206" y="2487036"/>
              <a:ext cx="185542" cy="115200"/>
            </a:xfrm>
            <a:custGeom>
              <a:avLst/>
              <a:gdLst/>
              <a:ahLst/>
              <a:cxnLst/>
              <a:rect l="l" t="t" r="r" b="b"/>
              <a:pathLst>
                <a:path w="5584" h="3467" extrusionOk="0">
                  <a:moveTo>
                    <a:pt x="5160" y="1"/>
                  </a:moveTo>
                  <a:cubicBezTo>
                    <a:pt x="4341" y="1"/>
                    <a:pt x="3519" y="300"/>
                    <a:pt x="2792" y="675"/>
                  </a:cubicBezTo>
                  <a:cubicBezTo>
                    <a:pt x="1939" y="1192"/>
                    <a:pt x="1293" y="1838"/>
                    <a:pt x="646" y="2485"/>
                  </a:cubicBezTo>
                  <a:cubicBezTo>
                    <a:pt x="414" y="2821"/>
                    <a:pt x="104" y="3131"/>
                    <a:pt x="0" y="3467"/>
                  </a:cubicBezTo>
                  <a:cubicBezTo>
                    <a:pt x="1060" y="3027"/>
                    <a:pt x="2146" y="2717"/>
                    <a:pt x="3231" y="2278"/>
                  </a:cubicBezTo>
                  <a:cubicBezTo>
                    <a:pt x="4188" y="1838"/>
                    <a:pt x="5170" y="1089"/>
                    <a:pt x="5584" y="29"/>
                  </a:cubicBezTo>
                  <a:cubicBezTo>
                    <a:pt x="5443" y="10"/>
                    <a:pt x="5301" y="1"/>
                    <a:pt x="5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4;p77">
              <a:extLst>
                <a:ext uri="{FF2B5EF4-FFF2-40B4-BE49-F238E27FC236}">
                  <a16:creationId xmlns:a16="http://schemas.microsoft.com/office/drawing/2014/main" id="{DDE2CBF8-C5EB-FEE2-A1D5-52AA727C97CE}"/>
                </a:ext>
              </a:extLst>
            </p:cNvPr>
            <p:cNvSpPr/>
            <p:nvPr/>
          </p:nvSpPr>
          <p:spPr>
            <a:xfrm>
              <a:off x="4352655" y="2402070"/>
              <a:ext cx="75593" cy="203618"/>
            </a:xfrm>
            <a:custGeom>
              <a:avLst/>
              <a:gdLst/>
              <a:ahLst/>
              <a:cxnLst/>
              <a:rect l="l" t="t" r="r" b="b"/>
              <a:pathLst>
                <a:path w="2275" h="6128" extrusionOk="0">
                  <a:moveTo>
                    <a:pt x="336" y="1"/>
                  </a:moveTo>
                  <a:cubicBezTo>
                    <a:pt x="104" y="414"/>
                    <a:pt x="0" y="854"/>
                    <a:pt x="0" y="1397"/>
                  </a:cubicBezTo>
                  <a:cubicBezTo>
                    <a:pt x="0" y="2353"/>
                    <a:pt x="207" y="3439"/>
                    <a:pt x="646" y="4292"/>
                  </a:cubicBezTo>
                  <a:cubicBezTo>
                    <a:pt x="982" y="4938"/>
                    <a:pt x="1396" y="5481"/>
                    <a:pt x="1732" y="6127"/>
                  </a:cubicBezTo>
                  <a:cubicBezTo>
                    <a:pt x="1836" y="5274"/>
                    <a:pt x="2146" y="4525"/>
                    <a:pt x="2146" y="3542"/>
                  </a:cubicBezTo>
                  <a:cubicBezTo>
                    <a:pt x="2275" y="2689"/>
                    <a:pt x="2146" y="1707"/>
                    <a:pt x="1499" y="1061"/>
                  </a:cubicBezTo>
                  <a:cubicBezTo>
                    <a:pt x="1189" y="647"/>
                    <a:pt x="646" y="414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25;p77">
              <a:extLst>
                <a:ext uri="{FF2B5EF4-FFF2-40B4-BE49-F238E27FC236}">
                  <a16:creationId xmlns:a16="http://schemas.microsoft.com/office/drawing/2014/main" id="{B2FD647B-4803-7A74-C033-D41013482121}"/>
                </a:ext>
              </a:extLst>
            </p:cNvPr>
            <p:cNvSpPr/>
            <p:nvPr/>
          </p:nvSpPr>
          <p:spPr>
            <a:xfrm>
              <a:off x="4048582" y="2422406"/>
              <a:ext cx="182120" cy="111977"/>
            </a:xfrm>
            <a:custGeom>
              <a:avLst/>
              <a:gdLst/>
              <a:ahLst/>
              <a:cxnLst/>
              <a:rect l="l" t="t" r="r" b="b"/>
              <a:pathLst>
                <a:path w="5481" h="3370" extrusionOk="0">
                  <a:moveTo>
                    <a:pt x="521" y="0"/>
                  </a:moveTo>
                  <a:cubicBezTo>
                    <a:pt x="347" y="0"/>
                    <a:pt x="173" y="12"/>
                    <a:pt x="0" y="35"/>
                  </a:cubicBezTo>
                  <a:cubicBezTo>
                    <a:pt x="440" y="1095"/>
                    <a:pt x="1396" y="1741"/>
                    <a:pt x="2378" y="2181"/>
                  </a:cubicBezTo>
                  <a:cubicBezTo>
                    <a:pt x="3438" y="2723"/>
                    <a:pt x="4524" y="2930"/>
                    <a:pt x="5480" y="3370"/>
                  </a:cubicBezTo>
                  <a:cubicBezTo>
                    <a:pt x="5377" y="3034"/>
                    <a:pt x="5170" y="2827"/>
                    <a:pt x="4963" y="2491"/>
                  </a:cubicBezTo>
                  <a:cubicBezTo>
                    <a:pt x="4317" y="1741"/>
                    <a:pt x="3542" y="1095"/>
                    <a:pt x="2792" y="681"/>
                  </a:cubicBezTo>
                  <a:cubicBezTo>
                    <a:pt x="2093" y="237"/>
                    <a:pt x="1308" y="0"/>
                    <a:pt x="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26;p77">
              <a:extLst>
                <a:ext uri="{FF2B5EF4-FFF2-40B4-BE49-F238E27FC236}">
                  <a16:creationId xmlns:a16="http://schemas.microsoft.com/office/drawing/2014/main" id="{F2D70026-AC72-51EA-375E-C21F4BD868E9}"/>
                </a:ext>
              </a:extLst>
            </p:cNvPr>
            <p:cNvSpPr/>
            <p:nvPr/>
          </p:nvSpPr>
          <p:spPr>
            <a:xfrm>
              <a:off x="4216917" y="2333354"/>
              <a:ext cx="74762" cy="207904"/>
            </a:xfrm>
            <a:custGeom>
              <a:avLst/>
              <a:gdLst/>
              <a:ahLst/>
              <a:cxnLst/>
              <a:rect l="l" t="t" r="r" b="b"/>
              <a:pathLst>
                <a:path w="2250" h="6257" extrusionOk="0">
                  <a:moveTo>
                    <a:pt x="1836" y="1"/>
                  </a:moveTo>
                  <a:cubicBezTo>
                    <a:pt x="1500" y="440"/>
                    <a:pt x="1061" y="647"/>
                    <a:pt x="647" y="1086"/>
                  </a:cubicBezTo>
                  <a:cubicBezTo>
                    <a:pt x="104" y="1836"/>
                    <a:pt x="1" y="2715"/>
                    <a:pt x="1" y="3671"/>
                  </a:cubicBezTo>
                  <a:cubicBezTo>
                    <a:pt x="104" y="4525"/>
                    <a:pt x="414" y="5403"/>
                    <a:pt x="544" y="6257"/>
                  </a:cubicBezTo>
                  <a:cubicBezTo>
                    <a:pt x="750" y="5610"/>
                    <a:pt x="1190" y="4964"/>
                    <a:pt x="1500" y="4318"/>
                  </a:cubicBezTo>
                  <a:cubicBezTo>
                    <a:pt x="2043" y="3465"/>
                    <a:pt x="2250" y="2482"/>
                    <a:pt x="2250" y="1423"/>
                  </a:cubicBezTo>
                  <a:cubicBezTo>
                    <a:pt x="2146" y="983"/>
                    <a:pt x="2146" y="440"/>
                    <a:pt x="1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27;p77">
              <a:extLst>
                <a:ext uri="{FF2B5EF4-FFF2-40B4-BE49-F238E27FC236}">
                  <a16:creationId xmlns:a16="http://schemas.microsoft.com/office/drawing/2014/main" id="{AAFB846A-1A8D-CF8B-CC92-B32AF9D7C7E8}"/>
                </a:ext>
              </a:extLst>
            </p:cNvPr>
            <p:cNvSpPr/>
            <p:nvPr/>
          </p:nvSpPr>
          <p:spPr>
            <a:xfrm>
              <a:off x="4073470" y="2255201"/>
              <a:ext cx="189862" cy="347028"/>
            </a:xfrm>
            <a:custGeom>
              <a:avLst/>
              <a:gdLst/>
              <a:ahLst/>
              <a:cxnLst/>
              <a:rect l="l" t="t" r="r" b="b"/>
              <a:pathLst>
                <a:path w="5714" h="10444" extrusionOk="0">
                  <a:moveTo>
                    <a:pt x="337" y="0"/>
                  </a:moveTo>
                  <a:lnTo>
                    <a:pt x="1" y="311"/>
                  </a:lnTo>
                  <a:cubicBezTo>
                    <a:pt x="544" y="853"/>
                    <a:pt x="983" y="1500"/>
                    <a:pt x="1397" y="2146"/>
                  </a:cubicBezTo>
                  <a:cubicBezTo>
                    <a:pt x="3025" y="4524"/>
                    <a:pt x="4421" y="7652"/>
                    <a:pt x="5274" y="10444"/>
                  </a:cubicBezTo>
                  <a:lnTo>
                    <a:pt x="5714" y="10237"/>
                  </a:lnTo>
                  <a:cubicBezTo>
                    <a:pt x="4861" y="7419"/>
                    <a:pt x="3439" y="4292"/>
                    <a:pt x="1836" y="1836"/>
                  </a:cubicBezTo>
                  <a:cubicBezTo>
                    <a:pt x="1397" y="1189"/>
                    <a:pt x="983" y="543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28;p77">
              <a:extLst>
                <a:ext uri="{FF2B5EF4-FFF2-40B4-BE49-F238E27FC236}">
                  <a16:creationId xmlns:a16="http://schemas.microsoft.com/office/drawing/2014/main" id="{3E35BECB-CB7F-FD02-E8C4-56AE3D2AF09D}"/>
                </a:ext>
              </a:extLst>
            </p:cNvPr>
            <p:cNvSpPr/>
            <p:nvPr/>
          </p:nvSpPr>
          <p:spPr>
            <a:xfrm>
              <a:off x="4116434" y="2182893"/>
              <a:ext cx="200162" cy="63066"/>
            </a:xfrm>
            <a:custGeom>
              <a:avLst/>
              <a:gdLst/>
              <a:ahLst/>
              <a:cxnLst/>
              <a:rect l="l" t="t" r="r" b="b"/>
              <a:pathLst>
                <a:path w="6024" h="1898" extrusionOk="0">
                  <a:moveTo>
                    <a:pt x="4325" y="1"/>
                  </a:moveTo>
                  <a:cubicBezTo>
                    <a:pt x="2966" y="1"/>
                    <a:pt x="1582" y="351"/>
                    <a:pt x="440" y="1105"/>
                  </a:cubicBezTo>
                  <a:cubicBezTo>
                    <a:pt x="207" y="1311"/>
                    <a:pt x="104" y="1544"/>
                    <a:pt x="0" y="1751"/>
                  </a:cubicBezTo>
                  <a:cubicBezTo>
                    <a:pt x="987" y="1824"/>
                    <a:pt x="1923" y="1897"/>
                    <a:pt x="2843" y="1897"/>
                  </a:cubicBezTo>
                  <a:cubicBezTo>
                    <a:pt x="3224" y="1897"/>
                    <a:pt x="3603" y="1885"/>
                    <a:pt x="3981" y="1854"/>
                  </a:cubicBezTo>
                  <a:cubicBezTo>
                    <a:pt x="4524" y="1751"/>
                    <a:pt x="4964" y="1751"/>
                    <a:pt x="5377" y="1544"/>
                  </a:cubicBezTo>
                  <a:cubicBezTo>
                    <a:pt x="5713" y="1441"/>
                    <a:pt x="6023" y="1105"/>
                    <a:pt x="5920" y="794"/>
                  </a:cubicBezTo>
                  <a:cubicBezTo>
                    <a:pt x="5920" y="458"/>
                    <a:pt x="5713" y="355"/>
                    <a:pt x="5610" y="252"/>
                  </a:cubicBezTo>
                  <a:cubicBezTo>
                    <a:pt x="5377" y="148"/>
                    <a:pt x="5170" y="19"/>
                    <a:pt x="4860" y="19"/>
                  </a:cubicBezTo>
                  <a:cubicBezTo>
                    <a:pt x="4683" y="7"/>
                    <a:pt x="4504" y="1"/>
                    <a:pt x="4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29;p77">
              <a:extLst>
                <a:ext uri="{FF2B5EF4-FFF2-40B4-BE49-F238E27FC236}">
                  <a16:creationId xmlns:a16="http://schemas.microsoft.com/office/drawing/2014/main" id="{0924E0D7-98B8-7FED-79BC-9419FBA2265B}"/>
                </a:ext>
              </a:extLst>
            </p:cNvPr>
            <p:cNvSpPr/>
            <p:nvPr/>
          </p:nvSpPr>
          <p:spPr>
            <a:xfrm>
              <a:off x="4116434" y="2241043"/>
              <a:ext cx="189862" cy="110847"/>
            </a:xfrm>
            <a:custGeom>
              <a:avLst/>
              <a:gdLst/>
              <a:ahLst/>
              <a:cxnLst/>
              <a:rect l="l" t="t" r="r" b="b"/>
              <a:pathLst>
                <a:path w="5714" h="3336" extrusionOk="0">
                  <a:moveTo>
                    <a:pt x="104" y="1"/>
                  </a:moveTo>
                  <a:cubicBezTo>
                    <a:pt x="0" y="208"/>
                    <a:pt x="0" y="440"/>
                    <a:pt x="0" y="647"/>
                  </a:cubicBezTo>
                  <a:cubicBezTo>
                    <a:pt x="750" y="1293"/>
                    <a:pt x="1500" y="1836"/>
                    <a:pt x="2275" y="2379"/>
                  </a:cubicBezTo>
                  <a:cubicBezTo>
                    <a:pt x="2921" y="2793"/>
                    <a:pt x="3671" y="3232"/>
                    <a:pt x="4421" y="3336"/>
                  </a:cubicBezTo>
                  <a:lnTo>
                    <a:pt x="5067" y="3336"/>
                  </a:lnTo>
                  <a:cubicBezTo>
                    <a:pt x="5274" y="3232"/>
                    <a:pt x="5506" y="3129"/>
                    <a:pt x="5610" y="2922"/>
                  </a:cubicBezTo>
                  <a:cubicBezTo>
                    <a:pt x="5713" y="2689"/>
                    <a:pt x="5610" y="2379"/>
                    <a:pt x="5506" y="2146"/>
                  </a:cubicBezTo>
                  <a:cubicBezTo>
                    <a:pt x="5170" y="1293"/>
                    <a:pt x="4085" y="647"/>
                    <a:pt x="3128" y="337"/>
                  </a:cubicBezTo>
                  <a:cubicBezTo>
                    <a:pt x="2146" y="104"/>
                    <a:pt x="1086" y="104"/>
                    <a:pt x="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30;p77">
              <a:extLst>
                <a:ext uri="{FF2B5EF4-FFF2-40B4-BE49-F238E27FC236}">
                  <a16:creationId xmlns:a16="http://schemas.microsoft.com/office/drawing/2014/main" id="{94CE5385-71D0-7F73-6A94-1374F6A47B0B}"/>
                </a:ext>
              </a:extLst>
            </p:cNvPr>
            <p:cNvSpPr/>
            <p:nvPr/>
          </p:nvSpPr>
          <p:spPr>
            <a:xfrm>
              <a:off x="4101814" y="2259086"/>
              <a:ext cx="140054" cy="191191"/>
            </a:xfrm>
            <a:custGeom>
              <a:avLst/>
              <a:gdLst/>
              <a:ahLst/>
              <a:cxnLst/>
              <a:rect l="l" t="t" r="r" b="b"/>
              <a:pathLst>
                <a:path w="4215" h="5754" extrusionOk="0">
                  <a:moveTo>
                    <a:pt x="440" y="1"/>
                  </a:moveTo>
                  <a:cubicBezTo>
                    <a:pt x="337" y="208"/>
                    <a:pt x="233" y="311"/>
                    <a:pt x="1" y="544"/>
                  </a:cubicBezTo>
                  <a:cubicBezTo>
                    <a:pt x="337" y="1500"/>
                    <a:pt x="647" y="2482"/>
                    <a:pt x="1087" y="3439"/>
                  </a:cubicBezTo>
                  <a:cubicBezTo>
                    <a:pt x="1526" y="4318"/>
                    <a:pt x="1940" y="5067"/>
                    <a:pt x="2715" y="5481"/>
                  </a:cubicBezTo>
                  <a:cubicBezTo>
                    <a:pt x="2944" y="5653"/>
                    <a:pt x="3186" y="5754"/>
                    <a:pt x="3422" y="5754"/>
                  </a:cubicBezTo>
                  <a:cubicBezTo>
                    <a:pt x="3507" y="5754"/>
                    <a:pt x="3590" y="5741"/>
                    <a:pt x="3672" y="5714"/>
                  </a:cubicBezTo>
                  <a:cubicBezTo>
                    <a:pt x="4008" y="5481"/>
                    <a:pt x="4214" y="5067"/>
                    <a:pt x="4214" y="4731"/>
                  </a:cubicBezTo>
                  <a:cubicBezTo>
                    <a:pt x="4111" y="4318"/>
                    <a:pt x="3878" y="3775"/>
                    <a:pt x="3672" y="3439"/>
                  </a:cubicBezTo>
                  <a:cubicBezTo>
                    <a:pt x="2922" y="2043"/>
                    <a:pt x="1733" y="957"/>
                    <a:pt x="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31;p77">
              <a:extLst>
                <a:ext uri="{FF2B5EF4-FFF2-40B4-BE49-F238E27FC236}">
                  <a16:creationId xmlns:a16="http://schemas.microsoft.com/office/drawing/2014/main" id="{68FC3E49-18A9-46B4-7638-87AA9A259697}"/>
                </a:ext>
              </a:extLst>
            </p:cNvPr>
            <p:cNvSpPr/>
            <p:nvPr/>
          </p:nvSpPr>
          <p:spPr>
            <a:xfrm>
              <a:off x="4058883" y="2273706"/>
              <a:ext cx="68748" cy="221627"/>
            </a:xfrm>
            <a:custGeom>
              <a:avLst/>
              <a:gdLst/>
              <a:ahLst/>
              <a:cxnLst/>
              <a:rect l="l" t="t" r="r" b="b"/>
              <a:pathLst>
                <a:path w="2069" h="6670" extrusionOk="0">
                  <a:moveTo>
                    <a:pt x="1293" y="0"/>
                  </a:moveTo>
                  <a:cubicBezTo>
                    <a:pt x="1086" y="104"/>
                    <a:pt x="879" y="207"/>
                    <a:pt x="776" y="207"/>
                  </a:cubicBezTo>
                  <a:cubicBezTo>
                    <a:pt x="440" y="1396"/>
                    <a:pt x="0" y="2689"/>
                    <a:pt x="130" y="3878"/>
                  </a:cubicBezTo>
                  <a:cubicBezTo>
                    <a:pt x="130" y="4395"/>
                    <a:pt x="233" y="5041"/>
                    <a:pt x="440" y="5584"/>
                  </a:cubicBezTo>
                  <a:cubicBezTo>
                    <a:pt x="543" y="6023"/>
                    <a:pt x="776" y="6566"/>
                    <a:pt x="1293" y="6670"/>
                  </a:cubicBezTo>
                  <a:lnTo>
                    <a:pt x="1525" y="6670"/>
                  </a:lnTo>
                  <a:cubicBezTo>
                    <a:pt x="1629" y="6670"/>
                    <a:pt x="1732" y="6566"/>
                    <a:pt x="1836" y="6463"/>
                  </a:cubicBezTo>
                  <a:cubicBezTo>
                    <a:pt x="2068" y="6127"/>
                    <a:pt x="2068" y="5687"/>
                    <a:pt x="2068" y="5274"/>
                  </a:cubicBezTo>
                  <a:cubicBezTo>
                    <a:pt x="2068" y="3438"/>
                    <a:pt x="1629" y="1706"/>
                    <a:pt x="1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232;p77">
              <a:extLst>
                <a:ext uri="{FF2B5EF4-FFF2-40B4-BE49-F238E27FC236}">
                  <a16:creationId xmlns:a16="http://schemas.microsoft.com/office/drawing/2014/main" id="{66BF26BD-3F10-CB37-3365-3FB6546E32B4}"/>
                </a:ext>
              </a:extLst>
            </p:cNvPr>
            <p:cNvSpPr/>
            <p:nvPr/>
          </p:nvSpPr>
          <p:spPr>
            <a:xfrm>
              <a:off x="3980696" y="2288659"/>
              <a:ext cx="96260" cy="182020"/>
            </a:xfrm>
            <a:custGeom>
              <a:avLst/>
              <a:gdLst/>
              <a:ahLst/>
              <a:cxnLst/>
              <a:rect l="l" t="t" r="r" b="b"/>
              <a:pathLst>
                <a:path w="2897" h="5478" extrusionOk="0">
                  <a:moveTo>
                    <a:pt x="2513" y="0"/>
                  </a:moveTo>
                  <a:cubicBezTo>
                    <a:pt x="2142" y="0"/>
                    <a:pt x="1588" y="645"/>
                    <a:pt x="1500" y="843"/>
                  </a:cubicBezTo>
                  <a:cubicBezTo>
                    <a:pt x="751" y="1592"/>
                    <a:pt x="208" y="2652"/>
                    <a:pt x="104" y="3738"/>
                  </a:cubicBezTo>
                  <a:cubicBezTo>
                    <a:pt x="1" y="3945"/>
                    <a:pt x="1" y="4281"/>
                    <a:pt x="104" y="4591"/>
                  </a:cubicBezTo>
                  <a:cubicBezTo>
                    <a:pt x="208" y="4927"/>
                    <a:pt x="415" y="5237"/>
                    <a:pt x="751" y="5367"/>
                  </a:cubicBezTo>
                  <a:cubicBezTo>
                    <a:pt x="867" y="5444"/>
                    <a:pt x="1001" y="5478"/>
                    <a:pt x="1134" y="5478"/>
                  </a:cubicBezTo>
                  <a:cubicBezTo>
                    <a:pt x="1357" y="5478"/>
                    <a:pt x="1578" y="5383"/>
                    <a:pt x="1707" y="5237"/>
                  </a:cubicBezTo>
                  <a:cubicBezTo>
                    <a:pt x="2043" y="5030"/>
                    <a:pt x="2147" y="4591"/>
                    <a:pt x="2250" y="4281"/>
                  </a:cubicBezTo>
                  <a:cubicBezTo>
                    <a:pt x="2353" y="3531"/>
                    <a:pt x="2353" y="2782"/>
                    <a:pt x="2483" y="2006"/>
                  </a:cubicBezTo>
                  <a:cubicBezTo>
                    <a:pt x="2586" y="1592"/>
                    <a:pt x="2586" y="1256"/>
                    <a:pt x="2689" y="946"/>
                  </a:cubicBezTo>
                  <a:cubicBezTo>
                    <a:pt x="2689" y="713"/>
                    <a:pt x="2896" y="300"/>
                    <a:pt x="2689" y="67"/>
                  </a:cubicBezTo>
                  <a:cubicBezTo>
                    <a:pt x="2639" y="20"/>
                    <a:pt x="2579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233;p77">
              <a:extLst>
                <a:ext uri="{FF2B5EF4-FFF2-40B4-BE49-F238E27FC236}">
                  <a16:creationId xmlns:a16="http://schemas.microsoft.com/office/drawing/2014/main" id="{F6691D8A-C996-ACE3-FB80-F44D4F841F7E}"/>
                </a:ext>
              </a:extLst>
            </p:cNvPr>
            <p:cNvSpPr/>
            <p:nvPr/>
          </p:nvSpPr>
          <p:spPr>
            <a:xfrm>
              <a:off x="4037417" y="2216855"/>
              <a:ext cx="118556" cy="106228"/>
            </a:xfrm>
            <a:custGeom>
              <a:avLst/>
              <a:gdLst/>
              <a:ahLst/>
              <a:cxnLst/>
              <a:rect l="l" t="t" r="r" b="b"/>
              <a:pathLst>
                <a:path w="3568" h="3197" extrusionOk="0">
                  <a:moveTo>
                    <a:pt x="2788" y="0"/>
                  </a:moveTo>
                  <a:cubicBezTo>
                    <a:pt x="2366" y="0"/>
                    <a:pt x="1899" y="198"/>
                    <a:pt x="1629" y="405"/>
                  </a:cubicBezTo>
                  <a:cubicBezTo>
                    <a:pt x="1086" y="715"/>
                    <a:pt x="543" y="1258"/>
                    <a:pt x="336" y="1904"/>
                  </a:cubicBezTo>
                  <a:cubicBezTo>
                    <a:pt x="129" y="2214"/>
                    <a:pt x="0" y="2550"/>
                    <a:pt x="0" y="2990"/>
                  </a:cubicBezTo>
                  <a:cubicBezTo>
                    <a:pt x="129" y="3093"/>
                    <a:pt x="129" y="3197"/>
                    <a:pt x="233" y="3197"/>
                  </a:cubicBezTo>
                  <a:lnTo>
                    <a:pt x="440" y="3197"/>
                  </a:lnTo>
                  <a:cubicBezTo>
                    <a:pt x="1422" y="3093"/>
                    <a:pt x="2171" y="2447"/>
                    <a:pt x="2818" y="1801"/>
                  </a:cubicBezTo>
                  <a:cubicBezTo>
                    <a:pt x="3231" y="1568"/>
                    <a:pt x="3567" y="1154"/>
                    <a:pt x="3567" y="715"/>
                  </a:cubicBezTo>
                  <a:cubicBezTo>
                    <a:pt x="3567" y="612"/>
                    <a:pt x="3567" y="405"/>
                    <a:pt x="3464" y="275"/>
                  </a:cubicBezTo>
                  <a:cubicBezTo>
                    <a:pt x="3295" y="77"/>
                    <a:pt x="3050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234;p77">
              <a:extLst>
                <a:ext uri="{FF2B5EF4-FFF2-40B4-BE49-F238E27FC236}">
                  <a16:creationId xmlns:a16="http://schemas.microsoft.com/office/drawing/2014/main" id="{55ED4DEB-0FB7-655A-A4BD-E43B30200C6C}"/>
                </a:ext>
              </a:extLst>
            </p:cNvPr>
            <p:cNvSpPr/>
            <p:nvPr/>
          </p:nvSpPr>
          <p:spPr>
            <a:xfrm>
              <a:off x="3987574" y="2513485"/>
              <a:ext cx="286056" cy="131714"/>
            </a:xfrm>
            <a:custGeom>
              <a:avLst/>
              <a:gdLst/>
              <a:ahLst/>
              <a:cxnLst/>
              <a:rect l="l" t="t" r="r" b="b"/>
              <a:pathLst>
                <a:path w="8609" h="3964" extrusionOk="0">
                  <a:moveTo>
                    <a:pt x="4652" y="0"/>
                  </a:moveTo>
                  <a:cubicBezTo>
                    <a:pt x="3971" y="0"/>
                    <a:pt x="3311" y="146"/>
                    <a:pt x="2689" y="293"/>
                  </a:cubicBezTo>
                  <a:cubicBezTo>
                    <a:pt x="1500" y="732"/>
                    <a:pt x="544" y="1585"/>
                    <a:pt x="1" y="2774"/>
                  </a:cubicBezTo>
                  <a:cubicBezTo>
                    <a:pt x="1196" y="2044"/>
                    <a:pt x="2561" y="1541"/>
                    <a:pt x="3870" y="1541"/>
                  </a:cubicBezTo>
                  <a:cubicBezTo>
                    <a:pt x="4090" y="1541"/>
                    <a:pt x="4309" y="1555"/>
                    <a:pt x="4525" y="1585"/>
                  </a:cubicBezTo>
                  <a:cubicBezTo>
                    <a:pt x="6153" y="1689"/>
                    <a:pt x="7756" y="2568"/>
                    <a:pt x="8402" y="3963"/>
                  </a:cubicBezTo>
                  <a:cubicBezTo>
                    <a:pt x="8609" y="3110"/>
                    <a:pt x="8402" y="2128"/>
                    <a:pt x="7859" y="1378"/>
                  </a:cubicBezTo>
                  <a:cubicBezTo>
                    <a:pt x="7213" y="732"/>
                    <a:pt x="6360" y="189"/>
                    <a:pt x="5507" y="86"/>
                  </a:cubicBezTo>
                  <a:cubicBezTo>
                    <a:pt x="5219" y="25"/>
                    <a:pt x="4934" y="0"/>
                    <a:pt x="4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235;p77">
              <a:extLst>
                <a:ext uri="{FF2B5EF4-FFF2-40B4-BE49-F238E27FC236}">
                  <a16:creationId xmlns:a16="http://schemas.microsoft.com/office/drawing/2014/main" id="{045868C6-D4C5-2D02-43C9-2CD2DDF0D60A}"/>
                </a:ext>
              </a:extLst>
            </p:cNvPr>
            <p:cNvSpPr/>
            <p:nvPr/>
          </p:nvSpPr>
          <p:spPr>
            <a:xfrm>
              <a:off x="4449715" y="2451847"/>
              <a:ext cx="257712" cy="146965"/>
            </a:xfrm>
            <a:custGeom>
              <a:avLst/>
              <a:gdLst/>
              <a:ahLst/>
              <a:cxnLst/>
              <a:rect l="l" t="t" r="r" b="b"/>
              <a:pathLst>
                <a:path w="7756" h="4423" extrusionOk="0">
                  <a:moveTo>
                    <a:pt x="6754" y="0"/>
                  </a:moveTo>
                  <a:cubicBezTo>
                    <a:pt x="5647" y="0"/>
                    <a:pt x="4534" y="359"/>
                    <a:pt x="3542" y="855"/>
                  </a:cubicBezTo>
                  <a:cubicBezTo>
                    <a:pt x="2249" y="1501"/>
                    <a:pt x="1293" y="2587"/>
                    <a:pt x="414" y="3776"/>
                  </a:cubicBezTo>
                  <a:cubicBezTo>
                    <a:pt x="207" y="3983"/>
                    <a:pt x="104" y="4190"/>
                    <a:pt x="0" y="4423"/>
                  </a:cubicBezTo>
                  <a:cubicBezTo>
                    <a:pt x="647" y="4086"/>
                    <a:pt x="1396" y="3880"/>
                    <a:pt x="2146" y="3544"/>
                  </a:cubicBezTo>
                  <a:cubicBezTo>
                    <a:pt x="4188" y="2794"/>
                    <a:pt x="6023" y="1398"/>
                    <a:pt x="7755" y="105"/>
                  </a:cubicBezTo>
                  <a:cubicBezTo>
                    <a:pt x="7425" y="33"/>
                    <a:pt x="7090" y="0"/>
                    <a:pt x="6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236;p77">
              <a:extLst>
                <a:ext uri="{FF2B5EF4-FFF2-40B4-BE49-F238E27FC236}">
                  <a16:creationId xmlns:a16="http://schemas.microsoft.com/office/drawing/2014/main" id="{C5CF68F6-E06C-9CC4-0286-59BE8BB0B528}"/>
                </a:ext>
              </a:extLst>
            </p:cNvPr>
            <p:cNvSpPr/>
            <p:nvPr/>
          </p:nvSpPr>
          <p:spPr>
            <a:xfrm>
              <a:off x="4445395" y="2450385"/>
              <a:ext cx="262032" cy="151850"/>
            </a:xfrm>
            <a:custGeom>
              <a:avLst/>
              <a:gdLst/>
              <a:ahLst/>
              <a:cxnLst/>
              <a:rect l="l" t="t" r="r" b="b"/>
              <a:pathLst>
                <a:path w="7886" h="4570" extrusionOk="0">
                  <a:moveTo>
                    <a:pt x="7847" y="0"/>
                  </a:moveTo>
                  <a:cubicBezTo>
                    <a:pt x="7828" y="0"/>
                    <a:pt x="7799" y="12"/>
                    <a:pt x="7756" y="46"/>
                  </a:cubicBezTo>
                  <a:cubicBezTo>
                    <a:pt x="7446" y="46"/>
                    <a:pt x="7110" y="149"/>
                    <a:pt x="6903" y="149"/>
                  </a:cubicBezTo>
                  <a:cubicBezTo>
                    <a:pt x="5611" y="589"/>
                    <a:pt x="4318" y="1132"/>
                    <a:pt x="3129" y="1778"/>
                  </a:cubicBezTo>
                  <a:cubicBezTo>
                    <a:pt x="1940" y="2424"/>
                    <a:pt x="880" y="3277"/>
                    <a:pt x="1" y="4363"/>
                  </a:cubicBezTo>
                  <a:lnTo>
                    <a:pt x="1" y="4570"/>
                  </a:lnTo>
                  <a:lnTo>
                    <a:pt x="234" y="4570"/>
                  </a:lnTo>
                  <a:cubicBezTo>
                    <a:pt x="983" y="3484"/>
                    <a:pt x="2069" y="2631"/>
                    <a:pt x="3232" y="1985"/>
                  </a:cubicBezTo>
                  <a:cubicBezTo>
                    <a:pt x="4421" y="1339"/>
                    <a:pt x="5611" y="796"/>
                    <a:pt x="6903" y="486"/>
                  </a:cubicBezTo>
                  <a:cubicBezTo>
                    <a:pt x="7239" y="356"/>
                    <a:pt x="7549" y="253"/>
                    <a:pt x="7756" y="253"/>
                  </a:cubicBezTo>
                  <a:cubicBezTo>
                    <a:pt x="7885" y="253"/>
                    <a:pt x="7885" y="149"/>
                    <a:pt x="7885" y="46"/>
                  </a:cubicBezTo>
                  <a:cubicBezTo>
                    <a:pt x="7885" y="46"/>
                    <a:pt x="7885" y="0"/>
                    <a:pt x="7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237;p77">
              <a:extLst>
                <a:ext uri="{FF2B5EF4-FFF2-40B4-BE49-F238E27FC236}">
                  <a16:creationId xmlns:a16="http://schemas.microsoft.com/office/drawing/2014/main" id="{89CBA2A5-5FE9-6882-C3A5-BCDDFD9479C8}"/>
                </a:ext>
              </a:extLst>
            </p:cNvPr>
            <p:cNvSpPr/>
            <p:nvPr/>
          </p:nvSpPr>
          <p:spPr>
            <a:xfrm>
              <a:off x="4463438" y="2545551"/>
              <a:ext cx="236248" cy="60142"/>
            </a:xfrm>
            <a:custGeom>
              <a:avLst/>
              <a:gdLst/>
              <a:ahLst/>
              <a:cxnLst/>
              <a:rect l="l" t="t" r="r" b="b"/>
              <a:pathLst>
                <a:path w="7110" h="1810" extrusionOk="0">
                  <a:moveTo>
                    <a:pt x="4336" y="0"/>
                  </a:moveTo>
                  <a:cubicBezTo>
                    <a:pt x="3760" y="0"/>
                    <a:pt x="3195" y="117"/>
                    <a:pt x="2689" y="310"/>
                  </a:cubicBezTo>
                  <a:cubicBezTo>
                    <a:pt x="1733" y="620"/>
                    <a:pt x="880" y="1266"/>
                    <a:pt x="1" y="1809"/>
                  </a:cubicBezTo>
                  <a:cubicBezTo>
                    <a:pt x="1463" y="1421"/>
                    <a:pt x="3044" y="1098"/>
                    <a:pt x="4574" y="1098"/>
                  </a:cubicBezTo>
                  <a:cubicBezTo>
                    <a:pt x="5181" y="1098"/>
                    <a:pt x="5780" y="1149"/>
                    <a:pt x="6360" y="1266"/>
                  </a:cubicBezTo>
                  <a:cubicBezTo>
                    <a:pt x="6567" y="1266"/>
                    <a:pt x="6903" y="1370"/>
                    <a:pt x="7110" y="1499"/>
                  </a:cubicBezTo>
                  <a:lnTo>
                    <a:pt x="7110" y="1370"/>
                  </a:lnTo>
                  <a:cubicBezTo>
                    <a:pt x="6800" y="853"/>
                    <a:pt x="6257" y="413"/>
                    <a:pt x="5610" y="207"/>
                  </a:cubicBezTo>
                  <a:cubicBezTo>
                    <a:pt x="5193" y="64"/>
                    <a:pt x="4762" y="0"/>
                    <a:pt x="4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238;p77">
              <a:extLst>
                <a:ext uri="{FF2B5EF4-FFF2-40B4-BE49-F238E27FC236}">
                  <a16:creationId xmlns:a16="http://schemas.microsoft.com/office/drawing/2014/main" id="{97F17F70-66FF-AE88-1BA8-4A73A7958726}"/>
                </a:ext>
              </a:extLst>
            </p:cNvPr>
            <p:cNvSpPr/>
            <p:nvPr/>
          </p:nvSpPr>
          <p:spPr>
            <a:xfrm>
              <a:off x="4463438" y="2562697"/>
              <a:ext cx="243990" cy="44525"/>
            </a:xfrm>
            <a:custGeom>
              <a:avLst/>
              <a:gdLst/>
              <a:ahLst/>
              <a:cxnLst/>
              <a:rect l="l" t="t" r="r" b="b"/>
              <a:pathLst>
                <a:path w="7343" h="1340" extrusionOk="0">
                  <a:moveTo>
                    <a:pt x="4214" y="1"/>
                  </a:moveTo>
                  <a:cubicBezTo>
                    <a:pt x="2819" y="1"/>
                    <a:pt x="1293" y="440"/>
                    <a:pt x="104" y="1087"/>
                  </a:cubicBezTo>
                  <a:cubicBezTo>
                    <a:pt x="1" y="1190"/>
                    <a:pt x="1" y="1190"/>
                    <a:pt x="1" y="1293"/>
                  </a:cubicBezTo>
                  <a:cubicBezTo>
                    <a:pt x="70" y="1293"/>
                    <a:pt x="93" y="1339"/>
                    <a:pt x="139" y="1339"/>
                  </a:cubicBezTo>
                  <a:cubicBezTo>
                    <a:pt x="162" y="1339"/>
                    <a:pt x="190" y="1328"/>
                    <a:pt x="234" y="1293"/>
                  </a:cubicBezTo>
                  <a:cubicBezTo>
                    <a:pt x="1397" y="647"/>
                    <a:pt x="2819" y="208"/>
                    <a:pt x="4214" y="208"/>
                  </a:cubicBezTo>
                  <a:cubicBezTo>
                    <a:pt x="4525" y="208"/>
                    <a:pt x="4964" y="337"/>
                    <a:pt x="5274" y="337"/>
                  </a:cubicBezTo>
                  <a:cubicBezTo>
                    <a:pt x="5921" y="440"/>
                    <a:pt x="6696" y="647"/>
                    <a:pt x="7110" y="1087"/>
                  </a:cubicBezTo>
                  <a:lnTo>
                    <a:pt x="7213" y="1087"/>
                  </a:lnTo>
                  <a:cubicBezTo>
                    <a:pt x="7342" y="1087"/>
                    <a:pt x="7342" y="983"/>
                    <a:pt x="7213" y="983"/>
                  </a:cubicBezTo>
                  <a:cubicBezTo>
                    <a:pt x="6800" y="440"/>
                    <a:pt x="5921" y="208"/>
                    <a:pt x="5274" y="104"/>
                  </a:cubicBezTo>
                  <a:cubicBezTo>
                    <a:pt x="4964" y="1"/>
                    <a:pt x="4628" y="1"/>
                    <a:pt x="4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239;p77">
              <a:extLst>
                <a:ext uri="{FF2B5EF4-FFF2-40B4-BE49-F238E27FC236}">
                  <a16:creationId xmlns:a16="http://schemas.microsoft.com/office/drawing/2014/main" id="{F1831248-5375-C438-6A56-1108114D0F47}"/>
                </a:ext>
              </a:extLst>
            </p:cNvPr>
            <p:cNvSpPr/>
            <p:nvPr/>
          </p:nvSpPr>
          <p:spPr>
            <a:xfrm>
              <a:off x="4291647" y="2326476"/>
              <a:ext cx="115133" cy="286089"/>
            </a:xfrm>
            <a:custGeom>
              <a:avLst/>
              <a:gdLst/>
              <a:ahLst/>
              <a:cxnLst/>
              <a:rect l="l" t="t" r="r" b="b"/>
              <a:pathLst>
                <a:path w="3465" h="8610" extrusionOk="0">
                  <a:moveTo>
                    <a:pt x="3025" y="1"/>
                  </a:moveTo>
                  <a:cubicBezTo>
                    <a:pt x="2043" y="544"/>
                    <a:pt x="1293" y="1397"/>
                    <a:pt x="983" y="2379"/>
                  </a:cubicBezTo>
                  <a:cubicBezTo>
                    <a:pt x="544" y="3336"/>
                    <a:pt x="337" y="4421"/>
                    <a:pt x="233" y="5507"/>
                  </a:cubicBezTo>
                  <a:cubicBezTo>
                    <a:pt x="104" y="6464"/>
                    <a:pt x="104" y="7549"/>
                    <a:pt x="1" y="8609"/>
                  </a:cubicBezTo>
                  <a:cubicBezTo>
                    <a:pt x="1086" y="7446"/>
                    <a:pt x="1940" y="6024"/>
                    <a:pt x="2586" y="4525"/>
                  </a:cubicBezTo>
                  <a:cubicBezTo>
                    <a:pt x="2922" y="3982"/>
                    <a:pt x="3129" y="3336"/>
                    <a:pt x="3335" y="2689"/>
                  </a:cubicBezTo>
                  <a:cubicBezTo>
                    <a:pt x="3465" y="1836"/>
                    <a:pt x="3335" y="854"/>
                    <a:pt x="3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240;p77">
              <a:extLst>
                <a:ext uri="{FF2B5EF4-FFF2-40B4-BE49-F238E27FC236}">
                  <a16:creationId xmlns:a16="http://schemas.microsoft.com/office/drawing/2014/main" id="{F7AFD454-2D42-41D6-4452-75D9C0960D3D}"/>
                </a:ext>
              </a:extLst>
            </p:cNvPr>
            <p:cNvSpPr/>
            <p:nvPr/>
          </p:nvSpPr>
          <p:spPr>
            <a:xfrm>
              <a:off x="4291647" y="2323053"/>
              <a:ext cx="103969" cy="292734"/>
            </a:xfrm>
            <a:custGeom>
              <a:avLst/>
              <a:gdLst/>
              <a:ahLst/>
              <a:cxnLst/>
              <a:rect l="l" t="t" r="r" b="b"/>
              <a:pathLst>
                <a:path w="3129" h="8810" extrusionOk="0">
                  <a:moveTo>
                    <a:pt x="3025" y="1"/>
                  </a:moveTo>
                  <a:cubicBezTo>
                    <a:pt x="2922" y="1"/>
                    <a:pt x="2922" y="1"/>
                    <a:pt x="2922" y="104"/>
                  </a:cubicBezTo>
                  <a:cubicBezTo>
                    <a:pt x="2689" y="1603"/>
                    <a:pt x="2482" y="3128"/>
                    <a:pt x="2043" y="4524"/>
                  </a:cubicBezTo>
                  <a:cubicBezTo>
                    <a:pt x="1629" y="6024"/>
                    <a:pt x="983" y="7420"/>
                    <a:pt x="1" y="8609"/>
                  </a:cubicBezTo>
                  <a:lnTo>
                    <a:pt x="1" y="8712"/>
                  </a:lnTo>
                  <a:cubicBezTo>
                    <a:pt x="52" y="8777"/>
                    <a:pt x="78" y="8809"/>
                    <a:pt x="107" y="8809"/>
                  </a:cubicBezTo>
                  <a:cubicBezTo>
                    <a:pt x="136" y="8809"/>
                    <a:pt x="169" y="8777"/>
                    <a:pt x="233" y="8712"/>
                  </a:cubicBezTo>
                  <a:cubicBezTo>
                    <a:pt x="1190" y="7549"/>
                    <a:pt x="1836" y="6127"/>
                    <a:pt x="2276" y="4628"/>
                  </a:cubicBezTo>
                  <a:cubicBezTo>
                    <a:pt x="2689" y="3128"/>
                    <a:pt x="2922" y="1603"/>
                    <a:pt x="3129" y="104"/>
                  </a:cubicBez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241;p77">
              <a:extLst>
                <a:ext uri="{FF2B5EF4-FFF2-40B4-BE49-F238E27FC236}">
                  <a16:creationId xmlns:a16="http://schemas.microsoft.com/office/drawing/2014/main" id="{5A69640B-204F-59E3-A116-2B7B38808600}"/>
                </a:ext>
              </a:extLst>
            </p:cNvPr>
            <p:cNvSpPr/>
            <p:nvPr/>
          </p:nvSpPr>
          <p:spPr>
            <a:xfrm>
              <a:off x="4227251" y="2359139"/>
              <a:ext cx="67884" cy="253426"/>
            </a:xfrm>
            <a:custGeom>
              <a:avLst/>
              <a:gdLst/>
              <a:ahLst/>
              <a:cxnLst/>
              <a:rect l="l" t="t" r="r" b="b"/>
              <a:pathLst>
                <a:path w="2043" h="7627" extrusionOk="0">
                  <a:moveTo>
                    <a:pt x="646" y="0"/>
                  </a:moveTo>
                  <a:cubicBezTo>
                    <a:pt x="103" y="1164"/>
                    <a:pt x="0" y="2585"/>
                    <a:pt x="233" y="3878"/>
                  </a:cubicBezTo>
                  <a:cubicBezTo>
                    <a:pt x="543" y="5170"/>
                    <a:pt x="1086" y="6463"/>
                    <a:pt x="1732" y="7626"/>
                  </a:cubicBezTo>
                  <a:cubicBezTo>
                    <a:pt x="1939" y="6334"/>
                    <a:pt x="2042" y="4938"/>
                    <a:pt x="1939" y="3645"/>
                  </a:cubicBezTo>
                  <a:cubicBezTo>
                    <a:pt x="1835" y="2353"/>
                    <a:pt x="1396" y="1164"/>
                    <a:pt x="750" y="104"/>
                  </a:cubicBezTo>
                  <a:lnTo>
                    <a:pt x="6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242;p77">
              <a:extLst>
                <a:ext uri="{FF2B5EF4-FFF2-40B4-BE49-F238E27FC236}">
                  <a16:creationId xmlns:a16="http://schemas.microsoft.com/office/drawing/2014/main" id="{F5974BBC-9DFA-560B-83A6-F5FEA4D4EEDE}"/>
                </a:ext>
              </a:extLst>
            </p:cNvPr>
            <p:cNvSpPr/>
            <p:nvPr/>
          </p:nvSpPr>
          <p:spPr>
            <a:xfrm>
              <a:off x="4241838" y="2354853"/>
              <a:ext cx="46419" cy="257712"/>
            </a:xfrm>
            <a:custGeom>
              <a:avLst/>
              <a:gdLst/>
              <a:ahLst/>
              <a:cxnLst/>
              <a:rect l="l" t="t" r="r" b="b"/>
              <a:pathLst>
                <a:path w="1397" h="7756" extrusionOk="0">
                  <a:moveTo>
                    <a:pt x="104" y="0"/>
                  </a:moveTo>
                  <a:cubicBezTo>
                    <a:pt x="104" y="0"/>
                    <a:pt x="0" y="129"/>
                    <a:pt x="0" y="233"/>
                  </a:cubicBezTo>
                  <a:lnTo>
                    <a:pt x="0" y="646"/>
                  </a:lnTo>
                  <a:cubicBezTo>
                    <a:pt x="0" y="3024"/>
                    <a:pt x="440" y="5403"/>
                    <a:pt x="1190" y="7652"/>
                  </a:cubicBezTo>
                  <a:cubicBezTo>
                    <a:pt x="1190" y="7755"/>
                    <a:pt x="1293" y="7755"/>
                    <a:pt x="1293" y="7755"/>
                  </a:cubicBezTo>
                  <a:cubicBezTo>
                    <a:pt x="1396" y="7755"/>
                    <a:pt x="1396" y="7652"/>
                    <a:pt x="1396" y="7548"/>
                  </a:cubicBezTo>
                  <a:cubicBezTo>
                    <a:pt x="647" y="5403"/>
                    <a:pt x="207" y="3024"/>
                    <a:pt x="207" y="646"/>
                  </a:cubicBezTo>
                  <a:lnTo>
                    <a:pt x="207" y="233"/>
                  </a:lnTo>
                  <a:cubicBezTo>
                    <a:pt x="207" y="129"/>
                    <a:pt x="207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243;p77">
              <a:extLst>
                <a:ext uri="{FF2B5EF4-FFF2-40B4-BE49-F238E27FC236}">
                  <a16:creationId xmlns:a16="http://schemas.microsoft.com/office/drawing/2014/main" id="{8EF314C8-4ABC-AEF7-D9DA-F8C0BFEA8D19}"/>
                </a:ext>
              </a:extLst>
            </p:cNvPr>
            <p:cNvSpPr/>
            <p:nvPr/>
          </p:nvSpPr>
          <p:spPr>
            <a:xfrm>
              <a:off x="4084635" y="2338106"/>
              <a:ext cx="504227" cy="257281"/>
            </a:xfrm>
            <a:custGeom>
              <a:avLst/>
              <a:gdLst/>
              <a:ahLst/>
              <a:cxnLst/>
              <a:rect l="l" t="t" r="r" b="b"/>
              <a:pathLst>
                <a:path w="15175" h="7743" extrusionOk="0">
                  <a:moveTo>
                    <a:pt x="8031" y="1"/>
                  </a:moveTo>
                  <a:cubicBezTo>
                    <a:pt x="7073" y="1"/>
                    <a:pt x="6123" y="204"/>
                    <a:pt x="5274" y="633"/>
                  </a:cubicBezTo>
                  <a:cubicBezTo>
                    <a:pt x="4395" y="943"/>
                    <a:pt x="3646" y="1590"/>
                    <a:pt x="2793" y="2443"/>
                  </a:cubicBezTo>
                  <a:cubicBezTo>
                    <a:pt x="1397" y="3865"/>
                    <a:pt x="518" y="5467"/>
                    <a:pt x="208" y="6967"/>
                  </a:cubicBezTo>
                  <a:cubicBezTo>
                    <a:pt x="104" y="7199"/>
                    <a:pt x="104" y="7406"/>
                    <a:pt x="1" y="7742"/>
                  </a:cubicBezTo>
                  <a:lnTo>
                    <a:pt x="518" y="7742"/>
                  </a:lnTo>
                  <a:cubicBezTo>
                    <a:pt x="518" y="7509"/>
                    <a:pt x="647" y="7199"/>
                    <a:pt x="647" y="6967"/>
                  </a:cubicBezTo>
                  <a:cubicBezTo>
                    <a:pt x="1061" y="5571"/>
                    <a:pt x="1810" y="4175"/>
                    <a:pt x="3103" y="2882"/>
                  </a:cubicBezTo>
                  <a:cubicBezTo>
                    <a:pt x="3982" y="2029"/>
                    <a:pt x="4731" y="1383"/>
                    <a:pt x="5481" y="1047"/>
                  </a:cubicBezTo>
                  <a:cubicBezTo>
                    <a:pt x="6268" y="658"/>
                    <a:pt x="7159" y="468"/>
                    <a:pt x="8063" y="468"/>
                  </a:cubicBezTo>
                  <a:cubicBezTo>
                    <a:pt x="9623" y="468"/>
                    <a:pt x="11221" y="1036"/>
                    <a:pt x="12383" y="2133"/>
                  </a:cubicBezTo>
                  <a:cubicBezTo>
                    <a:pt x="12797" y="2572"/>
                    <a:pt x="13236" y="3089"/>
                    <a:pt x="13572" y="3632"/>
                  </a:cubicBezTo>
                  <a:cubicBezTo>
                    <a:pt x="14089" y="4614"/>
                    <a:pt x="14425" y="5803"/>
                    <a:pt x="14632" y="6967"/>
                  </a:cubicBezTo>
                  <a:cubicBezTo>
                    <a:pt x="14632" y="7199"/>
                    <a:pt x="14736" y="7406"/>
                    <a:pt x="14736" y="7742"/>
                  </a:cubicBezTo>
                  <a:lnTo>
                    <a:pt x="15175" y="7613"/>
                  </a:lnTo>
                  <a:cubicBezTo>
                    <a:pt x="15175" y="7406"/>
                    <a:pt x="15175" y="7199"/>
                    <a:pt x="15072" y="6967"/>
                  </a:cubicBezTo>
                  <a:cubicBezTo>
                    <a:pt x="14865" y="5803"/>
                    <a:pt x="14632" y="4511"/>
                    <a:pt x="13986" y="3425"/>
                  </a:cubicBezTo>
                  <a:cubicBezTo>
                    <a:pt x="13676" y="2779"/>
                    <a:pt x="13236" y="2236"/>
                    <a:pt x="12693" y="1797"/>
                  </a:cubicBezTo>
                  <a:cubicBezTo>
                    <a:pt x="11454" y="640"/>
                    <a:pt x="9729" y="1"/>
                    <a:pt x="8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244;p77">
              <a:extLst>
                <a:ext uri="{FF2B5EF4-FFF2-40B4-BE49-F238E27FC236}">
                  <a16:creationId xmlns:a16="http://schemas.microsoft.com/office/drawing/2014/main" id="{ED1BE08B-15B0-260C-6E21-953299C95235}"/>
                </a:ext>
              </a:extLst>
            </p:cNvPr>
            <p:cNvSpPr/>
            <p:nvPr/>
          </p:nvSpPr>
          <p:spPr>
            <a:xfrm>
              <a:off x="4084635" y="2569575"/>
              <a:ext cx="21531" cy="25818"/>
            </a:xfrm>
            <a:custGeom>
              <a:avLst/>
              <a:gdLst/>
              <a:ahLst/>
              <a:cxnLst/>
              <a:rect l="l" t="t" r="r" b="b"/>
              <a:pathLst>
                <a:path w="648" h="777" extrusionOk="0">
                  <a:moveTo>
                    <a:pt x="208" y="1"/>
                  </a:moveTo>
                  <a:cubicBezTo>
                    <a:pt x="104" y="233"/>
                    <a:pt x="104" y="440"/>
                    <a:pt x="1" y="776"/>
                  </a:cubicBezTo>
                  <a:lnTo>
                    <a:pt x="518" y="776"/>
                  </a:lnTo>
                  <a:cubicBezTo>
                    <a:pt x="518" y="543"/>
                    <a:pt x="647" y="233"/>
                    <a:pt x="647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245;p77">
              <a:extLst>
                <a:ext uri="{FF2B5EF4-FFF2-40B4-BE49-F238E27FC236}">
                  <a16:creationId xmlns:a16="http://schemas.microsoft.com/office/drawing/2014/main" id="{A549104E-FA6A-4903-11FD-F59FF3A98347}"/>
                </a:ext>
              </a:extLst>
            </p:cNvPr>
            <p:cNvSpPr/>
            <p:nvPr/>
          </p:nvSpPr>
          <p:spPr>
            <a:xfrm>
              <a:off x="4570832" y="2569575"/>
              <a:ext cx="18043" cy="25818"/>
            </a:xfrm>
            <a:custGeom>
              <a:avLst/>
              <a:gdLst/>
              <a:ahLst/>
              <a:cxnLst/>
              <a:rect l="l" t="t" r="r" b="b"/>
              <a:pathLst>
                <a:path w="543" h="777" extrusionOk="0">
                  <a:moveTo>
                    <a:pt x="0" y="1"/>
                  </a:moveTo>
                  <a:cubicBezTo>
                    <a:pt x="0" y="233"/>
                    <a:pt x="104" y="440"/>
                    <a:pt x="104" y="776"/>
                  </a:cubicBezTo>
                  <a:lnTo>
                    <a:pt x="543" y="647"/>
                  </a:lnTo>
                  <a:cubicBezTo>
                    <a:pt x="543" y="440"/>
                    <a:pt x="543" y="233"/>
                    <a:pt x="440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246;p77">
              <a:extLst>
                <a:ext uri="{FF2B5EF4-FFF2-40B4-BE49-F238E27FC236}">
                  <a16:creationId xmlns:a16="http://schemas.microsoft.com/office/drawing/2014/main" id="{9A56FE48-5297-E48D-AC76-A65DC0BD5164}"/>
                </a:ext>
              </a:extLst>
            </p:cNvPr>
            <p:cNvSpPr/>
            <p:nvPr/>
          </p:nvSpPr>
          <p:spPr>
            <a:xfrm>
              <a:off x="4058883" y="2605661"/>
              <a:ext cx="558355" cy="322141"/>
            </a:xfrm>
            <a:custGeom>
              <a:avLst/>
              <a:gdLst/>
              <a:ahLst/>
              <a:cxnLst/>
              <a:rect l="l" t="t" r="r" b="b"/>
              <a:pathLst>
                <a:path w="16804" h="9695" extrusionOk="0">
                  <a:moveTo>
                    <a:pt x="0" y="0"/>
                  </a:moveTo>
                  <a:lnTo>
                    <a:pt x="130" y="440"/>
                  </a:lnTo>
                  <a:lnTo>
                    <a:pt x="233" y="543"/>
                  </a:lnTo>
                  <a:lnTo>
                    <a:pt x="336" y="1293"/>
                  </a:lnTo>
                  <a:lnTo>
                    <a:pt x="440" y="1629"/>
                  </a:lnTo>
                  <a:lnTo>
                    <a:pt x="440" y="1732"/>
                  </a:lnTo>
                  <a:lnTo>
                    <a:pt x="776" y="2792"/>
                  </a:lnTo>
                  <a:lnTo>
                    <a:pt x="776" y="2921"/>
                  </a:lnTo>
                  <a:lnTo>
                    <a:pt x="1086" y="3981"/>
                  </a:lnTo>
                  <a:lnTo>
                    <a:pt x="1293" y="5170"/>
                  </a:lnTo>
                  <a:lnTo>
                    <a:pt x="1422" y="5170"/>
                  </a:lnTo>
                  <a:lnTo>
                    <a:pt x="1629" y="6256"/>
                  </a:lnTo>
                  <a:lnTo>
                    <a:pt x="1629" y="6359"/>
                  </a:lnTo>
                  <a:lnTo>
                    <a:pt x="1939" y="7445"/>
                  </a:lnTo>
                  <a:lnTo>
                    <a:pt x="1939" y="7549"/>
                  </a:lnTo>
                  <a:lnTo>
                    <a:pt x="2172" y="8505"/>
                  </a:lnTo>
                  <a:lnTo>
                    <a:pt x="2275" y="8608"/>
                  </a:lnTo>
                  <a:cubicBezTo>
                    <a:pt x="2379" y="9048"/>
                    <a:pt x="2715" y="9255"/>
                    <a:pt x="3128" y="9255"/>
                  </a:cubicBezTo>
                  <a:lnTo>
                    <a:pt x="3232" y="9384"/>
                  </a:lnTo>
                  <a:cubicBezTo>
                    <a:pt x="3878" y="9487"/>
                    <a:pt x="5067" y="9591"/>
                    <a:pt x="6360" y="9694"/>
                  </a:cubicBezTo>
                  <a:lnTo>
                    <a:pt x="9048" y="9694"/>
                  </a:lnTo>
                  <a:cubicBezTo>
                    <a:pt x="9694" y="9694"/>
                    <a:pt x="10470" y="9591"/>
                    <a:pt x="11116" y="9487"/>
                  </a:cubicBezTo>
                  <a:lnTo>
                    <a:pt x="11219" y="9487"/>
                  </a:lnTo>
                  <a:cubicBezTo>
                    <a:pt x="11866" y="9384"/>
                    <a:pt x="12615" y="9255"/>
                    <a:pt x="13262" y="9048"/>
                  </a:cubicBezTo>
                  <a:lnTo>
                    <a:pt x="13365" y="9048"/>
                  </a:lnTo>
                  <a:cubicBezTo>
                    <a:pt x="13572" y="9048"/>
                    <a:pt x="13804" y="8945"/>
                    <a:pt x="14011" y="8945"/>
                  </a:cubicBezTo>
                  <a:cubicBezTo>
                    <a:pt x="14115" y="8841"/>
                    <a:pt x="14347" y="8738"/>
                    <a:pt x="14451" y="8608"/>
                  </a:cubicBezTo>
                  <a:cubicBezTo>
                    <a:pt x="14657" y="8505"/>
                    <a:pt x="14761" y="8298"/>
                    <a:pt x="14761" y="8091"/>
                  </a:cubicBezTo>
                  <a:lnTo>
                    <a:pt x="14864" y="7549"/>
                  </a:lnTo>
                  <a:lnTo>
                    <a:pt x="14864" y="7445"/>
                  </a:lnTo>
                  <a:lnTo>
                    <a:pt x="14994" y="7316"/>
                  </a:lnTo>
                  <a:lnTo>
                    <a:pt x="15200" y="6359"/>
                  </a:lnTo>
                  <a:lnTo>
                    <a:pt x="15200" y="6256"/>
                  </a:lnTo>
                  <a:lnTo>
                    <a:pt x="15511" y="5170"/>
                  </a:lnTo>
                  <a:lnTo>
                    <a:pt x="15743" y="3981"/>
                  </a:lnTo>
                  <a:lnTo>
                    <a:pt x="15847" y="3981"/>
                  </a:lnTo>
                  <a:lnTo>
                    <a:pt x="15847" y="3671"/>
                  </a:lnTo>
                  <a:lnTo>
                    <a:pt x="15847" y="3568"/>
                  </a:lnTo>
                  <a:lnTo>
                    <a:pt x="15950" y="3438"/>
                  </a:lnTo>
                  <a:lnTo>
                    <a:pt x="16053" y="2921"/>
                  </a:lnTo>
                  <a:lnTo>
                    <a:pt x="16053" y="2792"/>
                  </a:lnTo>
                  <a:lnTo>
                    <a:pt x="16389" y="1732"/>
                  </a:lnTo>
                  <a:lnTo>
                    <a:pt x="16389" y="1629"/>
                  </a:lnTo>
                  <a:lnTo>
                    <a:pt x="16700" y="440"/>
                  </a:lnTo>
                  <a:lnTo>
                    <a:pt x="16700" y="336"/>
                  </a:lnTo>
                  <a:lnTo>
                    <a:pt x="16803" y="104"/>
                  </a:lnTo>
                  <a:lnTo>
                    <a:pt x="8945" y="104"/>
                  </a:lnTo>
                  <a:lnTo>
                    <a:pt x="71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247;p77">
              <a:extLst>
                <a:ext uri="{FF2B5EF4-FFF2-40B4-BE49-F238E27FC236}">
                  <a16:creationId xmlns:a16="http://schemas.microsoft.com/office/drawing/2014/main" id="{0D140254-0B2E-2D1E-D7F5-112E01BDD370}"/>
                </a:ext>
              </a:extLst>
            </p:cNvPr>
            <p:cNvSpPr/>
            <p:nvPr/>
          </p:nvSpPr>
          <p:spPr>
            <a:xfrm>
              <a:off x="4073470" y="2659757"/>
              <a:ext cx="530012" cy="3489"/>
            </a:xfrm>
            <a:custGeom>
              <a:avLst/>
              <a:gdLst/>
              <a:ahLst/>
              <a:cxnLst/>
              <a:rect l="l" t="t" r="r" b="b"/>
              <a:pathLst>
                <a:path w="15951" h="105" extrusionOk="0">
                  <a:moveTo>
                    <a:pt x="1" y="1"/>
                  </a:moveTo>
                  <a:lnTo>
                    <a:pt x="1" y="104"/>
                  </a:lnTo>
                  <a:lnTo>
                    <a:pt x="15950" y="104"/>
                  </a:lnTo>
                  <a:lnTo>
                    <a:pt x="15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248;p77">
              <a:extLst>
                <a:ext uri="{FF2B5EF4-FFF2-40B4-BE49-F238E27FC236}">
                  <a16:creationId xmlns:a16="http://schemas.microsoft.com/office/drawing/2014/main" id="{06EC362B-0571-E8E8-C534-AA18010EB8E6}"/>
                </a:ext>
              </a:extLst>
            </p:cNvPr>
            <p:cNvSpPr/>
            <p:nvPr/>
          </p:nvSpPr>
          <p:spPr>
            <a:xfrm>
              <a:off x="4084635" y="2698435"/>
              <a:ext cx="507683" cy="4320"/>
            </a:xfrm>
            <a:custGeom>
              <a:avLst/>
              <a:gdLst/>
              <a:ahLst/>
              <a:cxnLst/>
              <a:rect l="l" t="t" r="r" b="b"/>
              <a:pathLst>
                <a:path w="15279" h="130" extrusionOk="0">
                  <a:moveTo>
                    <a:pt x="1" y="0"/>
                  </a:moveTo>
                  <a:lnTo>
                    <a:pt x="1" y="129"/>
                  </a:lnTo>
                  <a:lnTo>
                    <a:pt x="15278" y="129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249;p77">
              <a:extLst>
                <a:ext uri="{FF2B5EF4-FFF2-40B4-BE49-F238E27FC236}">
                  <a16:creationId xmlns:a16="http://schemas.microsoft.com/office/drawing/2014/main" id="{3B8713EB-281F-035E-265D-2CBCC9F6BB41}"/>
                </a:ext>
              </a:extLst>
            </p:cNvPr>
            <p:cNvSpPr/>
            <p:nvPr/>
          </p:nvSpPr>
          <p:spPr>
            <a:xfrm>
              <a:off x="4084635" y="2698435"/>
              <a:ext cx="507683" cy="4320"/>
            </a:xfrm>
            <a:custGeom>
              <a:avLst/>
              <a:gdLst/>
              <a:ahLst/>
              <a:cxnLst/>
              <a:rect l="l" t="t" r="r" b="b"/>
              <a:pathLst>
                <a:path w="15279" h="130" extrusionOk="0">
                  <a:moveTo>
                    <a:pt x="1" y="0"/>
                  </a:moveTo>
                  <a:lnTo>
                    <a:pt x="1" y="129"/>
                  </a:lnTo>
                  <a:lnTo>
                    <a:pt x="15278" y="129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250;p77">
              <a:extLst>
                <a:ext uri="{FF2B5EF4-FFF2-40B4-BE49-F238E27FC236}">
                  <a16:creationId xmlns:a16="http://schemas.microsoft.com/office/drawing/2014/main" id="{179BA92D-7D6E-976D-114E-A25A5D915B56}"/>
                </a:ext>
              </a:extLst>
            </p:cNvPr>
            <p:cNvSpPr/>
            <p:nvPr/>
          </p:nvSpPr>
          <p:spPr>
            <a:xfrm>
              <a:off x="4094969" y="2737944"/>
              <a:ext cx="490471" cy="33"/>
            </a:xfrm>
            <a:custGeom>
              <a:avLst/>
              <a:gdLst/>
              <a:ahLst/>
              <a:cxnLst/>
              <a:rect l="l" t="t" r="r" b="b"/>
              <a:pathLst>
                <a:path w="14761" h="1" extrusionOk="0">
                  <a:moveTo>
                    <a:pt x="14761" y="0"/>
                  </a:moveTo>
                  <a:lnTo>
                    <a:pt x="146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251;p77">
              <a:extLst>
                <a:ext uri="{FF2B5EF4-FFF2-40B4-BE49-F238E27FC236}">
                  <a16:creationId xmlns:a16="http://schemas.microsoft.com/office/drawing/2014/main" id="{2BEBA2EB-0BC0-8354-E7BD-020449016CE3}"/>
                </a:ext>
              </a:extLst>
            </p:cNvPr>
            <p:cNvSpPr/>
            <p:nvPr/>
          </p:nvSpPr>
          <p:spPr>
            <a:xfrm>
              <a:off x="4094969" y="2737944"/>
              <a:ext cx="490471" cy="33"/>
            </a:xfrm>
            <a:custGeom>
              <a:avLst/>
              <a:gdLst/>
              <a:ahLst/>
              <a:cxnLst/>
              <a:rect l="l" t="t" r="r" b="b"/>
              <a:pathLst>
                <a:path w="14761" h="1" extrusionOk="0">
                  <a:moveTo>
                    <a:pt x="14761" y="0"/>
                  </a:moveTo>
                  <a:lnTo>
                    <a:pt x="146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252;p77">
              <a:extLst>
                <a:ext uri="{FF2B5EF4-FFF2-40B4-BE49-F238E27FC236}">
                  <a16:creationId xmlns:a16="http://schemas.microsoft.com/office/drawing/2014/main" id="{2D015207-9674-989B-C204-E50137306D9D}"/>
                </a:ext>
              </a:extLst>
            </p:cNvPr>
            <p:cNvSpPr/>
            <p:nvPr/>
          </p:nvSpPr>
          <p:spPr>
            <a:xfrm>
              <a:off x="4101814" y="2777452"/>
              <a:ext cx="472462" cy="33"/>
            </a:xfrm>
            <a:custGeom>
              <a:avLst/>
              <a:gdLst/>
              <a:ahLst/>
              <a:cxnLst/>
              <a:rect l="l" t="t" r="r" b="b"/>
              <a:pathLst>
                <a:path w="14219" h="1" extrusionOk="0">
                  <a:moveTo>
                    <a:pt x="14219" y="0"/>
                  </a:moveTo>
                  <a:lnTo>
                    <a:pt x="14219" y="0"/>
                  </a:lnTo>
                  <a:lnTo>
                    <a:pt x="1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253;p77">
              <a:extLst>
                <a:ext uri="{FF2B5EF4-FFF2-40B4-BE49-F238E27FC236}">
                  <a16:creationId xmlns:a16="http://schemas.microsoft.com/office/drawing/2014/main" id="{EEEA2C84-FA65-A062-B956-92F321B1BB21}"/>
                </a:ext>
              </a:extLst>
            </p:cNvPr>
            <p:cNvSpPr/>
            <p:nvPr/>
          </p:nvSpPr>
          <p:spPr>
            <a:xfrm>
              <a:off x="4101814" y="2777452"/>
              <a:ext cx="472462" cy="33"/>
            </a:xfrm>
            <a:custGeom>
              <a:avLst/>
              <a:gdLst/>
              <a:ahLst/>
              <a:cxnLst/>
              <a:rect l="l" t="t" r="r" b="b"/>
              <a:pathLst>
                <a:path w="14219" h="1" extrusionOk="0">
                  <a:moveTo>
                    <a:pt x="14219" y="0"/>
                  </a:moveTo>
                  <a:lnTo>
                    <a:pt x="14219" y="0"/>
                  </a:lnTo>
                  <a:lnTo>
                    <a:pt x="1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254;p77">
              <a:extLst>
                <a:ext uri="{FF2B5EF4-FFF2-40B4-BE49-F238E27FC236}">
                  <a16:creationId xmlns:a16="http://schemas.microsoft.com/office/drawing/2014/main" id="{C7FCE9EC-9091-C450-8414-21633AA40120}"/>
                </a:ext>
              </a:extLst>
            </p:cNvPr>
            <p:cNvSpPr/>
            <p:nvPr/>
          </p:nvSpPr>
          <p:spPr>
            <a:xfrm>
              <a:off x="4112978" y="2813538"/>
              <a:ext cx="450997" cy="3456"/>
            </a:xfrm>
            <a:custGeom>
              <a:avLst/>
              <a:gdLst/>
              <a:ahLst/>
              <a:cxnLst/>
              <a:rect l="l" t="t" r="r" b="b"/>
              <a:pathLst>
                <a:path w="13573" h="104" extrusionOk="0">
                  <a:moveTo>
                    <a:pt x="1" y="0"/>
                  </a:moveTo>
                  <a:lnTo>
                    <a:pt x="1" y="103"/>
                  </a:lnTo>
                  <a:lnTo>
                    <a:pt x="13572" y="103"/>
                  </a:lnTo>
                  <a:lnTo>
                    <a:pt x="13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255;p77">
              <a:extLst>
                <a:ext uri="{FF2B5EF4-FFF2-40B4-BE49-F238E27FC236}">
                  <a16:creationId xmlns:a16="http://schemas.microsoft.com/office/drawing/2014/main" id="{36C30F03-4D31-9DAE-D883-9CB0FBC2C1AB}"/>
                </a:ext>
              </a:extLst>
            </p:cNvPr>
            <p:cNvSpPr/>
            <p:nvPr/>
          </p:nvSpPr>
          <p:spPr>
            <a:xfrm>
              <a:off x="4112978" y="2813538"/>
              <a:ext cx="450997" cy="3456"/>
            </a:xfrm>
            <a:custGeom>
              <a:avLst/>
              <a:gdLst/>
              <a:ahLst/>
              <a:cxnLst/>
              <a:rect l="l" t="t" r="r" b="b"/>
              <a:pathLst>
                <a:path w="13573" h="104" extrusionOk="0">
                  <a:moveTo>
                    <a:pt x="1" y="0"/>
                  </a:moveTo>
                  <a:lnTo>
                    <a:pt x="1" y="103"/>
                  </a:lnTo>
                  <a:lnTo>
                    <a:pt x="13572" y="103"/>
                  </a:lnTo>
                  <a:lnTo>
                    <a:pt x="13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256;p77">
              <a:extLst>
                <a:ext uri="{FF2B5EF4-FFF2-40B4-BE49-F238E27FC236}">
                  <a16:creationId xmlns:a16="http://schemas.microsoft.com/office/drawing/2014/main" id="{5174D1F6-B391-746E-EFD7-37AA4536DBD0}"/>
                </a:ext>
              </a:extLst>
            </p:cNvPr>
            <p:cNvSpPr/>
            <p:nvPr/>
          </p:nvSpPr>
          <p:spPr>
            <a:xfrm>
              <a:off x="4123312" y="2853047"/>
              <a:ext cx="433785" cy="3456"/>
            </a:xfrm>
            <a:custGeom>
              <a:avLst/>
              <a:gdLst/>
              <a:ahLst/>
              <a:cxnLst/>
              <a:rect l="l" t="t" r="r" b="b"/>
              <a:pathLst>
                <a:path w="13055" h="104" extrusionOk="0">
                  <a:moveTo>
                    <a:pt x="0" y="0"/>
                  </a:moveTo>
                  <a:lnTo>
                    <a:pt x="0" y="104"/>
                  </a:lnTo>
                  <a:lnTo>
                    <a:pt x="13055" y="104"/>
                  </a:lnTo>
                  <a:lnTo>
                    <a:pt x="12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257;p77">
              <a:extLst>
                <a:ext uri="{FF2B5EF4-FFF2-40B4-BE49-F238E27FC236}">
                  <a16:creationId xmlns:a16="http://schemas.microsoft.com/office/drawing/2014/main" id="{D82F486A-ACBB-947E-0A59-48162F0344DC}"/>
                </a:ext>
              </a:extLst>
            </p:cNvPr>
            <p:cNvSpPr/>
            <p:nvPr/>
          </p:nvSpPr>
          <p:spPr>
            <a:xfrm>
              <a:off x="4123312" y="2853047"/>
              <a:ext cx="433785" cy="3456"/>
            </a:xfrm>
            <a:custGeom>
              <a:avLst/>
              <a:gdLst/>
              <a:ahLst/>
              <a:cxnLst/>
              <a:rect l="l" t="t" r="r" b="b"/>
              <a:pathLst>
                <a:path w="13055" h="104" extrusionOk="0">
                  <a:moveTo>
                    <a:pt x="0" y="0"/>
                  </a:moveTo>
                  <a:lnTo>
                    <a:pt x="0" y="104"/>
                  </a:lnTo>
                  <a:lnTo>
                    <a:pt x="13055" y="104"/>
                  </a:lnTo>
                  <a:lnTo>
                    <a:pt x="12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258;p77">
              <a:extLst>
                <a:ext uri="{FF2B5EF4-FFF2-40B4-BE49-F238E27FC236}">
                  <a16:creationId xmlns:a16="http://schemas.microsoft.com/office/drawing/2014/main" id="{594438F8-2D38-46C3-29C9-A3EC32F0CE7F}"/>
                </a:ext>
              </a:extLst>
            </p:cNvPr>
            <p:cNvSpPr/>
            <p:nvPr/>
          </p:nvSpPr>
          <p:spPr>
            <a:xfrm>
              <a:off x="4134477" y="2891692"/>
              <a:ext cx="404578" cy="33"/>
            </a:xfrm>
            <a:custGeom>
              <a:avLst/>
              <a:gdLst/>
              <a:ahLst/>
              <a:cxnLst/>
              <a:rect l="l" t="t" r="r" b="b"/>
              <a:pathLst>
                <a:path w="12176" h="1" extrusionOk="0">
                  <a:moveTo>
                    <a:pt x="12176" y="0"/>
                  </a:moveTo>
                  <a:lnTo>
                    <a:pt x="1217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259;p77">
              <a:extLst>
                <a:ext uri="{FF2B5EF4-FFF2-40B4-BE49-F238E27FC236}">
                  <a16:creationId xmlns:a16="http://schemas.microsoft.com/office/drawing/2014/main" id="{13C56BA2-D530-49FD-0ED6-5D907B2F3744}"/>
                </a:ext>
              </a:extLst>
            </p:cNvPr>
            <p:cNvSpPr/>
            <p:nvPr/>
          </p:nvSpPr>
          <p:spPr>
            <a:xfrm>
              <a:off x="4088090" y="2616826"/>
              <a:ext cx="78184" cy="300642"/>
            </a:xfrm>
            <a:custGeom>
              <a:avLst/>
              <a:gdLst/>
              <a:ahLst/>
              <a:cxnLst/>
              <a:rect l="l" t="t" r="r" b="b"/>
              <a:pathLst>
                <a:path w="2353" h="9048" extrusionOk="0">
                  <a:moveTo>
                    <a:pt x="0" y="0"/>
                  </a:moveTo>
                  <a:cubicBezTo>
                    <a:pt x="0" y="311"/>
                    <a:pt x="0" y="517"/>
                    <a:pt x="104" y="750"/>
                  </a:cubicBezTo>
                  <a:cubicBezTo>
                    <a:pt x="104" y="517"/>
                    <a:pt x="104" y="207"/>
                    <a:pt x="0" y="0"/>
                  </a:cubicBezTo>
                  <a:close/>
                  <a:moveTo>
                    <a:pt x="104" y="750"/>
                  </a:moveTo>
                  <a:cubicBezTo>
                    <a:pt x="104" y="957"/>
                    <a:pt x="104" y="1164"/>
                    <a:pt x="207" y="1293"/>
                  </a:cubicBezTo>
                  <a:cubicBezTo>
                    <a:pt x="207" y="1164"/>
                    <a:pt x="207" y="957"/>
                    <a:pt x="104" y="750"/>
                  </a:cubicBezTo>
                  <a:close/>
                  <a:moveTo>
                    <a:pt x="207" y="1396"/>
                  </a:moveTo>
                  <a:cubicBezTo>
                    <a:pt x="207" y="1706"/>
                    <a:pt x="310" y="2146"/>
                    <a:pt x="414" y="2456"/>
                  </a:cubicBezTo>
                  <a:cubicBezTo>
                    <a:pt x="414" y="2146"/>
                    <a:pt x="310" y="1706"/>
                    <a:pt x="207" y="1396"/>
                  </a:cubicBezTo>
                  <a:close/>
                  <a:moveTo>
                    <a:pt x="414" y="2585"/>
                  </a:moveTo>
                  <a:cubicBezTo>
                    <a:pt x="414" y="2896"/>
                    <a:pt x="543" y="3232"/>
                    <a:pt x="646" y="3645"/>
                  </a:cubicBezTo>
                  <a:cubicBezTo>
                    <a:pt x="543" y="3232"/>
                    <a:pt x="543" y="2896"/>
                    <a:pt x="414" y="2585"/>
                  </a:cubicBezTo>
                  <a:close/>
                  <a:moveTo>
                    <a:pt x="646" y="3645"/>
                  </a:moveTo>
                  <a:cubicBezTo>
                    <a:pt x="646" y="4085"/>
                    <a:pt x="750" y="4395"/>
                    <a:pt x="853" y="4834"/>
                  </a:cubicBezTo>
                  <a:cubicBezTo>
                    <a:pt x="957" y="5274"/>
                    <a:pt x="1060" y="5584"/>
                    <a:pt x="1189" y="5920"/>
                  </a:cubicBezTo>
                  <a:cubicBezTo>
                    <a:pt x="1060" y="5584"/>
                    <a:pt x="957" y="5274"/>
                    <a:pt x="957" y="4834"/>
                  </a:cubicBezTo>
                  <a:cubicBezTo>
                    <a:pt x="853" y="4395"/>
                    <a:pt x="750" y="4085"/>
                    <a:pt x="646" y="3645"/>
                  </a:cubicBezTo>
                  <a:close/>
                  <a:moveTo>
                    <a:pt x="1191" y="6028"/>
                  </a:moveTo>
                  <a:lnTo>
                    <a:pt x="1191" y="6028"/>
                  </a:lnTo>
                  <a:cubicBezTo>
                    <a:pt x="1294" y="6338"/>
                    <a:pt x="1397" y="6775"/>
                    <a:pt x="1500" y="7109"/>
                  </a:cubicBezTo>
                  <a:lnTo>
                    <a:pt x="1500" y="7213"/>
                  </a:lnTo>
                  <a:cubicBezTo>
                    <a:pt x="1603" y="7523"/>
                    <a:pt x="1836" y="7962"/>
                    <a:pt x="1939" y="8272"/>
                  </a:cubicBezTo>
                  <a:lnTo>
                    <a:pt x="2042" y="8402"/>
                  </a:lnTo>
                  <a:lnTo>
                    <a:pt x="2042" y="8272"/>
                  </a:lnTo>
                  <a:cubicBezTo>
                    <a:pt x="1836" y="7962"/>
                    <a:pt x="1706" y="7523"/>
                    <a:pt x="1603" y="7213"/>
                  </a:cubicBezTo>
                  <a:lnTo>
                    <a:pt x="1603" y="7109"/>
                  </a:lnTo>
                  <a:cubicBezTo>
                    <a:pt x="1397" y="6775"/>
                    <a:pt x="1294" y="6338"/>
                    <a:pt x="1191" y="6028"/>
                  </a:cubicBezTo>
                  <a:close/>
                  <a:moveTo>
                    <a:pt x="2042" y="8402"/>
                  </a:moveTo>
                  <a:cubicBezTo>
                    <a:pt x="2042" y="8609"/>
                    <a:pt x="2146" y="8815"/>
                    <a:pt x="2249" y="8919"/>
                  </a:cubicBezTo>
                  <a:lnTo>
                    <a:pt x="2353" y="9048"/>
                  </a:lnTo>
                  <a:cubicBezTo>
                    <a:pt x="2249" y="8815"/>
                    <a:pt x="2146" y="8609"/>
                    <a:pt x="2042" y="8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260;p77">
              <a:extLst>
                <a:ext uri="{FF2B5EF4-FFF2-40B4-BE49-F238E27FC236}">
                  <a16:creationId xmlns:a16="http://schemas.microsoft.com/office/drawing/2014/main" id="{FAA9C900-E413-5358-7994-C2E214032C18}"/>
                </a:ext>
              </a:extLst>
            </p:cNvPr>
            <p:cNvSpPr/>
            <p:nvPr/>
          </p:nvSpPr>
          <p:spPr>
            <a:xfrm>
              <a:off x="4180897" y="2663346"/>
              <a:ext cx="92738" cy="264458"/>
            </a:xfrm>
            <a:custGeom>
              <a:avLst/>
              <a:gdLst/>
              <a:ahLst/>
              <a:cxnLst/>
              <a:rect l="l" t="t" r="r" b="b"/>
              <a:pathLst>
                <a:path w="2791" h="7959" extrusionOk="0">
                  <a:moveTo>
                    <a:pt x="0" y="0"/>
                  </a:moveTo>
                  <a:lnTo>
                    <a:pt x="0" y="0"/>
                  </a:lnTo>
                  <a:cubicBezTo>
                    <a:pt x="103" y="310"/>
                    <a:pt x="206" y="747"/>
                    <a:pt x="206" y="1056"/>
                  </a:cubicBezTo>
                  <a:lnTo>
                    <a:pt x="335" y="1185"/>
                  </a:lnTo>
                  <a:lnTo>
                    <a:pt x="335" y="1056"/>
                  </a:lnTo>
                  <a:cubicBezTo>
                    <a:pt x="206" y="747"/>
                    <a:pt x="103" y="310"/>
                    <a:pt x="0" y="0"/>
                  </a:cubicBezTo>
                  <a:close/>
                  <a:moveTo>
                    <a:pt x="335" y="1185"/>
                  </a:moveTo>
                  <a:cubicBezTo>
                    <a:pt x="335" y="1496"/>
                    <a:pt x="439" y="1832"/>
                    <a:pt x="542" y="2245"/>
                  </a:cubicBezTo>
                  <a:cubicBezTo>
                    <a:pt x="645" y="2685"/>
                    <a:pt x="749" y="2995"/>
                    <a:pt x="852" y="3434"/>
                  </a:cubicBezTo>
                  <a:cubicBezTo>
                    <a:pt x="981" y="3641"/>
                    <a:pt x="981" y="3770"/>
                    <a:pt x="1085" y="3874"/>
                  </a:cubicBezTo>
                  <a:cubicBezTo>
                    <a:pt x="1085" y="3770"/>
                    <a:pt x="981" y="3641"/>
                    <a:pt x="981" y="3434"/>
                  </a:cubicBezTo>
                  <a:cubicBezTo>
                    <a:pt x="852" y="2995"/>
                    <a:pt x="749" y="2685"/>
                    <a:pt x="645" y="2245"/>
                  </a:cubicBezTo>
                  <a:cubicBezTo>
                    <a:pt x="542" y="1832"/>
                    <a:pt x="439" y="1496"/>
                    <a:pt x="335" y="1185"/>
                  </a:cubicBezTo>
                  <a:close/>
                  <a:moveTo>
                    <a:pt x="1085" y="3874"/>
                  </a:moveTo>
                  <a:cubicBezTo>
                    <a:pt x="1085" y="4081"/>
                    <a:pt x="1188" y="4287"/>
                    <a:pt x="1292" y="4520"/>
                  </a:cubicBezTo>
                  <a:cubicBezTo>
                    <a:pt x="1188" y="4287"/>
                    <a:pt x="1188" y="4081"/>
                    <a:pt x="1085" y="3874"/>
                  </a:cubicBezTo>
                  <a:close/>
                  <a:moveTo>
                    <a:pt x="1292" y="4624"/>
                  </a:moveTo>
                  <a:cubicBezTo>
                    <a:pt x="1395" y="4934"/>
                    <a:pt x="1498" y="5373"/>
                    <a:pt x="1628" y="5709"/>
                  </a:cubicBezTo>
                  <a:lnTo>
                    <a:pt x="1628" y="5813"/>
                  </a:lnTo>
                  <a:cubicBezTo>
                    <a:pt x="1731" y="6019"/>
                    <a:pt x="1938" y="6355"/>
                    <a:pt x="2041" y="6666"/>
                  </a:cubicBezTo>
                  <a:cubicBezTo>
                    <a:pt x="2041" y="6666"/>
                    <a:pt x="2041" y="6769"/>
                    <a:pt x="2145" y="6872"/>
                  </a:cubicBezTo>
                  <a:cubicBezTo>
                    <a:pt x="2145" y="6769"/>
                    <a:pt x="2145" y="6666"/>
                    <a:pt x="2041" y="6562"/>
                  </a:cubicBezTo>
                  <a:cubicBezTo>
                    <a:pt x="1938" y="6355"/>
                    <a:pt x="1834" y="6019"/>
                    <a:pt x="1731" y="5813"/>
                  </a:cubicBezTo>
                  <a:lnTo>
                    <a:pt x="1731" y="5709"/>
                  </a:lnTo>
                  <a:cubicBezTo>
                    <a:pt x="1628" y="5373"/>
                    <a:pt x="1395" y="4934"/>
                    <a:pt x="1292" y="4624"/>
                  </a:cubicBezTo>
                  <a:close/>
                  <a:moveTo>
                    <a:pt x="2145" y="6872"/>
                  </a:moveTo>
                  <a:cubicBezTo>
                    <a:pt x="2274" y="7312"/>
                    <a:pt x="2481" y="7648"/>
                    <a:pt x="2688" y="7958"/>
                  </a:cubicBezTo>
                  <a:lnTo>
                    <a:pt x="2791" y="7958"/>
                  </a:lnTo>
                  <a:cubicBezTo>
                    <a:pt x="2584" y="7648"/>
                    <a:pt x="2377" y="7312"/>
                    <a:pt x="2274" y="6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261;p77">
              <a:extLst>
                <a:ext uri="{FF2B5EF4-FFF2-40B4-BE49-F238E27FC236}">
                  <a16:creationId xmlns:a16="http://schemas.microsoft.com/office/drawing/2014/main" id="{E377602B-F675-D78A-C385-6C42CD528C11}"/>
                </a:ext>
              </a:extLst>
            </p:cNvPr>
            <p:cNvSpPr/>
            <p:nvPr/>
          </p:nvSpPr>
          <p:spPr>
            <a:xfrm>
              <a:off x="4263370" y="2663346"/>
              <a:ext cx="96160" cy="264458"/>
            </a:xfrm>
            <a:custGeom>
              <a:avLst/>
              <a:gdLst/>
              <a:ahLst/>
              <a:cxnLst/>
              <a:rect l="l" t="t" r="r" b="b"/>
              <a:pathLst>
                <a:path w="2894" h="7959" extrusionOk="0">
                  <a:moveTo>
                    <a:pt x="0" y="1"/>
                  </a:moveTo>
                  <a:lnTo>
                    <a:pt x="0" y="1"/>
                  </a:lnTo>
                  <a:cubicBezTo>
                    <a:pt x="103" y="311"/>
                    <a:pt x="206" y="747"/>
                    <a:pt x="206" y="1056"/>
                  </a:cubicBezTo>
                  <a:lnTo>
                    <a:pt x="309" y="1185"/>
                  </a:lnTo>
                  <a:lnTo>
                    <a:pt x="309" y="1056"/>
                  </a:lnTo>
                  <a:cubicBezTo>
                    <a:pt x="206" y="747"/>
                    <a:pt x="103" y="311"/>
                    <a:pt x="0" y="1"/>
                  </a:cubicBezTo>
                  <a:close/>
                  <a:moveTo>
                    <a:pt x="309" y="1185"/>
                  </a:moveTo>
                  <a:cubicBezTo>
                    <a:pt x="309" y="1496"/>
                    <a:pt x="438" y="1832"/>
                    <a:pt x="542" y="2245"/>
                  </a:cubicBezTo>
                  <a:lnTo>
                    <a:pt x="645" y="2245"/>
                  </a:lnTo>
                  <a:cubicBezTo>
                    <a:pt x="542" y="1832"/>
                    <a:pt x="438" y="1496"/>
                    <a:pt x="309" y="1185"/>
                  </a:cubicBezTo>
                  <a:close/>
                  <a:moveTo>
                    <a:pt x="955" y="3434"/>
                  </a:moveTo>
                  <a:lnTo>
                    <a:pt x="955" y="3434"/>
                  </a:lnTo>
                  <a:cubicBezTo>
                    <a:pt x="1084" y="3874"/>
                    <a:pt x="1188" y="4184"/>
                    <a:pt x="1291" y="4520"/>
                  </a:cubicBezTo>
                  <a:lnTo>
                    <a:pt x="1291" y="4623"/>
                  </a:lnTo>
                  <a:cubicBezTo>
                    <a:pt x="1498" y="4934"/>
                    <a:pt x="1601" y="5373"/>
                    <a:pt x="1731" y="5709"/>
                  </a:cubicBezTo>
                  <a:lnTo>
                    <a:pt x="1731" y="5813"/>
                  </a:lnTo>
                  <a:cubicBezTo>
                    <a:pt x="1937" y="6123"/>
                    <a:pt x="2041" y="6562"/>
                    <a:pt x="2248" y="6872"/>
                  </a:cubicBezTo>
                  <a:cubicBezTo>
                    <a:pt x="2144" y="6459"/>
                    <a:pt x="1937" y="6123"/>
                    <a:pt x="1834" y="5813"/>
                  </a:cubicBezTo>
                  <a:lnTo>
                    <a:pt x="1834" y="5709"/>
                  </a:lnTo>
                  <a:cubicBezTo>
                    <a:pt x="1601" y="5373"/>
                    <a:pt x="1498" y="4934"/>
                    <a:pt x="1395" y="4623"/>
                  </a:cubicBezTo>
                  <a:lnTo>
                    <a:pt x="1395" y="4520"/>
                  </a:lnTo>
                  <a:cubicBezTo>
                    <a:pt x="1291" y="4184"/>
                    <a:pt x="1188" y="3874"/>
                    <a:pt x="955" y="3434"/>
                  </a:cubicBezTo>
                  <a:close/>
                  <a:moveTo>
                    <a:pt x="2248" y="6872"/>
                  </a:moveTo>
                  <a:cubicBezTo>
                    <a:pt x="2480" y="7312"/>
                    <a:pt x="2687" y="7648"/>
                    <a:pt x="2894" y="7958"/>
                  </a:cubicBezTo>
                  <a:cubicBezTo>
                    <a:pt x="2687" y="7648"/>
                    <a:pt x="2480" y="7312"/>
                    <a:pt x="2377" y="6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262;p77">
              <a:extLst>
                <a:ext uri="{FF2B5EF4-FFF2-40B4-BE49-F238E27FC236}">
                  <a16:creationId xmlns:a16="http://schemas.microsoft.com/office/drawing/2014/main" id="{F47B5028-C0F9-B269-5624-6C564C4431C6}"/>
                </a:ext>
              </a:extLst>
            </p:cNvPr>
            <p:cNvSpPr/>
            <p:nvPr/>
          </p:nvSpPr>
          <p:spPr>
            <a:xfrm>
              <a:off x="4334612" y="2620248"/>
              <a:ext cx="97091" cy="300676"/>
            </a:xfrm>
            <a:custGeom>
              <a:avLst/>
              <a:gdLst/>
              <a:ahLst/>
              <a:cxnLst/>
              <a:rect l="l" t="t" r="r" b="b"/>
              <a:pathLst>
                <a:path w="2922" h="9049" extrusionOk="0">
                  <a:moveTo>
                    <a:pt x="0" y="1"/>
                  </a:moveTo>
                  <a:cubicBezTo>
                    <a:pt x="0" y="414"/>
                    <a:pt x="104" y="854"/>
                    <a:pt x="104" y="1190"/>
                  </a:cubicBezTo>
                  <a:lnTo>
                    <a:pt x="233" y="1293"/>
                  </a:lnTo>
                  <a:lnTo>
                    <a:pt x="233" y="1190"/>
                  </a:lnTo>
                  <a:cubicBezTo>
                    <a:pt x="104" y="854"/>
                    <a:pt x="104" y="414"/>
                    <a:pt x="0" y="1"/>
                  </a:cubicBezTo>
                  <a:close/>
                  <a:moveTo>
                    <a:pt x="233" y="1293"/>
                  </a:moveTo>
                  <a:cubicBezTo>
                    <a:pt x="233" y="1603"/>
                    <a:pt x="336" y="2043"/>
                    <a:pt x="440" y="2353"/>
                  </a:cubicBezTo>
                  <a:cubicBezTo>
                    <a:pt x="440" y="2043"/>
                    <a:pt x="336" y="1603"/>
                    <a:pt x="233" y="1293"/>
                  </a:cubicBezTo>
                  <a:close/>
                  <a:moveTo>
                    <a:pt x="440" y="2483"/>
                  </a:moveTo>
                  <a:cubicBezTo>
                    <a:pt x="543" y="2793"/>
                    <a:pt x="543" y="3232"/>
                    <a:pt x="647" y="3542"/>
                  </a:cubicBezTo>
                  <a:cubicBezTo>
                    <a:pt x="750" y="3982"/>
                    <a:pt x="879" y="4292"/>
                    <a:pt x="983" y="4731"/>
                  </a:cubicBezTo>
                  <a:cubicBezTo>
                    <a:pt x="1086" y="5171"/>
                    <a:pt x="1189" y="5481"/>
                    <a:pt x="1396" y="5817"/>
                  </a:cubicBezTo>
                  <a:cubicBezTo>
                    <a:pt x="1293" y="5481"/>
                    <a:pt x="1189" y="5171"/>
                    <a:pt x="1086" y="4731"/>
                  </a:cubicBezTo>
                  <a:cubicBezTo>
                    <a:pt x="983" y="4292"/>
                    <a:pt x="879" y="3982"/>
                    <a:pt x="750" y="3542"/>
                  </a:cubicBezTo>
                  <a:cubicBezTo>
                    <a:pt x="647" y="3129"/>
                    <a:pt x="543" y="2793"/>
                    <a:pt x="440" y="2483"/>
                  </a:cubicBezTo>
                  <a:close/>
                  <a:moveTo>
                    <a:pt x="1396" y="5920"/>
                  </a:moveTo>
                  <a:cubicBezTo>
                    <a:pt x="1396" y="6024"/>
                    <a:pt x="1525" y="6231"/>
                    <a:pt x="1525" y="6360"/>
                  </a:cubicBezTo>
                  <a:cubicBezTo>
                    <a:pt x="1629" y="6567"/>
                    <a:pt x="1732" y="6774"/>
                    <a:pt x="1732" y="7006"/>
                  </a:cubicBezTo>
                  <a:lnTo>
                    <a:pt x="1836" y="7110"/>
                  </a:lnTo>
                  <a:lnTo>
                    <a:pt x="1836" y="7006"/>
                  </a:lnTo>
                  <a:cubicBezTo>
                    <a:pt x="1732" y="6774"/>
                    <a:pt x="1732" y="6567"/>
                    <a:pt x="1629" y="6360"/>
                  </a:cubicBezTo>
                  <a:cubicBezTo>
                    <a:pt x="1525" y="6231"/>
                    <a:pt x="1525" y="6024"/>
                    <a:pt x="1396" y="5920"/>
                  </a:cubicBezTo>
                  <a:close/>
                  <a:moveTo>
                    <a:pt x="1836" y="7110"/>
                  </a:moveTo>
                  <a:lnTo>
                    <a:pt x="1836" y="7110"/>
                  </a:lnTo>
                  <a:cubicBezTo>
                    <a:pt x="1939" y="7420"/>
                    <a:pt x="2042" y="7756"/>
                    <a:pt x="2275" y="8169"/>
                  </a:cubicBezTo>
                  <a:cubicBezTo>
                    <a:pt x="2482" y="8506"/>
                    <a:pt x="2585" y="8816"/>
                    <a:pt x="2818" y="9048"/>
                  </a:cubicBezTo>
                  <a:lnTo>
                    <a:pt x="2921" y="9048"/>
                  </a:lnTo>
                  <a:cubicBezTo>
                    <a:pt x="2689" y="8816"/>
                    <a:pt x="2482" y="8506"/>
                    <a:pt x="2379" y="8169"/>
                  </a:cubicBezTo>
                  <a:cubicBezTo>
                    <a:pt x="2172" y="7756"/>
                    <a:pt x="2042" y="7420"/>
                    <a:pt x="1836" y="7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263;p77">
              <a:extLst>
                <a:ext uri="{FF2B5EF4-FFF2-40B4-BE49-F238E27FC236}">
                  <a16:creationId xmlns:a16="http://schemas.microsoft.com/office/drawing/2014/main" id="{D4CB3504-8D84-8077-9A39-165F679AB641}"/>
                </a:ext>
              </a:extLst>
            </p:cNvPr>
            <p:cNvSpPr/>
            <p:nvPr/>
          </p:nvSpPr>
          <p:spPr>
            <a:xfrm>
              <a:off x="4410240" y="2617025"/>
              <a:ext cx="92738" cy="289279"/>
            </a:xfrm>
            <a:custGeom>
              <a:avLst/>
              <a:gdLst/>
              <a:ahLst/>
              <a:cxnLst/>
              <a:rect l="l" t="t" r="r" b="b"/>
              <a:pathLst>
                <a:path w="2791" h="8706" extrusionOk="0">
                  <a:moveTo>
                    <a:pt x="1" y="1"/>
                  </a:moveTo>
                  <a:cubicBezTo>
                    <a:pt x="104" y="412"/>
                    <a:pt x="206" y="850"/>
                    <a:pt x="309" y="1287"/>
                  </a:cubicBezTo>
                  <a:lnTo>
                    <a:pt x="309" y="1390"/>
                  </a:lnTo>
                  <a:cubicBezTo>
                    <a:pt x="413" y="1700"/>
                    <a:pt x="542" y="2140"/>
                    <a:pt x="645" y="2450"/>
                  </a:cubicBezTo>
                  <a:cubicBezTo>
                    <a:pt x="542" y="2140"/>
                    <a:pt x="542" y="1700"/>
                    <a:pt x="413" y="1390"/>
                  </a:cubicBezTo>
                  <a:lnTo>
                    <a:pt x="413" y="1287"/>
                  </a:lnTo>
                  <a:cubicBezTo>
                    <a:pt x="207" y="850"/>
                    <a:pt x="104" y="412"/>
                    <a:pt x="1" y="1"/>
                  </a:cubicBezTo>
                  <a:close/>
                  <a:moveTo>
                    <a:pt x="645" y="2450"/>
                  </a:moveTo>
                  <a:lnTo>
                    <a:pt x="645" y="2579"/>
                  </a:lnTo>
                  <a:cubicBezTo>
                    <a:pt x="749" y="2890"/>
                    <a:pt x="852" y="3226"/>
                    <a:pt x="956" y="3639"/>
                  </a:cubicBezTo>
                  <a:cubicBezTo>
                    <a:pt x="852" y="3226"/>
                    <a:pt x="749" y="2890"/>
                    <a:pt x="749" y="2579"/>
                  </a:cubicBezTo>
                  <a:lnTo>
                    <a:pt x="645" y="2450"/>
                  </a:lnTo>
                  <a:close/>
                  <a:moveTo>
                    <a:pt x="956" y="3639"/>
                  </a:moveTo>
                  <a:cubicBezTo>
                    <a:pt x="956" y="3872"/>
                    <a:pt x="1059" y="4079"/>
                    <a:pt x="1059" y="4286"/>
                  </a:cubicBezTo>
                  <a:cubicBezTo>
                    <a:pt x="1188" y="4518"/>
                    <a:pt x="1188" y="4622"/>
                    <a:pt x="1292" y="4828"/>
                  </a:cubicBezTo>
                  <a:cubicBezTo>
                    <a:pt x="1292" y="4622"/>
                    <a:pt x="1188" y="4518"/>
                    <a:pt x="1188" y="4286"/>
                  </a:cubicBezTo>
                  <a:cubicBezTo>
                    <a:pt x="1059" y="4079"/>
                    <a:pt x="1059" y="3872"/>
                    <a:pt x="956" y="3639"/>
                  </a:cubicBezTo>
                  <a:close/>
                  <a:moveTo>
                    <a:pt x="1602" y="6018"/>
                  </a:moveTo>
                  <a:lnTo>
                    <a:pt x="1602" y="6018"/>
                  </a:lnTo>
                  <a:cubicBezTo>
                    <a:pt x="1705" y="6328"/>
                    <a:pt x="1835" y="6767"/>
                    <a:pt x="1938" y="7103"/>
                  </a:cubicBezTo>
                  <a:lnTo>
                    <a:pt x="1938" y="7207"/>
                  </a:lnTo>
                  <a:cubicBezTo>
                    <a:pt x="2145" y="7517"/>
                    <a:pt x="2248" y="7956"/>
                    <a:pt x="2481" y="8266"/>
                  </a:cubicBezTo>
                  <a:cubicBezTo>
                    <a:pt x="2352" y="7956"/>
                    <a:pt x="2248" y="7517"/>
                    <a:pt x="2041" y="7207"/>
                  </a:cubicBezTo>
                  <a:lnTo>
                    <a:pt x="2041" y="7103"/>
                  </a:lnTo>
                  <a:cubicBezTo>
                    <a:pt x="1938" y="6767"/>
                    <a:pt x="1705" y="6328"/>
                    <a:pt x="1602" y="6018"/>
                  </a:cubicBezTo>
                  <a:close/>
                  <a:moveTo>
                    <a:pt x="2481" y="8266"/>
                  </a:moveTo>
                  <a:cubicBezTo>
                    <a:pt x="2584" y="8499"/>
                    <a:pt x="2584" y="8603"/>
                    <a:pt x="2688" y="8706"/>
                  </a:cubicBezTo>
                  <a:lnTo>
                    <a:pt x="2791" y="8706"/>
                  </a:lnTo>
                  <a:cubicBezTo>
                    <a:pt x="2688" y="8603"/>
                    <a:pt x="2584" y="8499"/>
                    <a:pt x="2584" y="82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264;p77">
              <a:extLst>
                <a:ext uri="{FF2B5EF4-FFF2-40B4-BE49-F238E27FC236}">
                  <a16:creationId xmlns:a16="http://schemas.microsoft.com/office/drawing/2014/main" id="{53DFD2F1-8490-83C1-4FAE-F84456577A42}"/>
                </a:ext>
              </a:extLst>
            </p:cNvPr>
            <p:cNvSpPr/>
            <p:nvPr/>
          </p:nvSpPr>
          <p:spPr>
            <a:xfrm>
              <a:off x="4496102" y="2620248"/>
              <a:ext cx="61006" cy="232825"/>
            </a:xfrm>
            <a:custGeom>
              <a:avLst/>
              <a:gdLst/>
              <a:ahLst/>
              <a:cxnLst/>
              <a:rect l="l" t="t" r="r" b="b"/>
              <a:pathLst>
                <a:path w="1836" h="7007" extrusionOk="0">
                  <a:moveTo>
                    <a:pt x="0" y="1"/>
                  </a:moveTo>
                  <a:lnTo>
                    <a:pt x="0" y="208"/>
                  </a:lnTo>
                  <a:cubicBezTo>
                    <a:pt x="0" y="544"/>
                    <a:pt x="104" y="854"/>
                    <a:pt x="207" y="1190"/>
                  </a:cubicBezTo>
                  <a:cubicBezTo>
                    <a:pt x="207" y="854"/>
                    <a:pt x="104" y="544"/>
                    <a:pt x="104" y="208"/>
                  </a:cubicBezTo>
                  <a:cubicBezTo>
                    <a:pt x="0" y="104"/>
                    <a:pt x="0" y="104"/>
                    <a:pt x="0" y="1"/>
                  </a:cubicBezTo>
                  <a:close/>
                  <a:moveTo>
                    <a:pt x="207" y="1293"/>
                  </a:moveTo>
                  <a:cubicBezTo>
                    <a:pt x="207" y="1603"/>
                    <a:pt x="310" y="2043"/>
                    <a:pt x="414" y="2353"/>
                  </a:cubicBezTo>
                  <a:cubicBezTo>
                    <a:pt x="414" y="2043"/>
                    <a:pt x="310" y="1603"/>
                    <a:pt x="207" y="1293"/>
                  </a:cubicBezTo>
                  <a:close/>
                  <a:moveTo>
                    <a:pt x="414" y="2483"/>
                  </a:moveTo>
                  <a:lnTo>
                    <a:pt x="414" y="2483"/>
                  </a:lnTo>
                  <a:cubicBezTo>
                    <a:pt x="543" y="2793"/>
                    <a:pt x="543" y="3232"/>
                    <a:pt x="646" y="3542"/>
                  </a:cubicBezTo>
                  <a:cubicBezTo>
                    <a:pt x="750" y="3982"/>
                    <a:pt x="853" y="4292"/>
                    <a:pt x="957" y="4731"/>
                  </a:cubicBezTo>
                  <a:cubicBezTo>
                    <a:pt x="1060" y="5171"/>
                    <a:pt x="1189" y="5481"/>
                    <a:pt x="1293" y="5817"/>
                  </a:cubicBezTo>
                  <a:lnTo>
                    <a:pt x="1396" y="5920"/>
                  </a:lnTo>
                  <a:lnTo>
                    <a:pt x="1396" y="5817"/>
                  </a:lnTo>
                  <a:cubicBezTo>
                    <a:pt x="1293" y="5481"/>
                    <a:pt x="1189" y="5171"/>
                    <a:pt x="1060" y="4731"/>
                  </a:cubicBezTo>
                  <a:cubicBezTo>
                    <a:pt x="957" y="4292"/>
                    <a:pt x="853" y="3982"/>
                    <a:pt x="750" y="3542"/>
                  </a:cubicBezTo>
                  <a:cubicBezTo>
                    <a:pt x="646" y="3232"/>
                    <a:pt x="543" y="2793"/>
                    <a:pt x="414" y="2483"/>
                  </a:cubicBezTo>
                  <a:close/>
                  <a:moveTo>
                    <a:pt x="1396" y="5921"/>
                  </a:moveTo>
                  <a:lnTo>
                    <a:pt x="1396" y="5921"/>
                  </a:lnTo>
                  <a:cubicBezTo>
                    <a:pt x="1500" y="6231"/>
                    <a:pt x="1603" y="6670"/>
                    <a:pt x="1706" y="7006"/>
                  </a:cubicBezTo>
                  <a:lnTo>
                    <a:pt x="1836" y="6877"/>
                  </a:lnTo>
                  <a:cubicBezTo>
                    <a:pt x="1603" y="6567"/>
                    <a:pt x="1500" y="6231"/>
                    <a:pt x="1396" y="5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265;p77">
              <a:extLst>
                <a:ext uri="{FF2B5EF4-FFF2-40B4-BE49-F238E27FC236}">
                  <a16:creationId xmlns:a16="http://schemas.microsoft.com/office/drawing/2014/main" id="{07BFB49D-521C-E7D1-3AB2-79398B54498A}"/>
                </a:ext>
              </a:extLst>
            </p:cNvPr>
            <p:cNvSpPr/>
            <p:nvPr/>
          </p:nvSpPr>
          <p:spPr>
            <a:xfrm>
              <a:off x="4567377" y="2612539"/>
              <a:ext cx="21498" cy="111678"/>
            </a:xfrm>
            <a:custGeom>
              <a:avLst/>
              <a:gdLst/>
              <a:ahLst/>
              <a:cxnLst/>
              <a:rect l="l" t="t" r="r" b="b"/>
              <a:pathLst>
                <a:path w="647" h="3361" extrusionOk="0">
                  <a:moveTo>
                    <a:pt x="1" y="0"/>
                  </a:moveTo>
                  <a:cubicBezTo>
                    <a:pt x="104" y="440"/>
                    <a:pt x="104" y="982"/>
                    <a:pt x="208" y="1422"/>
                  </a:cubicBezTo>
                  <a:lnTo>
                    <a:pt x="208" y="1525"/>
                  </a:lnTo>
                  <a:cubicBezTo>
                    <a:pt x="337" y="1835"/>
                    <a:pt x="337" y="2275"/>
                    <a:pt x="440" y="2585"/>
                  </a:cubicBezTo>
                  <a:cubicBezTo>
                    <a:pt x="440" y="2275"/>
                    <a:pt x="337" y="1835"/>
                    <a:pt x="337" y="1525"/>
                  </a:cubicBezTo>
                  <a:lnTo>
                    <a:pt x="337" y="1422"/>
                  </a:lnTo>
                  <a:cubicBezTo>
                    <a:pt x="208" y="982"/>
                    <a:pt x="104" y="440"/>
                    <a:pt x="104" y="0"/>
                  </a:cubicBezTo>
                  <a:close/>
                  <a:moveTo>
                    <a:pt x="440" y="2585"/>
                  </a:moveTo>
                  <a:lnTo>
                    <a:pt x="440" y="2714"/>
                  </a:lnTo>
                  <a:cubicBezTo>
                    <a:pt x="440" y="2921"/>
                    <a:pt x="544" y="3128"/>
                    <a:pt x="544" y="3361"/>
                  </a:cubicBezTo>
                  <a:lnTo>
                    <a:pt x="647" y="3231"/>
                  </a:lnTo>
                  <a:cubicBezTo>
                    <a:pt x="544" y="3025"/>
                    <a:pt x="544" y="2921"/>
                    <a:pt x="544" y="2714"/>
                  </a:cubicBezTo>
                  <a:lnTo>
                    <a:pt x="440" y="25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266;p77">
              <a:extLst>
                <a:ext uri="{FF2B5EF4-FFF2-40B4-BE49-F238E27FC236}">
                  <a16:creationId xmlns:a16="http://schemas.microsoft.com/office/drawing/2014/main" id="{F019BF6E-6B5F-D256-09B6-FB582646CCBE}"/>
                </a:ext>
              </a:extLst>
            </p:cNvPr>
            <p:cNvSpPr/>
            <p:nvPr/>
          </p:nvSpPr>
          <p:spPr>
            <a:xfrm>
              <a:off x="4063169" y="2620248"/>
              <a:ext cx="550613" cy="28376"/>
            </a:xfrm>
            <a:custGeom>
              <a:avLst/>
              <a:gdLst/>
              <a:ahLst/>
              <a:cxnLst/>
              <a:rect l="l" t="t" r="r" b="b"/>
              <a:pathLst>
                <a:path w="16571" h="854" extrusionOk="0">
                  <a:moveTo>
                    <a:pt x="1" y="1"/>
                  </a:moveTo>
                  <a:lnTo>
                    <a:pt x="104" y="104"/>
                  </a:lnTo>
                  <a:lnTo>
                    <a:pt x="207" y="854"/>
                  </a:lnTo>
                  <a:lnTo>
                    <a:pt x="16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267;p77">
              <a:extLst>
                <a:ext uri="{FF2B5EF4-FFF2-40B4-BE49-F238E27FC236}">
                  <a16:creationId xmlns:a16="http://schemas.microsoft.com/office/drawing/2014/main" id="{4A731AB3-E649-8D7B-9D76-773A09CEBCD3}"/>
                </a:ext>
              </a:extLst>
            </p:cNvPr>
            <p:cNvSpPr/>
            <p:nvPr/>
          </p:nvSpPr>
          <p:spPr>
            <a:xfrm>
              <a:off x="4041703" y="2587618"/>
              <a:ext cx="586698" cy="32663"/>
            </a:xfrm>
            <a:custGeom>
              <a:avLst/>
              <a:gdLst/>
              <a:ahLst/>
              <a:cxnLst/>
              <a:rect l="l" t="t" r="r" b="b"/>
              <a:pathLst>
                <a:path w="17657" h="983" extrusionOk="0">
                  <a:moveTo>
                    <a:pt x="517" y="0"/>
                  </a:moveTo>
                  <a:cubicBezTo>
                    <a:pt x="414" y="0"/>
                    <a:pt x="311" y="104"/>
                    <a:pt x="207" y="104"/>
                  </a:cubicBezTo>
                  <a:cubicBezTo>
                    <a:pt x="104" y="233"/>
                    <a:pt x="0" y="337"/>
                    <a:pt x="0" y="543"/>
                  </a:cubicBezTo>
                  <a:cubicBezTo>
                    <a:pt x="0" y="750"/>
                    <a:pt x="207" y="983"/>
                    <a:pt x="517" y="983"/>
                  </a:cubicBezTo>
                  <a:lnTo>
                    <a:pt x="17320" y="983"/>
                  </a:lnTo>
                  <a:lnTo>
                    <a:pt x="17449" y="879"/>
                  </a:lnTo>
                  <a:cubicBezTo>
                    <a:pt x="17553" y="750"/>
                    <a:pt x="17656" y="647"/>
                    <a:pt x="17656" y="543"/>
                  </a:cubicBezTo>
                  <a:cubicBezTo>
                    <a:pt x="17656" y="233"/>
                    <a:pt x="17449" y="0"/>
                    <a:pt x="17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268;p77">
              <a:extLst>
                <a:ext uri="{FF2B5EF4-FFF2-40B4-BE49-F238E27FC236}">
                  <a16:creationId xmlns:a16="http://schemas.microsoft.com/office/drawing/2014/main" id="{D3839AEB-3B80-EFB0-779E-39DECF6960D0}"/>
                </a:ext>
              </a:extLst>
            </p:cNvPr>
            <p:cNvSpPr/>
            <p:nvPr/>
          </p:nvSpPr>
          <p:spPr>
            <a:xfrm>
              <a:off x="4106133" y="2587618"/>
              <a:ext cx="21498" cy="32663"/>
            </a:xfrm>
            <a:custGeom>
              <a:avLst/>
              <a:gdLst/>
              <a:ahLst/>
              <a:cxnLst/>
              <a:rect l="l" t="t" r="r" b="b"/>
              <a:pathLst>
                <a:path w="647" h="983" extrusionOk="0">
                  <a:moveTo>
                    <a:pt x="0" y="0"/>
                  </a:moveTo>
                  <a:cubicBezTo>
                    <a:pt x="207" y="337"/>
                    <a:pt x="310" y="647"/>
                    <a:pt x="517" y="983"/>
                  </a:cubicBezTo>
                  <a:lnTo>
                    <a:pt x="646" y="983"/>
                  </a:lnTo>
                  <a:cubicBezTo>
                    <a:pt x="414" y="647"/>
                    <a:pt x="207" y="337"/>
                    <a:pt x="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269;p77">
              <a:extLst>
                <a:ext uri="{FF2B5EF4-FFF2-40B4-BE49-F238E27FC236}">
                  <a16:creationId xmlns:a16="http://schemas.microsoft.com/office/drawing/2014/main" id="{CF1F09A7-09B2-DA59-6E53-3F7C05DA429B}"/>
                </a:ext>
              </a:extLst>
            </p:cNvPr>
            <p:cNvSpPr/>
            <p:nvPr/>
          </p:nvSpPr>
          <p:spPr>
            <a:xfrm>
              <a:off x="4192062" y="2587718"/>
              <a:ext cx="24887" cy="32563"/>
            </a:xfrm>
            <a:custGeom>
              <a:avLst/>
              <a:gdLst/>
              <a:ahLst/>
              <a:cxnLst/>
              <a:rect l="l" t="t" r="r" b="b"/>
              <a:pathLst>
                <a:path w="749" h="980" extrusionOk="0">
                  <a:moveTo>
                    <a:pt x="1" y="1"/>
                  </a:moveTo>
                  <a:lnTo>
                    <a:pt x="1" y="1"/>
                  </a:lnTo>
                  <a:cubicBezTo>
                    <a:pt x="104" y="232"/>
                    <a:pt x="206" y="438"/>
                    <a:pt x="309" y="644"/>
                  </a:cubicBezTo>
                  <a:cubicBezTo>
                    <a:pt x="413" y="747"/>
                    <a:pt x="516" y="876"/>
                    <a:pt x="645" y="980"/>
                  </a:cubicBezTo>
                  <a:lnTo>
                    <a:pt x="749" y="980"/>
                  </a:lnTo>
                  <a:lnTo>
                    <a:pt x="413" y="644"/>
                  </a:lnTo>
                  <a:cubicBezTo>
                    <a:pt x="207" y="438"/>
                    <a:pt x="104" y="23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270;p77">
              <a:extLst>
                <a:ext uri="{FF2B5EF4-FFF2-40B4-BE49-F238E27FC236}">
                  <a16:creationId xmlns:a16="http://schemas.microsoft.com/office/drawing/2014/main" id="{71A987C1-B613-44C8-2E51-86784F6D7191}"/>
                </a:ext>
              </a:extLst>
            </p:cNvPr>
            <p:cNvSpPr/>
            <p:nvPr/>
          </p:nvSpPr>
          <p:spPr>
            <a:xfrm>
              <a:off x="4273638" y="2587618"/>
              <a:ext cx="39541" cy="32663"/>
            </a:xfrm>
            <a:custGeom>
              <a:avLst/>
              <a:gdLst/>
              <a:ahLst/>
              <a:cxnLst/>
              <a:rect l="l" t="t" r="r" b="b"/>
              <a:pathLst>
                <a:path w="1190" h="983" extrusionOk="0">
                  <a:moveTo>
                    <a:pt x="0" y="1"/>
                  </a:moveTo>
                  <a:lnTo>
                    <a:pt x="0" y="1"/>
                  </a:lnTo>
                  <a:cubicBezTo>
                    <a:pt x="336" y="440"/>
                    <a:pt x="646" y="750"/>
                    <a:pt x="1086" y="983"/>
                  </a:cubicBezTo>
                  <a:lnTo>
                    <a:pt x="1189" y="983"/>
                  </a:lnTo>
                  <a:cubicBezTo>
                    <a:pt x="776" y="750"/>
                    <a:pt x="336" y="44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271;p77">
              <a:extLst>
                <a:ext uri="{FF2B5EF4-FFF2-40B4-BE49-F238E27FC236}">
                  <a16:creationId xmlns:a16="http://schemas.microsoft.com/office/drawing/2014/main" id="{5BCA6839-2192-CD7B-90F6-C16D5E1181CB}"/>
                </a:ext>
              </a:extLst>
            </p:cNvPr>
            <p:cNvSpPr/>
            <p:nvPr/>
          </p:nvSpPr>
          <p:spPr>
            <a:xfrm>
              <a:off x="4342321" y="2587618"/>
              <a:ext cx="35254" cy="32663"/>
            </a:xfrm>
            <a:custGeom>
              <a:avLst/>
              <a:gdLst/>
              <a:ahLst/>
              <a:cxnLst/>
              <a:rect l="l" t="t" r="r" b="b"/>
              <a:pathLst>
                <a:path w="1061" h="983" extrusionOk="0">
                  <a:moveTo>
                    <a:pt x="1" y="0"/>
                  </a:moveTo>
                  <a:cubicBezTo>
                    <a:pt x="104" y="337"/>
                    <a:pt x="311" y="543"/>
                    <a:pt x="518" y="750"/>
                  </a:cubicBezTo>
                  <a:cubicBezTo>
                    <a:pt x="647" y="879"/>
                    <a:pt x="751" y="879"/>
                    <a:pt x="854" y="983"/>
                  </a:cubicBezTo>
                  <a:lnTo>
                    <a:pt x="1061" y="983"/>
                  </a:lnTo>
                  <a:cubicBezTo>
                    <a:pt x="854" y="879"/>
                    <a:pt x="751" y="750"/>
                    <a:pt x="518" y="647"/>
                  </a:cubicBezTo>
                  <a:cubicBezTo>
                    <a:pt x="415" y="440"/>
                    <a:pt x="208" y="33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272;p77">
              <a:extLst>
                <a:ext uri="{FF2B5EF4-FFF2-40B4-BE49-F238E27FC236}">
                  <a16:creationId xmlns:a16="http://schemas.microsoft.com/office/drawing/2014/main" id="{3B088040-25DD-B0E4-C5F9-E39D9CEAE710}"/>
                </a:ext>
              </a:extLst>
            </p:cNvPr>
            <p:cNvSpPr/>
            <p:nvPr/>
          </p:nvSpPr>
          <p:spPr>
            <a:xfrm>
              <a:off x="4417051" y="2587618"/>
              <a:ext cx="49874" cy="32663"/>
            </a:xfrm>
            <a:custGeom>
              <a:avLst/>
              <a:gdLst/>
              <a:ahLst/>
              <a:cxnLst/>
              <a:rect l="l" t="t" r="r" b="b"/>
              <a:pathLst>
                <a:path w="1501" h="983" extrusionOk="0">
                  <a:moveTo>
                    <a:pt x="1" y="0"/>
                  </a:moveTo>
                  <a:cubicBezTo>
                    <a:pt x="337" y="440"/>
                    <a:pt x="854" y="750"/>
                    <a:pt x="1293" y="983"/>
                  </a:cubicBezTo>
                  <a:lnTo>
                    <a:pt x="1500" y="983"/>
                  </a:lnTo>
                  <a:cubicBezTo>
                    <a:pt x="983" y="750"/>
                    <a:pt x="440" y="44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273;p77">
              <a:extLst>
                <a:ext uri="{FF2B5EF4-FFF2-40B4-BE49-F238E27FC236}">
                  <a16:creationId xmlns:a16="http://schemas.microsoft.com/office/drawing/2014/main" id="{F98F32F2-7BB9-2D4D-8318-120D554DB192}"/>
                </a:ext>
              </a:extLst>
            </p:cNvPr>
            <p:cNvSpPr/>
            <p:nvPr/>
          </p:nvSpPr>
          <p:spPr>
            <a:xfrm>
              <a:off x="4520990" y="2587618"/>
              <a:ext cx="28376" cy="32663"/>
            </a:xfrm>
            <a:custGeom>
              <a:avLst/>
              <a:gdLst/>
              <a:ahLst/>
              <a:cxnLst/>
              <a:rect l="l" t="t" r="r" b="b"/>
              <a:pathLst>
                <a:path w="854" h="983" extrusionOk="0">
                  <a:moveTo>
                    <a:pt x="1" y="1"/>
                  </a:moveTo>
                  <a:cubicBezTo>
                    <a:pt x="104" y="233"/>
                    <a:pt x="208" y="440"/>
                    <a:pt x="311" y="543"/>
                  </a:cubicBezTo>
                  <a:cubicBezTo>
                    <a:pt x="208" y="337"/>
                    <a:pt x="104" y="233"/>
                    <a:pt x="1" y="1"/>
                  </a:cubicBezTo>
                  <a:close/>
                  <a:moveTo>
                    <a:pt x="311" y="543"/>
                  </a:moveTo>
                  <a:lnTo>
                    <a:pt x="311" y="543"/>
                  </a:lnTo>
                  <a:cubicBezTo>
                    <a:pt x="440" y="750"/>
                    <a:pt x="647" y="879"/>
                    <a:pt x="750" y="983"/>
                  </a:cubicBezTo>
                  <a:lnTo>
                    <a:pt x="854" y="983"/>
                  </a:lnTo>
                  <a:cubicBezTo>
                    <a:pt x="750" y="879"/>
                    <a:pt x="544" y="750"/>
                    <a:pt x="311" y="5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274;p77">
              <a:extLst>
                <a:ext uri="{FF2B5EF4-FFF2-40B4-BE49-F238E27FC236}">
                  <a16:creationId xmlns:a16="http://schemas.microsoft.com/office/drawing/2014/main" id="{1ADCC37A-75D6-BEAC-3BF3-3C4278C8BC04}"/>
                </a:ext>
              </a:extLst>
            </p:cNvPr>
            <p:cNvSpPr/>
            <p:nvPr/>
          </p:nvSpPr>
          <p:spPr>
            <a:xfrm>
              <a:off x="4585420" y="2587618"/>
              <a:ext cx="31832" cy="32663"/>
            </a:xfrm>
            <a:custGeom>
              <a:avLst/>
              <a:gdLst/>
              <a:ahLst/>
              <a:cxnLst/>
              <a:rect l="l" t="t" r="r" b="b"/>
              <a:pathLst>
                <a:path w="958" h="983" extrusionOk="0">
                  <a:moveTo>
                    <a:pt x="1" y="0"/>
                  </a:moveTo>
                  <a:lnTo>
                    <a:pt x="1" y="0"/>
                  </a:lnTo>
                  <a:cubicBezTo>
                    <a:pt x="207" y="440"/>
                    <a:pt x="543" y="750"/>
                    <a:pt x="854" y="983"/>
                  </a:cubicBezTo>
                  <a:lnTo>
                    <a:pt x="957" y="983"/>
                  </a:lnTo>
                  <a:cubicBezTo>
                    <a:pt x="543" y="750"/>
                    <a:pt x="311" y="33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275;p77">
              <a:extLst>
                <a:ext uri="{FF2B5EF4-FFF2-40B4-BE49-F238E27FC236}">
                  <a16:creationId xmlns:a16="http://schemas.microsoft.com/office/drawing/2014/main" id="{7874A915-11B5-8B2E-0A92-09C5A68DCFA1}"/>
                </a:ext>
              </a:extLst>
            </p:cNvPr>
            <p:cNvSpPr/>
            <p:nvPr/>
          </p:nvSpPr>
          <p:spPr>
            <a:xfrm>
              <a:off x="4033961" y="2694979"/>
              <a:ext cx="158096" cy="236248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276;p77">
              <a:extLst>
                <a:ext uri="{FF2B5EF4-FFF2-40B4-BE49-F238E27FC236}">
                  <a16:creationId xmlns:a16="http://schemas.microsoft.com/office/drawing/2014/main" id="{0D198F94-E516-1B38-F1B7-FE52DE6F7620}"/>
                </a:ext>
              </a:extLst>
            </p:cNvPr>
            <p:cNvSpPr/>
            <p:nvPr/>
          </p:nvSpPr>
          <p:spPr>
            <a:xfrm>
              <a:off x="3912844" y="2602205"/>
              <a:ext cx="203618" cy="150354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277;p77">
              <a:extLst>
                <a:ext uri="{FF2B5EF4-FFF2-40B4-BE49-F238E27FC236}">
                  <a16:creationId xmlns:a16="http://schemas.microsoft.com/office/drawing/2014/main" id="{F86B86DD-90AD-EA65-312B-07AFAEF482FB}"/>
                </a:ext>
              </a:extLst>
            </p:cNvPr>
            <p:cNvSpPr/>
            <p:nvPr/>
          </p:nvSpPr>
          <p:spPr>
            <a:xfrm>
              <a:off x="4037417" y="2706144"/>
              <a:ext cx="54128" cy="5329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278;p77">
              <a:extLst>
                <a:ext uri="{FF2B5EF4-FFF2-40B4-BE49-F238E27FC236}">
                  <a16:creationId xmlns:a16="http://schemas.microsoft.com/office/drawing/2014/main" id="{E6BEDE47-27E9-C602-EF57-110A3D836594}"/>
                </a:ext>
              </a:extLst>
            </p:cNvPr>
            <p:cNvSpPr/>
            <p:nvPr/>
          </p:nvSpPr>
          <p:spPr>
            <a:xfrm>
              <a:off x="4048582" y="2810082"/>
              <a:ext cx="128856" cy="99683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279;p77">
              <a:extLst>
                <a:ext uri="{FF2B5EF4-FFF2-40B4-BE49-F238E27FC236}">
                  <a16:creationId xmlns:a16="http://schemas.microsoft.com/office/drawing/2014/main" id="{3087D158-D3FE-AF52-1070-AD94ED68E80F}"/>
                </a:ext>
              </a:extLst>
            </p:cNvPr>
            <p:cNvSpPr/>
            <p:nvPr/>
          </p:nvSpPr>
          <p:spPr>
            <a:xfrm>
              <a:off x="4484937" y="2741366"/>
              <a:ext cx="128856" cy="193284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280;p77">
              <a:extLst>
                <a:ext uri="{FF2B5EF4-FFF2-40B4-BE49-F238E27FC236}">
                  <a16:creationId xmlns:a16="http://schemas.microsoft.com/office/drawing/2014/main" id="{7B3D348C-0383-AA29-5E31-22EE9CC03231}"/>
                </a:ext>
              </a:extLst>
            </p:cNvPr>
            <p:cNvSpPr/>
            <p:nvPr/>
          </p:nvSpPr>
          <p:spPr>
            <a:xfrm>
              <a:off x="4549334" y="2666635"/>
              <a:ext cx="164975" cy="122011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281;p77">
              <a:extLst>
                <a:ext uri="{FF2B5EF4-FFF2-40B4-BE49-F238E27FC236}">
                  <a16:creationId xmlns:a16="http://schemas.microsoft.com/office/drawing/2014/main" id="{983DCA46-BE5E-55A1-10D6-DFA01E5181BC}"/>
                </a:ext>
              </a:extLst>
            </p:cNvPr>
            <p:cNvSpPr/>
            <p:nvPr/>
          </p:nvSpPr>
          <p:spPr>
            <a:xfrm>
              <a:off x="4567377" y="2752531"/>
              <a:ext cx="42996" cy="4299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282;p77">
              <a:extLst>
                <a:ext uri="{FF2B5EF4-FFF2-40B4-BE49-F238E27FC236}">
                  <a16:creationId xmlns:a16="http://schemas.microsoft.com/office/drawing/2014/main" id="{17567D84-6655-2474-8594-2B90CBA573A1}"/>
                </a:ext>
              </a:extLst>
            </p:cNvPr>
            <p:cNvSpPr/>
            <p:nvPr/>
          </p:nvSpPr>
          <p:spPr>
            <a:xfrm>
              <a:off x="4499524" y="2835004"/>
              <a:ext cx="103969" cy="8247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283;p77">
              <a:extLst>
                <a:ext uri="{FF2B5EF4-FFF2-40B4-BE49-F238E27FC236}">
                  <a16:creationId xmlns:a16="http://schemas.microsoft.com/office/drawing/2014/main" id="{4907A118-F867-D20C-9CAE-0C4DAB7C8F66}"/>
                </a:ext>
              </a:extLst>
            </p:cNvPr>
            <p:cNvSpPr/>
            <p:nvPr/>
          </p:nvSpPr>
          <p:spPr>
            <a:xfrm>
              <a:off x="3972987" y="2830418"/>
              <a:ext cx="455250" cy="111977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284;p77">
              <a:extLst>
                <a:ext uri="{FF2B5EF4-FFF2-40B4-BE49-F238E27FC236}">
                  <a16:creationId xmlns:a16="http://schemas.microsoft.com/office/drawing/2014/main" id="{C31A9039-3F04-6467-61A3-2F0D664AF54B}"/>
                </a:ext>
              </a:extLst>
            </p:cNvPr>
            <p:cNvSpPr/>
            <p:nvPr/>
          </p:nvSpPr>
          <p:spPr>
            <a:xfrm>
              <a:off x="4406751" y="2893652"/>
              <a:ext cx="210496" cy="4874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3427;p77">
            <a:extLst>
              <a:ext uri="{FF2B5EF4-FFF2-40B4-BE49-F238E27FC236}">
                <a16:creationId xmlns:a16="http://schemas.microsoft.com/office/drawing/2014/main" id="{1589303A-0869-FFD0-0FEE-2B1652BDAFEA}"/>
              </a:ext>
            </a:extLst>
          </p:cNvPr>
          <p:cNvGrpSpPr/>
          <p:nvPr/>
        </p:nvGrpSpPr>
        <p:grpSpPr>
          <a:xfrm>
            <a:off x="6017886" y="4074160"/>
            <a:ext cx="960309" cy="1050111"/>
            <a:chOff x="5444377" y="4557880"/>
            <a:chExt cx="386535" cy="422665"/>
          </a:xfrm>
        </p:grpSpPr>
        <p:sp>
          <p:nvSpPr>
            <p:cNvPr id="196" name="Google Shape;3428;p77">
              <a:extLst>
                <a:ext uri="{FF2B5EF4-FFF2-40B4-BE49-F238E27FC236}">
                  <a16:creationId xmlns:a16="http://schemas.microsoft.com/office/drawing/2014/main" id="{61ECC08C-7B90-EB87-2FF8-5E04AE8ADC5E}"/>
                </a:ext>
              </a:extLst>
            </p:cNvPr>
            <p:cNvSpPr/>
            <p:nvPr/>
          </p:nvSpPr>
          <p:spPr>
            <a:xfrm>
              <a:off x="5465843" y="4633475"/>
              <a:ext cx="225947" cy="347061"/>
            </a:xfrm>
            <a:custGeom>
              <a:avLst/>
              <a:gdLst/>
              <a:ahLst/>
              <a:cxnLst/>
              <a:rect l="l" t="t" r="r" b="b"/>
              <a:pathLst>
                <a:path w="6800" h="10445" extrusionOk="0">
                  <a:moveTo>
                    <a:pt x="1" y="1"/>
                  </a:moveTo>
                  <a:lnTo>
                    <a:pt x="440" y="2043"/>
                  </a:lnTo>
                  <a:lnTo>
                    <a:pt x="647" y="2586"/>
                  </a:lnTo>
                  <a:lnTo>
                    <a:pt x="5507" y="10444"/>
                  </a:lnTo>
                  <a:lnTo>
                    <a:pt x="5714" y="10341"/>
                  </a:lnTo>
                  <a:lnTo>
                    <a:pt x="6463" y="10005"/>
                  </a:lnTo>
                  <a:lnTo>
                    <a:pt x="6800" y="9798"/>
                  </a:lnTo>
                  <a:lnTo>
                    <a:pt x="1940" y="1836"/>
                  </a:lnTo>
                  <a:lnTo>
                    <a:pt x="1733" y="1397"/>
                  </a:lnTo>
                  <a:lnTo>
                    <a:pt x="1629" y="12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29;p77">
              <a:extLst>
                <a:ext uri="{FF2B5EF4-FFF2-40B4-BE49-F238E27FC236}">
                  <a16:creationId xmlns:a16="http://schemas.microsoft.com/office/drawing/2014/main" id="{73B755C6-97B1-E374-EF2B-54BE9927723A}"/>
                </a:ext>
              </a:extLst>
            </p:cNvPr>
            <p:cNvSpPr/>
            <p:nvPr/>
          </p:nvSpPr>
          <p:spPr>
            <a:xfrm>
              <a:off x="5465843" y="4633475"/>
              <a:ext cx="54161" cy="67884"/>
            </a:xfrm>
            <a:custGeom>
              <a:avLst/>
              <a:gdLst/>
              <a:ahLst/>
              <a:cxnLst/>
              <a:rect l="l" t="t" r="r" b="b"/>
              <a:pathLst>
                <a:path w="1630" h="2043" extrusionOk="0">
                  <a:moveTo>
                    <a:pt x="1" y="1"/>
                  </a:moveTo>
                  <a:lnTo>
                    <a:pt x="440" y="2043"/>
                  </a:lnTo>
                  <a:lnTo>
                    <a:pt x="647" y="1603"/>
                  </a:lnTo>
                  <a:lnTo>
                    <a:pt x="1087" y="1836"/>
                  </a:lnTo>
                  <a:lnTo>
                    <a:pt x="1190" y="1397"/>
                  </a:lnTo>
                  <a:lnTo>
                    <a:pt x="1526" y="1500"/>
                  </a:lnTo>
                  <a:lnTo>
                    <a:pt x="1629" y="12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30;p77">
              <a:extLst>
                <a:ext uri="{FF2B5EF4-FFF2-40B4-BE49-F238E27FC236}">
                  <a16:creationId xmlns:a16="http://schemas.microsoft.com/office/drawing/2014/main" id="{9780F6A5-84C7-E281-FD23-B6786C413101}"/>
                </a:ext>
              </a:extLst>
            </p:cNvPr>
            <p:cNvSpPr/>
            <p:nvPr/>
          </p:nvSpPr>
          <p:spPr>
            <a:xfrm>
              <a:off x="5465843" y="4633475"/>
              <a:ext cx="29240" cy="31832"/>
            </a:xfrm>
            <a:custGeom>
              <a:avLst/>
              <a:gdLst/>
              <a:ahLst/>
              <a:cxnLst/>
              <a:rect l="l" t="t" r="r" b="b"/>
              <a:pathLst>
                <a:path w="880" h="958" extrusionOk="0">
                  <a:moveTo>
                    <a:pt x="1" y="1"/>
                  </a:moveTo>
                  <a:lnTo>
                    <a:pt x="234" y="957"/>
                  </a:lnTo>
                  <a:lnTo>
                    <a:pt x="440" y="957"/>
                  </a:lnTo>
                  <a:cubicBezTo>
                    <a:pt x="647" y="854"/>
                    <a:pt x="776" y="750"/>
                    <a:pt x="880" y="6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31;p77">
              <a:extLst>
                <a:ext uri="{FF2B5EF4-FFF2-40B4-BE49-F238E27FC236}">
                  <a16:creationId xmlns:a16="http://schemas.microsoft.com/office/drawing/2014/main" id="{2BC6E537-0DF4-1809-F254-F25E36B0237C}"/>
                </a:ext>
              </a:extLst>
            </p:cNvPr>
            <p:cNvSpPr/>
            <p:nvPr/>
          </p:nvSpPr>
          <p:spPr>
            <a:xfrm>
              <a:off x="5648831" y="4953232"/>
              <a:ext cx="42963" cy="27313"/>
            </a:xfrm>
            <a:custGeom>
              <a:avLst/>
              <a:gdLst/>
              <a:ahLst/>
              <a:cxnLst/>
              <a:rect l="l" t="t" r="r" b="b"/>
              <a:pathLst>
                <a:path w="1293" h="822" extrusionOk="0">
                  <a:moveTo>
                    <a:pt x="704" y="1"/>
                  </a:moveTo>
                  <a:cubicBezTo>
                    <a:pt x="609" y="1"/>
                    <a:pt x="517" y="20"/>
                    <a:pt x="439" y="72"/>
                  </a:cubicBezTo>
                  <a:cubicBezTo>
                    <a:pt x="103" y="278"/>
                    <a:pt x="0" y="821"/>
                    <a:pt x="0" y="821"/>
                  </a:cubicBezTo>
                  <a:lnTo>
                    <a:pt x="207" y="718"/>
                  </a:lnTo>
                  <a:lnTo>
                    <a:pt x="956" y="382"/>
                  </a:lnTo>
                  <a:lnTo>
                    <a:pt x="1293" y="175"/>
                  </a:lnTo>
                  <a:cubicBezTo>
                    <a:pt x="1293" y="175"/>
                    <a:pt x="987" y="1"/>
                    <a:pt x="7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32;p77">
              <a:extLst>
                <a:ext uri="{FF2B5EF4-FFF2-40B4-BE49-F238E27FC236}">
                  <a16:creationId xmlns:a16="http://schemas.microsoft.com/office/drawing/2014/main" id="{582DCF40-D05E-4900-5A4B-7AFA8179D105}"/>
                </a:ext>
              </a:extLst>
            </p:cNvPr>
            <p:cNvSpPr/>
            <p:nvPr/>
          </p:nvSpPr>
          <p:spPr>
            <a:xfrm>
              <a:off x="5652254" y="4959047"/>
              <a:ext cx="28376" cy="18043"/>
            </a:xfrm>
            <a:custGeom>
              <a:avLst/>
              <a:gdLst/>
              <a:ahLst/>
              <a:cxnLst/>
              <a:rect l="l" t="t" r="r" b="b"/>
              <a:pathLst>
                <a:path w="854" h="543" extrusionOk="0">
                  <a:moveTo>
                    <a:pt x="647" y="0"/>
                  </a:moveTo>
                  <a:cubicBezTo>
                    <a:pt x="336" y="0"/>
                    <a:pt x="0" y="336"/>
                    <a:pt x="104" y="543"/>
                  </a:cubicBezTo>
                  <a:lnTo>
                    <a:pt x="853" y="207"/>
                  </a:lnTo>
                  <a:cubicBezTo>
                    <a:pt x="853" y="103"/>
                    <a:pt x="750" y="0"/>
                    <a:pt x="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33;p77">
              <a:extLst>
                <a:ext uri="{FF2B5EF4-FFF2-40B4-BE49-F238E27FC236}">
                  <a16:creationId xmlns:a16="http://schemas.microsoft.com/office/drawing/2014/main" id="{2B8A10B8-622A-EC7C-B9B8-F0852F25EF43}"/>
                </a:ext>
              </a:extLst>
            </p:cNvPr>
            <p:cNvSpPr/>
            <p:nvPr/>
          </p:nvSpPr>
          <p:spPr>
            <a:xfrm>
              <a:off x="5587824" y="4575923"/>
              <a:ext cx="128889" cy="383113"/>
            </a:xfrm>
            <a:custGeom>
              <a:avLst/>
              <a:gdLst/>
              <a:ahLst/>
              <a:cxnLst/>
              <a:rect l="l" t="t" r="r" b="b"/>
              <a:pathLst>
                <a:path w="3879" h="11530" extrusionOk="0">
                  <a:moveTo>
                    <a:pt x="337" y="1"/>
                  </a:moveTo>
                  <a:lnTo>
                    <a:pt x="1" y="2172"/>
                  </a:lnTo>
                  <a:lnTo>
                    <a:pt x="207" y="2689"/>
                  </a:lnTo>
                  <a:lnTo>
                    <a:pt x="2586" y="11530"/>
                  </a:lnTo>
                  <a:lnTo>
                    <a:pt x="2689" y="11530"/>
                  </a:lnTo>
                  <a:lnTo>
                    <a:pt x="3568" y="11427"/>
                  </a:lnTo>
                  <a:lnTo>
                    <a:pt x="3878" y="11427"/>
                  </a:lnTo>
                  <a:lnTo>
                    <a:pt x="1629" y="2276"/>
                  </a:lnTo>
                  <a:lnTo>
                    <a:pt x="1500" y="1836"/>
                  </a:lnTo>
                  <a:lnTo>
                    <a:pt x="1397" y="1733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34;p77">
              <a:extLst>
                <a:ext uri="{FF2B5EF4-FFF2-40B4-BE49-F238E27FC236}">
                  <a16:creationId xmlns:a16="http://schemas.microsoft.com/office/drawing/2014/main" id="{860CE65D-9E5A-25D8-9598-5DC31F39785C}"/>
                </a:ext>
              </a:extLst>
            </p:cNvPr>
            <p:cNvSpPr/>
            <p:nvPr/>
          </p:nvSpPr>
          <p:spPr>
            <a:xfrm>
              <a:off x="5587824" y="4575923"/>
              <a:ext cx="46419" cy="72203"/>
            </a:xfrm>
            <a:custGeom>
              <a:avLst/>
              <a:gdLst/>
              <a:ahLst/>
              <a:cxnLst/>
              <a:rect l="l" t="t" r="r" b="b"/>
              <a:pathLst>
                <a:path w="1397" h="2173" extrusionOk="0">
                  <a:moveTo>
                    <a:pt x="337" y="1"/>
                  </a:moveTo>
                  <a:lnTo>
                    <a:pt x="1" y="2172"/>
                  </a:lnTo>
                  <a:lnTo>
                    <a:pt x="337" y="1733"/>
                  </a:lnTo>
                  <a:lnTo>
                    <a:pt x="750" y="2043"/>
                  </a:lnTo>
                  <a:lnTo>
                    <a:pt x="983" y="1733"/>
                  </a:lnTo>
                  <a:lnTo>
                    <a:pt x="1293" y="1940"/>
                  </a:lnTo>
                  <a:lnTo>
                    <a:pt x="1397" y="1733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35;p77">
              <a:extLst>
                <a:ext uri="{FF2B5EF4-FFF2-40B4-BE49-F238E27FC236}">
                  <a16:creationId xmlns:a16="http://schemas.microsoft.com/office/drawing/2014/main" id="{0FE05958-1460-30BA-E5EC-ED4AEDBD928A}"/>
                </a:ext>
              </a:extLst>
            </p:cNvPr>
            <p:cNvSpPr/>
            <p:nvPr/>
          </p:nvSpPr>
          <p:spPr>
            <a:xfrm>
              <a:off x="5594702" y="4575923"/>
              <a:ext cx="21498" cy="32696"/>
            </a:xfrm>
            <a:custGeom>
              <a:avLst/>
              <a:gdLst/>
              <a:ahLst/>
              <a:cxnLst/>
              <a:rect l="l" t="t" r="r" b="b"/>
              <a:pathLst>
                <a:path w="647" h="984" extrusionOk="0">
                  <a:moveTo>
                    <a:pt x="130" y="1"/>
                  </a:moveTo>
                  <a:lnTo>
                    <a:pt x="0" y="983"/>
                  </a:lnTo>
                  <a:lnTo>
                    <a:pt x="233" y="983"/>
                  </a:lnTo>
                  <a:cubicBezTo>
                    <a:pt x="440" y="983"/>
                    <a:pt x="543" y="983"/>
                    <a:pt x="647" y="880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36;p77">
              <a:extLst>
                <a:ext uri="{FF2B5EF4-FFF2-40B4-BE49-F238E27FC236}">
                  <a16:creationId xmlns:a16="http://schemas.microsoft.com/office/drawing/2014/main" id="{41575DCB-FA5A-0EC3-B422-DC202CEA7608}"/>
                </a:ext>
              </a:extLst>
            </p:cNvPr>
            <p:cNvSpPr/>
            <p:nvPr/>
          </p:nvSpPr>
          <p:spPr>
            <a:xfrm>
              <a:off x="5673719" y="4940572"/>
              <a:ext cx="42996" cy="18474"/>
            </a:xfrm>
            <a:custGeom>
              <a:avLst/>
              <a:gdLst/>
              <a:ahLst/>
              <a:cxnLst/>
              <a:rect l="l" t="t" r="r" b="b"/>
              <a:pathLst>
                <a:path w="1294" h="556" extrusionOk="0">
                  <a:moveTo>
                    <a:pt x="627" y="0"/>
                  </a:moveTo>
                  <a:cubicBezTo>
                    <a:pt x="598" y="0"/>
                    <a:pt x="571" y="4"/>
                    <a:pt x="544" y="13"/>
                  </a:cubicBezTo>
                  <a:cubicBezTo>
                    <a:pt x="104" y="117"/>
                    <a:pt x="1" y="556"/>
                    <a:pt x="1" y="556"/>
                  </a:cubicBezTo>
                  <a:lnTo>
                    <a:pt x="104" y="556"/>
                  </a:lnTo>
                  <a:lnTo>
                    <a:pt x="983" y="453"/>
                  </a:lnTo>
                  <a:lnTo>
                    <a:pt x="1293" y="453"/>
                  </a:lnTo>
                  <a:cubicBezTo>
                    <a:pt x="1293" y="453"/>
                    <a:pt x="927" y="0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37;p77">
              <a:extLst>
                <a:ext uri="{FF2B5EF4-FFF2-40B4-BE49-F238E27FC236}">
                  <a16:creationId xmlns:a16="http://schemas.microsoft.com/office/drawing/2014/main" id="{D5748987-0DB1-FDC2-012A-BB17C7D2D948}"/>
                </a:ext>
              </a:extLst>
            </p:cNvPr>
            <p:cNvSpPr/>
            <p:nvPr/>
          </p:nvSpPr>
          <p:spPr>
            <a:xfrm>
              <a:off x="5677175" y="4948713"/>
              <a:ext cx="32663" cy="10334"/>
            </a:xfrm>
            <a:custGeom>
              <a:avLst/>
              <a:gdLst/>
              <a:ahLst/>
              <a:cxnLst/>
              <a:rect l="l" t="t" r="r" b="b"/>
              <a:pathLst>
                <a:path w="983" h="311" extrusionOk="0">
                  <a:moveTo>
                    <a:pt x="646" y="1"/>
                  </a:moveTo>
                  <a:cubicBezTo>
                    <a:pt x="440" y="1"/>
                    <a:pt x="0" y="104"/>
                    <a:pt x="0" y="311"/>
                  </a:cubicBezTo>
                  <a:lnTo>
                    <a:pt x="879" y="208"/>
                  </a:lnTo>
                  <a:cubicBezTo>
                    <a:pt x="982" y="104"/>
                    <a:pt x="879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38;p77">
              <a:extLst>
                <a:ext uri="{FF2B5EF4-FFF2-40B4-BE49-F238E27FC236}">
                  <a16:creationId xmlns:a16="http://schemas.microsoft.com/office/drawing/2014/main" id="{E8F46579-A779-543A-F6E8-D5C68B19A34C}"/>
                </a:ext>
              </a:extLst>
            </p:cNvPr>
            <p:cNvSpPr/>
            <p:nvPr/>
          </p:nvSpPr>
          <p:spPr>
            <a:xfrm>
              <a:off x="5684884" y="4557880"/>
              <a:ext cx="74762" cy="390855"/>
            </a:xfrm>
            <a:custGeom>
              <a:avLst/>
              <a:gdLst/>
              <a:ahLst/>
              <a:cxnLst/>
              <a:rect l="l" t="t" r="r" b="b"/>
              <a:pathLst>
                <a:path w="2250" h="11763" extrusionOk="0">
                  <a:moveTo>
                    <a:pt x="518" y="1"/>
                  </a:moveTo>
                  <a:lnTo>
                    <a:pt x="1" y="2069"/>
                  </a:lnTo>
                  <a:lnTo>
                    <a:pt x="1" y="2586"/>
                  </a:lnTo>
                  <a:lnTo>
                    <a:pt x="854" y="11763"/>
                  </a:lnTo>
                  <a:lnTo>
                    <a:pt x="2250" y="11763"/>
                  </a:lnTo>
                  <a:lnTo>
                    <a:pt x="1397" y="2483"/>
                  </a:lnTo>
                  <a:lnTo>
                    <a:pt x="1397" y="1940"/>
                  </a:lnTo>
                  <a:lnTo>
                    <a:pt x="1397" y="183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39;p77">
              <a:extLst>
                <a:ext uri="{FF2B5EF4-FFF2-40B4-BE49-F238E27FC236}">
                  <a16:creationId xmlns:a16="http://schemas.microsoft.com/office/drawing/2014/main" id="{418340A1-D271-E796-45CF-691B036A502B}"/>
                </a:ext>
              </a:extLst>
            </p:cNvPr>
            <p:cNvSpPr/>
            <p:nvPr/>
          </p:nvSpPr>
          <p:spPr>
            <a:xfrm>
              <a:off x="5684884" y="4557880"/>
              <a:ext cx="46419" cy="72203"/>
            </a:xfrm>
            <a:custGeom>
              <a:avLst/>
              <a:gdLst/>
              <a:ahLst/>
              <a:cxnLst/>
              <a:rect l="l" t="t" r="r" b="b"/>
              <a:pathLst>
                <a:path w="1397" h="2173" extrusionOk="0">
                  <a:moveTo>
                    <a:pt x="518" y="1"/>
                  </a:moveTo>
                  <a:lnTo>
                    <a:pt x="1" y="2069"/>
                  </a:lnTo>
                  <a:lnTo>
                    <a:pt x="311" y="1733"/>
                  </a:lnTo>
                  <a:lnTo>
                    <a:pt x="647" y="2172"/>
                  </a:lnTo>
                  <a:lnTo>
                    <a:pt x="957" y="1836"/>
                  </a:lnTo>
                  <a:lnTo>
                    <a:pt x="1164" y="2069"/>
                  </a:lnTo>
                  <a:lnTo>
                    <a:pt x="1397" y="183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40;p77">
              <a:extLst>
                <a:ext uri="{FF2B5EF4-FFF2-40B4-BE49-F238E27FC236}">
                  <a16:creationId xmlns:a16="http://schemas.microsoft.com/office/drawing/2014/main" id="{FC6E69FE-F157-0DF9-F7A9-416253E58539}"/>
                </a:ext>
              </a:extLst>
            </p:cNvPr>
            <p:cNvSpPr/>
            <p:nvPr/>
          </p:nvSpPr>
          <p:spPr>
            <a:xfrm>
              <a:off x="5695185" y="4557880"/>
              <a:ext cx="21531" cy="34125"/>
            </a:xfrm>
            <a:custGeom>
              <a:avLst/>
              <a:gdLst/>
              <a:ahLst/>
              <a:cxnLst/>
              <a:rect l="l" t="t" r="r" b="b"/>
              <a:pathLst>
                <a:path w="648" h="1027" extrusionOk="0">
                  <a:moveTo>
                    <a:pt x="208" y="1"/>
                  </a:moveTo>
                  <a:lnTo>
                    <a:pt x="1" y="880"/>
                  </a:lnTo>
                  <a:cubicBezTo>
                    <a:pt x="1" y="983"/>
                    <a:pt x="104" y="983"/>
                    <a:pt x="208" y="983"/>
                  </a:cubicBezTo>
                  <a:cubicBezTo>
                    <a:pt x="246" y="1013"/>
                    <a:pt x="290" y="1026"/>
                    <a:pt x="337" y="1026"/>
                  </a:cubicBezTo>
                  <a:cubicBezTo>
                    <a:pt x="449" y="1026"/>
                    <a:pt x="574" y="953"/>
                    <a:pt x="647" y="880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41;p77">
              <a:extLst>
                <a:ext uri="{FF2B5EF4-FFF2-40B4-BE49-F238E27FC236}">
                  <a16:creationId xmlns:a16="http://schemas.microsoft.com/office/drawing/2014/main" id="{48F1B793-1F36-5B86-725A-2CAC4FF69B6D}"/>
                </a:ext>
              </a:extLst>
            </p:cNvPr>
            <p:cNvSpPr/>
            <p:nvPr/>
          </p:nvSpPr>
          <p:spPr>
            <a:xfrm>
              <a:off x="5713228" y="4934126"/>
              <a:ext cx="46419" cy="14620"/>
            </a:xfrm>
            <a:custGeom>
              <a:avLst/>
              <a:gdLst/>
              <a:ahLst/>
              <a:cxnLst/>
              <a:rect l="l" t="t" r="r" b="b"/>
              <a:pathLst>
                <a:path w="1397" h="440" extrusionOk="0">
                  <a:moveTo>
                    <a:pt x="647" y="0"/>
                  </a:moveTo>
                  <a:cubicBezTo>
                    <a:pt x="208" y="0"/>
                    <a:pt x="1" y="440"/>
                    <a:pt x="1" y="440"/>
                  </a:cubicBezTo>
                  <a:lnTo>
                    <a:pt x="1397" y="440"/>
                  </a:lnTo>
                  <a:cubicBezTo>
                    <a:pt x="1397" y="440"/>
                    <a:pt x="957" y="0"/>
                    <a:pt x="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42;p77">
              <a:extLst>
                <a:ext uri="{FF2B5EF4-FFF2-40B4-BE49-F238E27FC236}">
                  <a16:creationId xmlns:a16="http://schemas.microsoft.com/office/drawing/2014/main" id="{DDA5CAC1-E544-FFCA-54B1-386C93B2D2D9}"/>
                </a:ext>
              </a:extLst>
            </p:cNvPr>
            <p:cNvSpPr/>
            <p:nvPr/>
          </p:nvSpPr>
          <p:spPr>
            <a:xfrm>
              <a:off x="5720106" y="4939675"/>
              <a:ext cx="29240" cy="9071"/>
            </a:xfrm>
            <a:custGeom>
              <a:avLst/>
              <a:gdLst/>
              <a:ahLst/>
              <a:cxnLst/>
              <a:rect l="l" t="t" r="r" b="b"/>
              <a:pathLst>
                <a:path w="880" h="273" extrusionOk="0">
                  <a:moveTo>
                    <a:pt x="448" y="0"/>
                  </a:moveTo>
                  <a:cubicBezTo>
                    <a:pt x="239" y="0"/>
                    <a:pt x="1" y="101"/>
                    <a:pt x="1" y="273"/>
                  </a:cubicBezTo>
                  <a:lnTo>
                    <a:pt x="880" y="273"/>
                  </a:lnTo>
                  <a:cubicBezTo>
                    <a:pt x="880" y="144"/>
                    <a:pt x="880" y="40"/>
                    <a:pt x="647" y="40"/>
                  </a:cubicBezTo>
                  <a:cubicBezTo>
                    <a:pt x="592" y="13"/>
                    <a:pt x="522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443;p77">
              <a:extLst>
                <a:ext uri="{FF2B5EF4-FFF2-40B4-BE49-F238E27FC236}">
                  <a16:creationId xmlns:a16="http://schemas.microsoft.com/office/drawing/2014/main" id="{31930ACE-BA3E-A283-B273-C7593655A1FD}"/>
                </a:ext>
              </a:extLst>
            </p:cNvPr>
            <p:cNvSpPr/>
            <p:nvPr/>
          </p:nvSpPr>
          <p:spPr>
            <a:xfrm>
              <a:off x="5444377" y="4837066"/>
              <a:ext cx="82504" cy="9363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444;p77">
              <a:extLst>
                <a:ext uri="{FF2B5EF4-FFF2-40B4-BE49-F238E27FC236}">
                  <a16:creationId xmlns:a16="http://schemas.microsoft.com/office/drawing/2014/main" id="{9BCA8C4B-A09F-060C-1AEB-AB3EB04CC011}"/>
                </a:ext>
              </a:extLst>
            </p:cNvPr>
            <p:cNvSpPr/>
            <p:nvPr/>
          </p:nvSpPr>
          <p:spPr>
            <a:xfrm>
              <a:off x="5738108" y="4830229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445;p77">
              <a:extLst>
                <a:ext uri="{FF2B5EF4-FFF2-40B4-BE49-F238E27FC236}">
                  <a16:creationId xmlns:a16="http://schemas.microsoft.com/office/drawing/2014/main" id="{E50CB660-ED8E-4834-36E7-1BCE63289ADB}"/>
                </a:ext>
              </a:extLst>
            </p:cNvPr>
            <p:cNvSpPr/>
            <p:nvPr/>
          </p:nvSpPr>
          <p:spPr>
            <a:xfrm>
              <a:off x="5720106" y="4612009"/>
              <a:ext cx="89382" cy="92804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2"/>
          <p:cNvSpPr txBox="1">
            <a:spLocks noGrp="1"/>
          </p:cNvSpPr>
          <p:nvPr>
            <p:ph type="title"/>
          </p:nvPr>
        </p:nvSpPr>
        <p:spPr>
          <a:xfrm>
            <a:off x="505227" y="8227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+mj-lt"/>
              </a:rPr>
              <a:t>TRÒ CHƠI</a:t>
            </a:r>
            <a:br>
              <a:rPr lang="en" b="1" dirty="0"/>
            </a:br>
            <a:r>
              <a:rPr lang="en" sz="2800" b="1" dirty="0">
                <a:latin typeface="+mj-lt"/>
              </a:rPr>
              <a:t>TRUYỀN ĐIỆN</a:t>
            </a:r>
            <a:endParaRPr sz="2800" b="1" dirty="0">
              <a:solidFill>
                <a:schemeClr val="lt2"/>
              </a:solidFill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7BA6C04-F945-E6CE-D338-980015E0BD5E}"/>
              </a:ext>
            </a:extLst>
          </p:cNvPr>
          <p:cNvSpPr txBox="1"/>
          <p:nvPr/>
        </p:nvSpPr>
        <p:spPr>
          <a:xfrm>
            <a:off x="392533" y="2412746"/>
            <a:ext cx="85892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+mj-lt"/>
              </a:rPr>
              <a:t>Luật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chơi</a:t>
            </a:r>
            <a:r>
              <a:rPr lang="en-US" sz="2400" b="1" dirty="0">
                <a:latin typeface="+mj-lt"/>
              </a:rPr>
              <a:t>: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8" name="Google Shape;1118;p44">
            <a:extLst>
              <a:ext uri="{FF2B5EF4-FFF2-40B4-BE49-F238E27FC236}">
                <a16:creationId xmlns:a16="http://schemas.microsoft.com/office/drawing/2014/main" id="{B939E00A-1144-41DE-E6AE-1D3D96B330E9}"/>
              </a:ext>
            </a:extLst>
          </p:cNvPr>
          <p:cNvGrpSpPr/>
          <p:nvPr/>
        </p:nvGrpSpPr>
        <p:grpSpPr>
          <a:xfrm>
            <a:off x="322945" y="379097"/>
            <a:ext cx="1822945" cy="1656181"/>
            <a:chOff x="396687" y="1153387"/>
            <a:chExt cx="3107939" cy="2989131"/>
          </a:xfrm>
        </p:grpSpPr>
        <p:sp>
          <p:nvSpPr>
            <p:cNvPr id="9" name="Google Shape;1119;p44">
              <a:extLst>
                <a:ext uri="{FF2B5EF4-FFF2-40B4-BE49-F238E27FC236}">
                  <a16:creationId xmlns:a16="http://schemas.microsoft.com/office/drawing/2014/main" id="{DBBAAFB2-C2A9-A972-A326-DD4EC12CFDBA}"/>
                </a:ext>
              </a:extLst>
            </p:cNvPr>
            <p:cNvSpPr/>
            <p:nvPr/>
          </p:nvSpPr>
          <p:spPr>
            <a:xfrm>
              <a:off x="734008" y="1153387"/>
              <a:ext cx="2770535" cy="261370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20;p44">
              <a:extLst>
                <a:ext uri="{FF2B5EF4-FFF2-40B4-BE49-F238E27FC236}">
                  <a16:creationId xmlns:a16="http://schemas.microsoft.com/office/drawing/2014/main" id="{09AB8A42-5A15-E295-94AD-3FCBB34DAE35}"/>
                </a:ext>
              </a:extLst>
            </p:cNvPr>
            <p:cNvSpPr/>
            <p:nvPr/>
          </p:nvSpPr>
          <p:spPr>
            <a:xfrm>
              <a:off x="2397266" y="3329852"/>
              <a:ext cx="812668" cy="812657"/>
            </a:xfrm>
            <a:custGeom>
              <a:avLst/>
              <a:gdLst/>
              <a:ahLst/>
              <a:cxnLst/>
              <a:rect l="l" t="t" r="r" b="b"/>
              <a:pathLst>
                <a:path w="4421" h="4421" extrusionOk="0">
                  <a:moveTo>
                    <a:pt x="2249" y="0"/>
                  </a:moveTo>
                  <a:cubicBezTo>
                    <a:pt x="1836" y="0"/>
                    <a:pt x="1499" y="103"/>
                    <a:pt x="1293" y="233"/>
                  </a:cubicBezTo>
                  <a:lnTo>
                    <a:pt x="1189" y="233"/>
                  </a:lnTo>
                  <a:cubicBezTo>
                    <a:pt x="646" y="543"/>
                    <a:pt x="310" y="982"/>
                    <a:pt x="104" y="1629"/>
                  </a:cubicBezTo>
                  <a:cubicBezTo>
                    <a:pt x="0" y="1835"/>
                    <a:pt x="0" y="2042"/>
                    <a:pt x="0" y="2275"/>
                  </a:cubicBezTo>
                  <a:cubicBezTo>
                    <a:pt x="0" y="3464"/>
                    <a:pt x="957" y="4420"/>
                    <a:pt x="2249" y="4420"/>
                  </a:cubicBezTo>
                  <a:lnTo>
                    <a:pt x="2482" y="4420"/>
                  </a:lnTo>
                  <a:cubicBezTo>
                    <a:pt x="2689" y="4420"/>
                    <a:pt x="2895" y="4317"/>
                    <a:pt x="2999" y="4317"/>
                  </a:cubicBezTo>
                  <a:lnTo>
                    <a:pt x="3128" y="4214"/>
                  </a:lnTo>
                  <a:cubicBezTo>
                    <a:pt x="3774" y="3878"/>
                    <a:pt x="4291" y="3231"/>
                    <a:pt x="4421" y="2378"/>
                  </a:cubicBezTo>
                  <a:lnTo>
                    <a:pt x="4421" y="2275"/>
                  </a:lnTo>
                  <a:lnTo>
                    <a:pt x="4421" y="1835"/>
                  </a:lnTo>
                  <a:cubicBezTo>
                    <a:pt x="4188" y="750"/>
                    <a:pt x="3335" y="0"/>
                    <a:pt x="2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21;p44">
              <a:extLst>
                <a:ext uri="{FF2B5EF4-FFF2-40B4-BE49-F238E27FC236}">
                  <a16:creationId xmlns:a16="http://schemas.microsoft.com/office/drawing/2014/main" id="{04B94930-C5C6-61CF-1010-19B260F25B83}"/>
                </a:ext>
              </a:extLst>
            </p:cNvPr>
            <p:cNvSpPr/>
            <p:nvPr/>
          </p:nvSpPr>
          <p:spPr>
            <a:xfrm>
              <a:off x="2615835" y="3372499"/>
              <a:ext cx="551276" cy="294843"/>
            </a:xfrm>
            <a:custGeom>
              <a:avLst/>
              <a:gdLst/>
              <a:ahLst/>
              <a:cxnLst/>
              <a:rect l="l" t="t" r="r" b="b"/>
              <a:pathLst>
                <a:path w="2999" h="1604" extrusionOk="0">
                  <a:moveTo>
                    <a:pt x="0" y="1"/>
                  </a:moveTo>
                  <a:cubicBezTo>
                    <a:pt x="0" y="208"/>
                    <a:pt x="104" y="414"/>
                    <a:pt x="207" y="518"/>
                  </a:cubicBezTo>
                  <a:cubicBezTo>
                    <a:pt x="104" y="414"/>
                    <a:pt x="104" y="208"/>
                    <a:pt x="104" y="1"/>
                  </a:cubicBezTo>
                  <a:close/>
                  <a:moveTo>
                    <a:pt x="207" y="518"/>
                  </a:moveTo>
                  <a:cubicBezTo>
                    <a:pt x="310" y="854"/>
                    <a:pt x="647" y="957"/>
                    <a:pt x="853" y="957"/>
                  </a:cubicBezTo>
                  <a:cubicBezTo>
                    <a:pt x="647" y="957"/>
                    <a:pt x="310" y="750"/>
                    <a:pt x="207" y="518"/>
                  </a:cubicBezTo>
                  <a:close/>
                  <a:moveTo>
                    <a:pt x="1293" y="854"/>
                  </a:moveTo>
                  <a:cubicBezTo>
                    <a:pt x="1164" y="854"/>
                    <a:pt x="957" y="957"/>
                    <a:pt x="853" y="957"/>
                  </a:cubicBezTo>
                  <a:cubicBezTo>
                    <a:pt x="957" y="957"/>
                    <a:pt x="1164" y="957"/>
                    <a:pt x="1293" y="854"/>
                  </a:cubicBezTo>
                  <a:close/>
                  <a:moveTo>
                    <a:pt x="1500" y="750"/>
                  </a:moveTo>
                  <a:cubicBezTo>
                    <a:pt x="1396" y="750"/>
                    <a:pt x="1293" y="854"/>
                    <a:pt x="1293" y="854"/>
                  </a:cubicBezTo>
                  <a:lnTo>
                    <a:pt x="1500" y="854"/>
                  </a:lnTo>
                  <a:cubicBezTo>
                    <a:pt x="1577" y="828"/>
                    <a:pt x="1663" y="815"/>
                    <a:pt x="1753" y="815"/>
                  </a:cubicBezTo>
                  <a:cubicBezTo>
                    <a:pt x="2023" y="815"/>
                    <a:pt x="2333" y="931"/>
                    <a:pt x="2585" y="1164"/>
                  </a:cubicBezTo>
                  <a:cubicBezTo>
                    <a:pt x="2353" y="854"/>
                    <a:pt x="1939" y="750"/>
                    <a:pt x="1500" y="750"/>
                  </a:cubicBezTo>
                  <a:close/>
                  <a:moveTo>
                    <a:pt x="2585" y="1164"/>
                  </a:moveTo>
                  <a:lnTo>
                    <a:pt x="2585" y="1293"/>
                  </a:lnTo>
                  <a:cubicBezTo>
                    <a:pt x="2689" y="1500"/>
                    <a:pt x="2895" y="1603"/>
                    <a:pt x="2999" y="1603"/>
                  </a:cubicBezTo>
                  <a:cubicBezTo>
                    <a:pt x="2895" y="1603"/>
                    <a:pt x="2792" y="1397"/>
                    <a:pt x="2689" y="1293"/>
                  </a:cubicBezTo>
                  <a:cubicBezTo>
                    <a:pt x="2585" y="1293"/>
                    <a:pt x="2585" y="1164"/>
                    <a:pt x="2585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22;p44">
              <a:extLst>
                <a:ext uri="{FF2B5EF4-FFF2-40B4-BE49-F238E27FC236}">
                  <a16:creationId xmlns:a16="http://schemas.microsoft.com/office/drawing/2014/main" id="{E8E960A7-BC87-3B13-EF74-E4323EB2791E}"/>
                </a:ext>
              </a:extLst>
            </p:cNvPr>
            <p:cNvSpPr/>
            <p:nvPr/>
          </p:nvSpPr>
          <p:spPr>
            <a:xfrm>
              <a:off x="2416200" y="3610182"/>
              <a:ext cx="437308" cy="532335"/>
            </a:xfrm>
            <a:custGeom>
              <a:avLst/>
              <a:gdLst/>
              <a:ahLst/>
              <a:cxnLst/>
              <a:rect l="l" t="t" r="r" b="b"/>
              <a:pathLst>
                <a:path w="2379" h="2896" extrusionOk="0">
                  <a:moveTo>
                    <a:pt x="647" y="0"/>
                  </a:moveTo>
                  <a:cubicBezTo>
                    <a:pt x="440" y="0"/>
                    <a:pt x="207" y="0"/>
                    <a:pt x="1" y="104"/>
                  </a:cubicBezTo>
                  <a:cubicBezTo>
                    <a:pt x="138" y="104"/>
                    <a:pt x="288" y="58"/>
                    <a:pt x="433" y="58"/>
                  </a:cubicBezTo>
                  <a:cubicBezTo>
                    <a:pt x="506" y="58"/>
                    <a:pt x="578" y="69"/>
                    <a:pt x="647" y="104"/>
                  </a:cubicBezTo>
                  <a:cubicBezTo>
                    <a:pt x="957" y="104"/>
                    <a:pt x="1293" y="414"/>
                    <a:pt x="1396" y="750"/>
                  </a:cubicBezTo>
                  <a:cubicBezTo>
                    <a:pt x="1293" y="414"/>
                    <a:pt x="957" y="104"/>
                    <a:pt x="647" y="0"/>
                  </a:cubicBezTo>
                  <a:close/>
                  <a:moveTo>
                    <a:pt x="1396" y="750"/>
                  </a:moveTo>
                  <a:lnTo>
                    <a:pt x="1396" y="1396"/>
                  </a:lnTo>
                  <a:cubicBezTo>
                    <a:pt x="1396" y="1164"/>
                    <a:pt x="1500" y="957"/>
                    <a:pt x="1396" y="750"/>
                  </a:cubicBezTo>
                  <a:close/>
                  <a:moveTo>
                    <a:pt x="1396" y="1396"/>
                  </a:moveTo>
                  <a:cubicBezTo>
                    <a:pt x="1396" y="1500"/>
                    <a:pt x="1293" y="1500"/>
                    <a:pt x="1293" y="1603"/>
                  </a:cubicBezTo>
                  <a:cubicBezTo>
                    <a:pt x="1293" y="1810"/>
                    <a:pt x="1293" y="2249"/>
                    <a:pt x="1500" y="2456"/>
                  </a:cubicBezTo>
                  <a:cubicBezTo>
                    <a:pt x="1293" y="2249"/>
                    <a:pt x="1293" y="1810"/>
                    <a:pt x="1396" y="1603"/>
                  </a:cubicBezTo>
                  <a:lnTo>
                    <a:pt x="1396" y="1396"/>
                  </a:lnTo>
                  <a:close/>
                  <a:moveTo>
                    <a:pt x="1500" y="2456"/>
                  </a:moveTo>
                  <a:cubicBezTo>
                    <a:pt x="1603" y="2585"/>
                    <a:pt x="1733" y="2585"/>
                    <a:pt x="1939" y="2585"/>
                  </a:cubicBezTo>
                  <a:cubicBezTo>
                    <a:pt x="1733" y="2585"/>
                    <a:pt x="1603" y="2456"/>
                    <a:pt x="1500" y="2456"/>
                  </a:cubicBezTo>
                  <a:close/>
                  <a:moveTo>
                    <a:pt x="1939" y="2585"/>
                  </a:moveTo>
                  <a:cubicBezTo>
                    <a:pt x="2043" y="2689"/>
                    <a:pt x="2146" y="2689"/>
                    <a:pt x="2146" y="2792"/>
                  </a:cubicBezTo>
                  <a:cubicBezTo>
                    <a:pt x="2250" y="2792"/>
                    <a:pt x="2250" y="2792"/>
                    <a:pt x="2379" y="2895"/>
                  </a:cubicBezTo>
                  <a:cubicBezTo>
                    <a:pt x="2379" y="2792"/>
                    <a:pt x="2250" y="2792"/>
                    <a:pt x="2250" y="2689"/>
                  </a:cubicBezTo>
                  <a:cubicBezTo>
                    <a:pt x="2146" y="2689"/>
                    <a:pt x="2043" y="2585"/>
                    <a:pt x="1939" y="2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23;p44">
              <a:extLst>
                <a:ext uri="{FF2B5EF4-FFF2-40B4-BE49-F238E27FC236}">
                  <a16:creationId xmlns:a16="http://schemas.microsoft.com/office/drawing/2014/main" id="{05FE067D-4652-EA3E-8B63-0D49DE757ABD}"/>
                </a:ext>
              </a:extLst>
            </p:cNvPr>
            <p:cNvSpPr/>
            <p:nvPr/>
          </p:nvSpPr>
          <p:spPr>
            <a:xfrm>
              <a:off x="2872457" y="3747866"/>
              <a:ext cx="336758" cy="375723"/>
            </a:xfrm>
            <a:custGeom>
              <a:avLst/>
              <a:gdLst/>
              <a:ahLst/>
              <a:cxnLst/>
              <a:rect l="l" t="t" r="r" b="b"/>
              <a:pathLst>
                <a:path w="1832" h="2044" extrusionOk="0">
                  <a:moveTo>
                    <a:pt x="853" y="1"/>
                  </a:moveTo>
                  <a:cubicBezTo>
                    <a:pt x="543" y="104"/>
                    <a:pt x="207" y="104"/>
                    <a:pt x="104" y="415"/>
                  </a:cubicBezTo>
                  <a:cubicBezTo>
                    <a:pt x="310" y="208"/>
                    <a:pt x="543" y="104"/>
                    <a:pt x="853" y="104"/>
                  </a:cubicBezTo>
                  <a:cubicBezTo>
                    <a:pt x="1021" y="53"/>
                    <a:pt x="1183" y="27"/>
                    <a:pt x="1344" y="27"/>
                  </a:cubicBezTo>
                  <a:cubicBezTo>
                    <a:pt x="1505" y="27"/>
                    <a:pt x="1665" y="52"/>
                    <a:pt x="1832" y="103"/>
                  </a:cubicBezTo>
                  <a:lnTo>
                    <a:pt x="1832" y="103"/>
                  </a:lnTo>
                  <a:cubicBezTo>
                    <a:pt x="1497" y="1"/>
                    <a:pt x="1188" y="1"/>
                    <a:pt x="853" y="1"/>
                  </a:cubicBezTo>
                  <a:close/>
                  <a:moveTo>
                    <a:pt x="103" y="415"/>
                  </a:moveTo>
                  <a:cubicBezTo>
                    <a:pt x="0" y="647"/>
                    <a:pt x="0" y="854"/>
                    <a:pt x="104" y="1061"/>
                  </a:cubicBezTo>
                  <a:cubicBezTo>
                    <a:pt x="104" y="1190"/>
                    <a:pt x="207" y="1190"/>
                    <a:pt x="207" y="1293"/>
                  </a:cubicBezTo>
                  <a:lnTo>
                    <a:pt x="207" y="1293"/>
                  </a:lnTo>
                  <a:cubicBezTo>
                    <a:pt x="207" y="1190"/>
                    <a:pt x="104" y="1061"/>
                    <a:pt x="104" y="957"/>
                  </a:cubicBezTo>
                  <a:cubicBezTo>
                    <a:pt x="104" y="854"/>
                    <a:pt x="0" y="647"/>
                    <a:pt x="103" y="415"/>
                  </a:cubicBezTo>
                  <a:close/>
                  <a:moveTo>
                    <a:pt x="207" y="1293"/>
                  </a:moveTo>
                  <a:cubicBezTo>
                    <a:pt x="207" y="1397"/>
                    <a:pt x="310" y="1500"/>
                    <a:pt x="310" y="1604"/>
                  </a:cubicBezTo>
                  <a:cubicBezTo>
                    <a:pt x="310" y="1707"/>
                    <a:pt x="414" y="1707"/>
                    <a:pt x="414" y="1836"/>
                  </a:cubicBezTo>
                  <a:lnTo>
                    <a:pt x="414" y="1604"/>
                  </a:lnTo>
                  <a:cubicBezTo>
                    <a:pt x="310" y="1500"/>
                    <a:pt x="310" y="1397"/>
                    <a:pt x="207" y="1293"/>
                  </a:cubicBezTo>
                  <a:close/>
                  <a:moveTo>
                    <a:pt x="414" y="1836"/>
                  </a:moveTo>
                  <a:lnTo>
                    <a:pt x="414" y="2043"/>
                  </a:lnTo>
                  <a:lnTo>
                    <a:pt x="543" y="1940"/>
                  </a:lnTo>
                  <a:cubicBezTo>
                    <a:pt x="414" y="1940"/>
                    <a:pt x="414" y="1836"/>
                    <a:pt x="414" y="18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24;p44">
              <a:extLst>
                <a:ext uri="{FF2B5EF4-FFF2-40B4-BE49-F238E27FC236}">
                  <a16:creationId xmlns:a16="http://schemas.microsoft.com/office/drawing/2014/main" id="{0434DA2E-2FA8-1525-94DB-0404614651FD}"/>
                </a:ext>
              </a:extLst>
            </p:cNvPr>
            <p:cNvSpPr/>
            <p:nvPr/>
          </p:nvSpPr>
          <p:spPr>
            <a:xfrm>
              <a:off x="1427767" y="2441251"/>
              <a:ext cx="294847" cy="413589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5;p44">
              <a:extLst>
                <a:ext uri="{FF2B5EF4-FFF2-40B4-BE49-F238E27FC236}">
                  <a16:creationId xmlns:a16="http://schemas.microsoft.com/office/drawing/2014/main" id="{8D0276CB-1E6A-42E3-E1AE-17F227F8D1CE}"/>
                </a:ext>
              </a:extLst>
            </p:cNvPr>
            <p:cNvSpPr/>
            <p:nvPr/>
          </p:nvSpPr>
          <p:spPr>
            <a:xfrm>
              <a:off x="2516018" y="2441251"/>
              <a:ext cx="275730" cy="413589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26;p44">
              <a:extLst>
                <a:ext uri="{FF2B5EF4-FFF2-40B4-BE49-F238E27FC236}">
                  <a16:creationId xmlns:a16="http://schemas.microsoft.com/office/drawing/2014/main" id="{4ADD0295-98E2-B6EE-8181-140B7886D79A}"/>
                </a:ext>
              </a:extLst>
            </p:cNvPr>
            <p:cNvSpPr/>
            <p:nvPr/>
          </p:nvSpPr>
          <p:spPr>
            <a:xfrm>
              <a:off x="1385120" y="1785370"/>
              <a:ext cx="1425708" cy="1406755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27;p44">
              <a:extLst>
                <a:ext uri="{FF2B5EF4-FFF2-40B4-BE49-F238E27FC236}">
                  <a16:creationId xmlns:a16="http://schemas.microsoft.com/office/drawing/2014/main" id="{4A394171-C8DD-AB8C-BC57-3055258A7632}"/>
                </a:ext>
              </a:extLst>
            </p:cNvPr>
            <p:cNvSpPr/>
            <p:nvPr/>
          </p:nvSpPr>
          <p:spPr>
            <a:xfrm>
              <a:off x="572424" y="2973419"/>
              <a:ext cx="655870" cy="655861"/>
            </a:xfrm>
            <a:custGeom>
              <a:avLst/>
              <a:gdLst/>
              <a:ahLst/>
              <a:cxnLst/>
              <a:rect l="l" t="t" r="r" b="b"/>
              <a:pathLst>
                <a:path w="3568" h="3568" extrusionOk="0">
                  <a:moveTo>
                    <a:pt x="1836" y="0"/>
                  </a:moveTo>
                  <a:cubicBezTo>
                    <a:pt x="880" y="0"/>
                    <a:pt x="1" y="879"/>
                    <a:pt x="1" y="1836"/>
                  </a:cubicBezTo>
                  <a:cubicBezTo>
                    <a:pt x="1" y="2818"/>
                    <a:pt x="880" y="3568"/>
                    <a:pt x="1836" y="3568"/>
                  </a:cubicBezTo>
                  <a:cubicBezTo>
                    <a:pt x="2818" y="3568"/>
                    <a:pt x="3568" y="2818"/>
                    <a:pt x="3568" y="1836"/>
                  </a:cubicBezTo>
                  <a:cubicBezTo>
                    <a:pt x="3568" y="879"/>
                    <a:pt x="2818" y="0"/>
                    <a:pt x="1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28;p44">
              <a:extLst>
                <a:ext uri="{FF2B5EF4-FFF2-40B4-BE49-F238E27FC236}">
                  <a16:creationId xmlns:a16="http://schemas.microsoft.com/office/drawing/2014/main" id="{91343B44-B780-72DB-C921-FF3207287884}"/>
                </a:ext>
              </a:extLst>
            </p:cNvPr>
            <p:cNvSpPr/>
            <p:nvPr/>
          </p:nvSpPr>
          <p:spPr>
            <a:xfrm>
              <a:off x="396687" y="3230036"/>
              <a:ext cx="1007517" cy="118930"/>
            </a:xfrm>
            <a:custGeom>
              <a:avLst/>
              <a:gdLst/>
              <a:ahLst/>
              <a:cxnLst/>
              <a:rect l="l" t="t" r="r" b="b"/>
              <a:pathLst>
                <a:path w="5481" h="647" extrusionOk="0">
                  <a:moveTo>
                    <a:pt x="1086" y="0"/>
                  </a:moveTo>
                  <a:cubicBezTo>
                    <a:pt x="440" y="0"/>
                    <a:pt x="0" y="129"/>
                    <a:pt x="0" y="336"/>
                  </a:cubicBezTo>
                  <a:cubicBezTo>
                    <a:pt x="0" y="543"/>
                    <a:pt x="1603" y="646"/>
                    <a:pt x="2792" y="646"/>
                  </a:cubicBezTo>
                  <a:cubicBezTo>
                    <a:pt x="3878" y="646"/>
                    <a:pt x="5480" y="543"/>
                    <a:pt x="5480" y="336"/>
                  </a:cubicBezTo>
                  <a:cubicBezTo>
                    <a:pt x="5480" y="129"/>
                    <a:pt x="5067" y="0"/>
                    <a:pt x="4524" y="0"/>
                  </a:cubicBezTo>
                  <a:lnTo>
                    <a:pt x="4524" y="129"/>
                  </a:lnTo>
                  <a:cubicBezTo>
                    <a:pt x="5067" y="129"/>
                    <a:pt x="5377" y="233"/>
                    <a:pt x="5377" y="336"/>
                  </a:cubicBezTo>
                  <a:cubicBezTo>
                    <a:pt x="5377" y="336"/>
                    <a:pt x="4524" y="543"/>
                    <a:pt x="2792" y="543"/>
                  </a:cubicBezTo>
                  <a:cubicBezTo>
                    <a:pt x="957" y="543"/>
                    <a:pt x="104" y="336"/>
                    <a:pt x="104" y="336"/>
                  </a:cubicBezTo>
                  <a:cubicBezTo>
                    <a:pt x="104" y="233"/>
                    <a:pt x="440" y="129"/>
                    <a:pt x="1086" y="129"/>
                  </a:cubicBezTo>
                  <a:lnTo>
                    <a:pt x="10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9;p44">
              <a:extLst>
                <a:ext uri="{FF2B5EF4-FFF2-40B4-BE49-F238E27FC236}">
                  <a16:creationId xmlns:a16="http://schemas.microsoft.com/office/drawing/2014/main" id="{15F2099A-AFA6-2CCB-D7CF-D34B0F34B504}"/>
                </a:ext>
              </a:extLst>
            </p:cNvPr>
            <p:cNvSpPr/>
            <p:nvPr/>
          </p:nvSpPr>
          <p:spPr>
            <a:xfrm>
              <a:off x="1603689" y="3648234"/>
              <a:ext cx="356427" cy="337489"/>
            </a:xfrm>
            <a:custGeom>
              <a:avLst/>
              <a:gdLst/>
              <a:ahLst/>
              <a:cxnLst/>
              <a:rect l="l" t="t" r="r" b="b"/>
              <a:pathLst>
                <a:path w="1939" h="1836" extrusionOk="0">
                  <a:moveTo>
                    <a:pt x="982" y="0"/>
                  </a:moveTo>
                  <a:cubicBezTo>
                    <a:pt x="440" y="0"/>
                    <a:pt x="0" y="439"/>
                    <a:pt x="0" y="957"/>
                  </a:cubicBezTo>
                  <a:cubicBezTo>
                    <a:pt x="0" y="1499"/>
                    <a:pt x="440" y="1835"/>
                    <a:pt x="982" y="1835"/>
                  </a:cubicBezTo>
                  <a:cubicBezTo>
                    <a:pt x="1499" y="1835"/>
                    <a:pt x="1939" y="1499"/>
                    <a:pt x="1939" y="957"/>
                  </a:cubicBezTo>
                  <a:cubicBezTo>
                    <a:pt x="1939" y="439"/>
                    <a:pt x="1499" y="0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0;p44">
              <a:extLst>
                <a:ext uri="{FF2B5EF4-FFF2-40B4-BE49-F238E27FC236}">
                  <a16:creationId xmlns:a16="http://schemas.microsoft.com/office/drawing/2014/main" id="{FE9DAB98-8A0F-A7D5-86B2-BBDC6727E31B}"/>
                </a:ext>
              </a:extLst>
            </p:cNvPr>
            <p:cNvSpPr/>
            <p:nvPr/>
          </p:nvSpPr>
          <p:spPr>
            <a:xfrm>
              <a:off x="553490" y="2517170"/>
              <a:ext cx="256797" cy="261572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50" y="1"/>
                  </a:moveTo>
                  <a:cubicBezTo>
                    <a:pt x="336" y="1"/>
                    <a:pt x="0" y="337"/>
                    <a:pt x="0" y="776"/>
                  </a:cubicBezTo>
                  <a:cubicBezTo>
                    <a:pt x="0" y="1086"/>
                    <a:pt x="336" y="1422"/>
                    <a:pt x="750" y="1422"/>
                  </a:cubicBezTo>
                  <a:cubicBezTo>
                    <a:pt x="1086" y="1422"/>
                    <a:pt x="1396" y="1086"/>
                    <a:pt x="1396" y="776"/>
                  </a:cubicBezTo>
                  <a:cubicBezTo>
                    <a:pt x="1396" y="337"/>
                    <a:pt x="1086" y="1"/>
                    <a:pt x="7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1;p44">
              <a:extLst>
                <a:ext uri="{FF2B5EF4-FFF2-40B4-BE49-F238E27FC236}">
                  <a16:creationId xmlns:a16="http://schemas.microsoft.com/office/drawing/2014/main" id="{C3BF7E32-D06F-5221-D8FF-748B426357E6}"/>
                </a:ext>
              </a:extLst>
            </p:cNvPr>
            <p:cNvSpPr/>
            <p:nvPr/>
          </p:nvSpPr>
          <p:spPr>
            <a:xfrm>
              <a:off x="1997996" y="1234269"/>
              <a:ext cx="237863" cy="256609"/>
            </a:xfrm>
            <a:custGeom>
              <a:avLst/>
              <a:gdLst/>
              <a:ahLst/>
              <a:cxnLst/>
              <a:rect l="l" t="t" r="r" b="b"/>
              <a:pathLst>
                <a:path w="1294" h="1396" extrusionOk="0">
                  <a:moveTo>
                    <a:pt x="647" y="0"/>
                  </a:moveTo>
                  <a:lnTo>
                    <a:pt x="544" y="646"/>
                  </a:lnTo>
                  <a:lnTo>
                    <a:pt x="1" y="750"/>
                  </a:lnTo>
                  <a:lnTo>
                    <a:pt x="544" y="853"/>
                  </a:lnTo>
                  <a:lnTo>
                    <a:pt x="647" y="1396"/>
                  </a:lnTo>
                  <a:lnTo>
                    <a:pt x="776" y="853"/>
                  </a:lnTo>
                  <a:lnTo>
                    <a:pt x="1293" y="750"/>
                  </a:lnTo>
                  <a:lnTo>
                    <a:pt x="776" y="64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32;p44">
              <a:extLst>
                <a:ext uri="{FF2B5EF4-FFF2-40B4-BE49-F238E27FC236}">
                  <a16:creationId xmlns:a16="http://schemas.microsoft.com/office/drawing/2014/main" id="{2E9123B1-42A2-10CF-4DC1-4F22132EE61F}"/>
                </a:ext>
              </a:extLst>
            </p:cNvPr>
            <p:cNvSpPr/>
            <p:nvPr/>
          </p:nvSpPr>
          <p:spPr>
            <a:xfrm>
              <a:off x="3247829" y="3134999"/>
              <a:ext cx="256797" cy="256793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750" y="0"/>
                  </a:moveTo>
                  <a:lnTo>
                    <a:pt x="647" y="646"/>
                  </a:lnTo>
                  <a:lnTo>
                    <a:pt x="0" y="750"/>
                  </a:lnTo>
                  <a:lnTo>
                    <a:pt x="647" y="853"/>
                  </a:lnTo>
                  <a:lnTo>
                    <a:pt x="750" y="1396"/>
                  </a:lnTo>
                  <a:lnTo>
                    <a:pt x="853" y="853"/>
                  </a:lnTo>
                  <a:lnTo>
                    <a:pt x="1396" y="750"/>
                  </a:lnTo>
                  <a:lnTo>
                    <a:pt x="853" y="646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33;p44">
              <a:extLst>
                <a:ext uri="{FF2B5EF4-FFF2-40B4-BE49-F238E27FC236}">
                  <a16:creationId xmlns:a16="http://schemas.microsoft.com/office/drawing/2014/main" id="{4542D49D-4D34-4AD4-F7DF-0AA4BFFB86C5}"/>
                </a:ext>
              </a:extLst>
            </p:cNvPr>
            <p:cNvSpPr/>
            <p:nvPr/>
          </p:nvSpPr>
          <p:spPr>
            <a:xfrm>
              <a:off x="1285302" y="3429484"/>
              <a:ext cx="261392" cy="256793"/>
            </a:xfrm>
            <a:custGeom>
              <a:avLst/>
              <a:gdLst/>
              <a:ahLst/>
              <a:cxnLst/>
              <a:rect l="l" t="t" r="r" b="b"/>
              <a:pathLst>
                <a:path w="1422" h="1397" extrusionOk="0">
                  <a:moveTo>
                    <a:pt x="646" y="1"/>
                  </a:moveTo>
                  <a:lnTo>
                    <a:pt x="543" y="544"/>
                  </a:lnTo>
                  <a:lnTo>
                    <a:pt x="0" y="647"/>
                  </a:lnTo>
                  <a:lnTo>
                    <a:pt x="543" y="751"/>
                  </a:lnTo>
                  <a:lnTo>
                    <a:pt x="646" y="1397"/>
                  </a:lnTo>
                  <a:lnTo>
                    <a:pt x="776" y="751"/>
                  </a:lnTo>
                  <a:lnTo>
                    <a:pt x="1422" y="647"/>
                  </a:lnTo>
                  <a:lnTo>
                    <a:pt x="776" y="544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134;p44">
            <a:extLst>
              <a:ext uri="{FF2B5EF4-FFF2-40B4-BE49-F238E27FC236}">
                <a16:creationId xmlns:a16="http://schemas.microsoft.com/office/drawing/2014/main" id="{1D7A5A7D-943A-1595-6717-E8344577ECF4}"/>
              </a:ext>
            </a:extLst>
          </p:cNvPr>
          <p:cNvGrpSpPr/>
          <p:nvPr/>
        </p:nvGrpSpPr>
        <p:grpSpPr>
          <a:xfrm rot="-124255" flipH="1">
            <a:off x="1009513" y="990120"/>
            <a:ext cx="668795" cy="212996"/>
            <a:chOff x="6694163" y="903848"/>
            <a:chExt cx="368534" cy="110849"/>
          </a:xfrm>
        </p:grpSpPr>
        <p:sp>
          <p:nvSpPr>
            <p:cNvPr id="25" name="Google Shape;1135;p44">
              <a:extLst>
                <a:ext uri="{FF2B5EF4-FFF2-40B4-BE49-F238E27FC236}">
                  <a16:creationId xmlns:a16="http://schemas.microsoft.com/office/drawing/2014/main" id="{D90A9AE2-7ADE-03DB-03B7-537E8D4D8A17}"/>
                </a:ext>
              </a:extLst>
            </p:cNvPr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36;p44">
              <a:extLst>
                <a:ext uri="{FF2B5EF4-FFF2-40B4-BE49-F238E27FC236}">
                  <a16:creationId xmlns:a16="http://schemas.microsoft.com/office/drawing/2014/main" id="{05396E8D-1A42-57D2-8925-8EF9C93CCDDF}"/>
                </a:ext>
              </a:extLst>
            </p:cNvPr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37;p44">
              <a:extLst>
                <a:ext uri="{FF2B5EF4-FFF2-40B4-BE49-F238E27FC236}">
                  <a16:creationId xmlns:a16="http://schemas.microsoft.com/office/drawing/2014/main" id="{5C4A8884-F6D7-4AB5-AF26-F05C2F34706D}"/>
                </a:ext>
              </a:extLst>
            </p:cNvPr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299;p47">
            <a:extLst>
              <a:ext uri="{FF2B5EF4-FFF2-40B4-BE49-F238E27FC236}">
                <a16:creationId xmlns:a16="http://schemas.microsoft.com/office/drawing/2014/main" id="{E1EC1E8C-48AA-CDA6-118E-582C682A687A}"/>
              </a:ext>
            </a:extLst>
          </p:cNvPr>
          <p:cNvGrpSpPr/>
          <p:nvPr/>
        </p:nvGrpSpPr>
        <p:grpSpPr>
          <a:xfrm>
            <a:off x="7810649" y="3645362"/>
            <a:ext cx="1426694" cy="1537276"/>
            <a:chOff x="5688955" y="2816769"/>
            <a:chExt cx="1426694" cy="1537276"/>
          </a:xfrm>
        </p:grpSpPr>
        <p:grpSp>
          <p:nvGrpSpPr>
            <p:cNvPr id="29" name="Google Shape;1300;p47">
              <a:extLst>
                <a:ext uri="{FF2B5EF4-FFF2-40B4-BE49-F238E27FC236}">
                  <a16:creationId xmlns:a16="http://schemas.microsoft.com/office/drawing/2014/main" id="{6C56E63E-4C63-8DC2-59A0-B6D7F033AF6E}"/>
                </a:ext>
              </a:extLst>
            </p:cNvPr>
            <p:cNvGrpSpPr/>
            <p:nvPr/>
          </p:nvGrpSpPr>
          <p:grpSpPr>
            <a:xfrm rot="1509487">
              <a:off x="5902864" y="2970784"/>
              <a:ext cx="998876" cy="1229245"/>
              <a:chOff x="3631463" y="3739555"/>
              <a:chExt cx="998918" cy="1229296"/>
            </a:xfrm>
          </p:grpSpPr>
          <p:sp>
            <p:nvSpPr>
              <p:cNvPr id="31" name="Google Shape;1301;p47">
                <a:extLst>
                  <a:ext uri="{FF2B5EF4-FFF2-40B4-BE49-F238E27FC236}">
                    <a16:creationId xmlns:a16="http://schemas.microsoft.com/office/drawing/2014/main" id="{5296E666-BE49-5EF2-35B3-FBD640B25195}"/>
                  </a:ext>
                </a:extLst>
              </p:cNvPr>
              <p:cNvSpPr/>
              <p:nvPr/>
            </p:nvSpPr>
            <p:spPr>
              <a:xfrm>
                <a:off x="3631463" y="3739555"/>
                <a:ext cx="998918" cy="896268"/>
              </a:xfrm>
              <a:custGeom>
                <a:avLst/>
                <a:gdLst/>
                <a:ahLst/>
                <a:cxnLst/>
                <a:rect l="l" t="t" r="r" b="b"/>
                <a:pathLst>
                  <a:path w="9488" h="8513" extrusionOk="0">
                    <a:moveTo>
                      <a:pt x="4345" y="1"/>
                    </a:moveTo>
                    <a:cubicBezTo>
                      <a:pt x="4077" y="1"/>
                      <a:pt x="3809" y="26"/>
                      <a:pt x="3542" y="69"/>
                    </a:cubicBezTo>
                    <a:cubicBezTo>
                      <a:pt x="3335" y="69"/>
                      <a:pt x="3025" y="172"/>
                      <a:pt x="2792" y="172"/>
                    </a:cubicBezTo>
                    <a:cubicBezTo>
                      <a:pt x="2249" y="405"/>
                      <a:pt x="1732" y="715"/>
                      <a:pt x="1293" y="1154"/>
                    </a:cubicBezTo>
                    <a:cubicBezTo>
                      <a:pt x="1086" y="1361"/>
                      <a:pt x="853" y="1594"/>
                      <a:pt x="646" y="1904"/>
                    </a:cubicBezTo>
                    <a:cubicBezTo>
                      <a:pt x="440" y="2240"/>
                      <a:pt x="310" y="2550"/>
                      <a:pt x="207" y="2886"/>
                    </a:cubicBezTo>
                    <a:cubicBezTo>
                      <a:pt x="0" y="3739"/>
                      <a:pt x="0" y="4592"/>
                      <a:pt x="104" y="5342"/>
                    </a:cubicBezTo>
                    <a:lnTo>
                      <a:pt x="104" y="5471"/>
                    </a:lnTo>
                    <a:cubicBezTo>
                      <a:pt x="207" y="6428"/>
                      <a:pt x="310" y="7513"/>
                      <a:pt x="750" y="8470"/>
                    </a:cubicBezTo>
                    <a:cubicBezTo>
                      <a:pt x="848" y="8500"/>
                      <a:pt x="953" y="8513"/>
                      <a:pt x="1061" y="8513"/>
                    </a:cubicBezTo>
                    <a:cubicBezTo>
                      <a:pt x="1322" y="8513"/>
                      <a:pt x="1598" y="8440"/>
                      <a:pt x="1836" y="8366"/>
                    </a:cubicBezTo>
                    <a:cubicBezTo>
                      <a:pt x="2146" y="8366"/>
                      <a:pt x="2482" y="8263"/>
                      <a:pt x="2792" y="8160"/>
                    </a:cubicBezTo>
                    <a:cubicBezTo>
                      <a:pt x="3128" y="7927"/>
                      <a:pt x="3542" y="7824"/>
                      <a:pt x="3981" y="7617"/>
                    </a:cubicBezTo>
                    <a:cubicBezTo>
                      <a:pt x="6023" y="6634"/>
                      <a:pt x="7962" y="5135"/>
                      <a:pt x="9358" y="3532"/>
                    </a:cubicBezTo>
                    <a:lnTo>
                      <a:pt x="9487" y="3403"/>
                    </a:lnTo>
                    <a:cubicBezTo>
                      <a:pt x="9255" y="3093"/>
                      <a:pt x="8944" y="2654"/>
                      <a:pt x="8712" y="2343"/>
                    </a:cubicBezTo>
                    <a:cubicBezTo>
                      <a:pt x="8195" y="1800"/>
                      <a:pt x="7652" y="1258"/>
                      <a:pt x="7006" y="818"/>
                    </a:cubicBezTo>
                    <a:cubicBezTo>
                      <a:pt x="6566" y="508"/>
                      <a:pt x="6023" y="301"/>
                      <a:pt x="5480" y="172"/>
                    </a:cubicBezTo>
                    <a:cubicBezTo>
                      <a:pt x="5102" y="51"/>
                      <a:pt x="4723" y="1"/>
                      <a:pt x="4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02;p47">
                <a:extLst>
                  <a:ext uri="{FF2B5EF4-FFF2-40B4-BE49-F238E27FC236}">
                    <a16:creationId xmlns:a16="http://schemas.microsoft.com/office/drawing/2014/main" id="{E68CB50E-0114-12F7-02D4-8CFD19EDD193}"/>
                  </a:ext>
                </a:extLst>
              </p:cNvPr>
              <p:cNvSpPr/>
              <p:nvPr/>
            </p:nvSpPr>
            <p:spPr>
              <a:xfrm>
                <a:off x="3653257" y="3757559"/>
                <a:ext cx="296685" cy="29679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819" extrusionOk="0">
                    <a:moveTo>
                      <a:pt x="2585" y="1"/>
                    </a:moveTo>
                    <a:cubicBezTo>
                      <a:pt x="1732" y="337"/>
                      <a:pt x="879" y="983"/>
                      <a:pt x="439" y="1733"/>
                    </a:cubicBezTo>
                    <a:cubicBezTo>
                      <a:pt x="233" y="2069"/>
                      <a:pt x="103" y="2379"/>
                      <a:pt x="0" y="2715"/>
                    </a:cubicBezTo>
                    <a:cubicBezTo>
                      <a:pt x="233" y="2819"/>
                      <a:pt x="543" y="2819"/>
                      <a:pt x="750" y="2819"/>
                    </a:cubicBezTo>
                    <a:cubicBezTo>
                      <a:pt x="1835" y="2819"/>
                      <a:pt x="2818" y="1940"/>
                      <a:pt x="2818" y="880"/>
                    </a:cubicBezTo>
                    <a:cubicBezTo>
                      <a:pt x="2818" y="544"/>
                      <a:pt x="2688" y="337"/>
                      <a:pt x="2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03;p47">
                <a:extLst>
                  <a:ext uri="{FF2B5EF4-FFF2-40B4-BE49-F238E27FC236}">
                    <a16:creationId xmlns:a16="http://schemas.microsoft.com/office/drawing/2014/main" id="{DE641904-A530-B2EA-D3B5-C9C584A32605}"/>
                  </a:ext>
                </a:extLst>
              </p:cNvPr>
              <p:cNvSpPr/>
              <p:nvPr/>
            </p:nvSpPr>
            <p:spPr>
              <a:xfrm>
                <a:off x="3642308" y="4291043"/>
                <a:ext cx="307635" cy="344799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3275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745" y="3262"/>
                      <a:pt x="850" y="3275"/>
                      <a:pt x="958" y="3275"/>
                    </a:cubicBezTo>
                    <a:cubicBezTo>
                      <a:pt x="1219" y="3275"/>
                      <a:pt x="1495" y="3202"/>
                      <a:pt x="1733" y="3128"/>
                    </a:cubicBezTo>
                    <a:cubicBezTo>
                      <a:pt x="2043" y="3128"/>
                      <a:pt x="2379" y="3025"/>
                      <a:pt x="2689" y="2922"/>
                    </a:cubicBezTo>
                    <a:cubicBezTo>
                      <a:pt x="2792" y="2586"/>
                      <a:pt x="2922" y="2275"/>
                      <a:pt x="2922" y="2043"/>
                    </a:cubicBezTo>
                    <a:cubicBezTo>
                      <a:pt x="2922" y="879"/>
                      <a:pt x="1939" y="1"/>
                      <a:pt x="85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4;p47">
                <a:extLst>
                  <a:ext uri="{FF2B5EF4-FFF2-40B4-BE49-F238E27FC236}">
                    <a16:creationId xmlns:a16="http://schemas.microsoft.com/office/drawing/2014/main" id="{B170B4EE-8192-57CD-502E-943FE924E0A7}"/>
                  </a:ext>
                </a:extLst>
              </p:cNvPr>
              <p:cNvSpPr/>
              <p:nvPr/>
            </p:nvSpPr>
            <p:spPr>
              <a:xfrm>
                <a:off x="4140414" y="3757559"/>
                <a:ext cx="408285" cy="375752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569" extrusionOk="0">
                    <a:moveTo>
                      <a:pt x="646" y="1"/>
                    </a:moveTo>
                    <a:cubicBezTo>
                      <a:pt x="233" y="337"/>
                      <a:pt x="0" y="983"/>
                      <a:pt x="0" y="1629"/>
                    </a:cubicBezTo>
                    <a:cubicBezTo>
                      <a:pt x="0" y="2715"/>
                      <a:pt x="879" y="3568"/>
                      <a:pt x="1939" y="3568"/>
                    </a:cubicBezTo>
                    <a:cubicBezTo>
                      <a:pt x="2818" y="3568"/>
                      <a:pt x="3568" y="3025"/>
                      <a:pt x="3878" y="2172"/>
                    </a:cubicBezTo>
                    <a:cubicBezTo>
                      <a:pt x="3361" y="1629"/>
                      <a:pt x="2818" y="1087"/>
                      <a:pt x="2172" y="647"/>
                    </a:cubicBezTo>
                    <a:cubicBezTo>
                      <a:pt x="1732" y="337"/>
                      <a:pt x="1189" y="130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05;p47">
                <a:extLst>
                  <a:ext uri="{FF2B5EF4-FFF2-40B4-BE49-F238E27FC236}">
                    <a16:creationId xmlns:a16="http://schemas.microsoft.com/office/drawing/2014/main" id="{5B42D53D-76F0-9965-A904-252037BA592C}"/>
                  </a:ext>
                </a:extLst>
              </p:cNvPr>
              <p:cNvSpPr/>
              <p:nvPr/>
            </p:nvSpPr>
            <p:spPr>
              <a:xfrm>
                <a:off x="3710322" y="4111425"/>
                <a:ext cx="906480" cy="528096"/>
              </a:xfrm>
              <a:custGeom>
                <a:avLst/>
                <a:gdLst/>
                <a:ahLst/>
                <a:cxnLst/>
                <a:rect l="l" t="t" r="r" b="b"/>
                <a:pathLst>
                  <a:path w="8610" h="5016" extrusionOk="0">
                    <a:moveTo>
                      <a:pt x="8506" y="0"/>
                    </a:moveTo>
                    <a:cubicBezTo>
                      <a:pt x="7549" y="207"/>
                      <a:pt x="6670" y="414"/>
                      <a:pt x="5817" y="750"/>
                    </a:cubicBezTo>
                    <a:cubicBezTo>
                      <a:pt x="5714" y="750"/>
                      <a:pt x="5714" y="854"/>
                      <a:pt x="5610" y="854"/>
                    </a:cubicBezTo>
                    <a:cubicBezTo>
                      <a:pt x="5274" y="957"/>
                      <a:pt x="4964" y="1060"/>
                      <a:pt x="4628" y="1293"/>
                    </a:cubicBezTo>
                    <a:cubicBezTo>
                      <a:pt x="4318" y="1396"/>
                      <a:pt x="4085" y="1500"/>
                      <a:pt x="3878" y="1603"/>
                    </a:cubicBezTo>
                    <a:lnTo>
                      <a:pt x="3775" y="1603"/>
                    </a:lnTo>
                    <a:lnTo>
                      <a:pt x="3775" y="1707"/>
                    </a:lnTo>
                    <a:cubicBezTo>
                      <a:pt x="3336" y="1939"/>
                      <a:pt x="2793" y="2146"/>
                      <a:pt x="2379" y="2456"/>
                    </a:cubicBezTo>
                    <a:cubicBezTo>
                      <a:pt x="2146" y="2585"/>
                      <a:pt x="1940" y="2792"/>
                      <a:pt x="1733" y="2896"/>
                    </a:cubicBezTo>
                    <a:cubicBezTo>
                      <a:pt x="1629" y="2999"/>
                      <a:pt x="1629" y="2999"/>
                      <a:pt x="1629" y="3102"/>
                    </a:cubicBezTo>
                    <a:cubicBezTo>
                      <a:pt x="1190" y="3439"/>
                      <a:pt x="751" y="3749"/>
                      <a:pt x="440" y="4188"/>
                    </a:cubicBezTo>
                    <a:cubicBezTo>
                      <a:pt x="337" y="4395"/>
                      <a:pt x="1" y="4731"/>
                      <a:pt x="1" y="4938"/>
                    </a:cubicBezTo>
                    <a:cubicBezTo>
                      <a:pt x="169" y="4990"/>
                      <a:pt x="330" y="5015"/>
                      <a:pt x="492" y="5015"/>
                    </a:cubicBezTo>
                    <a:cubicBezTo>
                      <a:pt x="654" y="5015"/>
                      <a:pt x="815" y="4990"/>
                      <a:pt x="983" y="4938"/>
                    </a:cubicBezTo>
                    <a:lnTo>
                      <a:pt x="1087" y="4834"/>
                    </a:lnTo>
                    <a:lnTo>
                      <a:pt x="1190" y="4834"/>
                    </a:lnTo>
                    <a:cubicBezTo>
                      <a:pt x="2146" y="4628"/>
                      <a:pt x="3129" y="4188"/>
                      <a:pt x="4085" y="3645"/>
                    </a:cubicBezTo>
                    <a:cubicBezTo>
                      <a:pt x="4964" y="3232"/>
                      <a:pt x="5714" y="2689"/>
                      <a:pt x="6463" y="2146"/>
                    </a:cubicBezTo>
                    <a:lnTo>
                      <a:pt x="6463" y="2043"/>
                    </a:lnTo>
                    <a:cubicBezTo>
                      <a:pt x="7317" y="1396"/>
                      <a:pt x="7963" y="750"/>
                      <a:pt x="8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06;p47">
                <a:extLst>
                  <a:ext uri="{FF2B5EF4-FFF2-40B4-BE49-F238E27FC236}">
                    <a16:creationId xmlns:a16="http://schemas.microsoft.com/office/drawing/2014/main" id="{09B0AECC-1B82-926B-3793-3866D578B548}"/>
                  </a:ext>
                </a:extLst>
              </p:cNvPr>
              <p:cNvSpPr/>
              <p:nvPr/>
            </p:nvSpPr>
            <p:spPr>
              <a:xfrm>
                <a:off x="4164841" y="4247454"/>
                <a:ext cx="32848" cy="1008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958" extrusionOk="0">
                    <a:moveTo>
                      <a:pt x="311" y="1"/>
                    </a:move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311" y="1"/>
                    </a:lnTo>
                    <a:close/>
                  </a:path>
                </a:pathLst>
              </a:custGeom>
              <a:solidFill>
                <a:srgbClr val="5A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07;p47">
                <a:extLst>
                  <a:ext uri="{FF2B5EF4-FFF2-40B4-BE49-F238E27FC236}">
                    <a16:creationId xmlns:a16="http://schemas.microsoft.com/office/drawing/2014/main" id="{D579A428-5D8D-47CF-51B1-8DCE8529D6C6}"/>
                  </a:ext>
                </a:extLst>
              </p:cNvPr>
              <p:cNvSpPr/>
              <p:nvPr/>
            </p:nvSpPr>
            <p:spPr>
              <a:xfrm>
                <a:off x="4107776" y="4280198"/>
                <a:ext cx="57168" cy="68118"/>
              </a:xfrm>
              <a:custGeom>
                <a:avLst/>
                <a:gdLst/>
                <a:ahLst/>
                <a:cxnLst/>
                <a:rect l="l" t="t" r="r" b="b"/>
                <a:pathLst>
                  <a:path w="543" h="647" extrusionOk="0">
                    <a:moveTo>
                      <a:pt x="0" y="0"/>
                    </a:moveTo>
                    <a:cubicBezTo>
                      <a:pt x="207" y="207"/>
                      <a:pt x="310" y="440"/>
                      <a:pt x="439" y="543"/>
                    </a:cubicBezTo>
                    <a:lnTo>
                      <a:pt x="543" y="646"/>
                    </a:lnTo>
                    <a:lnTo>
                      <a:pt x="543" y="543"/>
                    </a:lnTo>
                    <a:cubicBezTo>
                      <a:pt x="439" y="336"/>
                      <a:pt x="207" y="207"/>
                      <a:pt x="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08;p47">
                <a:extLst>
                  <a:ext uri="{FF2B5EF4-FFF2-40B4-BE49-F238E27FC236}">
                    <a16:creationId xmlns:a16="http://schemas.microsoft.com/office/drawing/2014/main" id="{CF4B8330-F6A8-5CA9-0C87-C87FF01ABC8E}"/>
                  </a:ext>
                </a:extLst>
              </p:cNvPr>
              <p:cNvSpPr/>
              <p:nvPr/>
            </p:nvSpPr>
            <p:spPr>
              <a:xfrm>
                <a:off x="3813818" y="4337368"/>
                <a:ext cx="351116" cy="29394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2792" extrusionOk="0">
                    <a:moveTo>
                      <a:pt x="3231" y="0"/>
                    </a:moveTo>
                    <a:cubicBezTo>
                      <a:pt x="2353" y="207"/>
                      <a:pt x="1603" y="543"/>
                      <a:pt x="750" y="750"/>
                    </a:cubicBezTo>
                    <a:cubicBezTo>
                      <a:pt x="646" y="853"/>
                      <a:pt x="646" y="853"/>
                      <a:pt x="646" y="956"/>
                    </a:cubicBezTo>
                    <a:cubicBezTo>
                      <a:pt x="1396" y="646"/>
                      <a:pt x="2249" y="310"/>
                      <a:pt x="3102" y="103"/>
                    </a:cubicBezTo>
                    <a:lnTo>
                      <a:pt x="3102" y="103"/>
                    </a:lnTo>
                    <a:cubicBezTo>
                      <a:pt x="2353" y="750"/>
                      <a:pt x="1499" y="1499"/>
                      <a:pt x="750" y="2146"/>
                    </a:cubicBezTo>
                    <a:cubicBezTo>
                      <a:pt x="470" y="2340"/>
                      <a:pt x="279" y="2515"/>
                      <a:pt x="104" y="2688"/>
                    </a:cubicBezTo>
                    <a:lnTo>
                      <a:pt x="207" y="2688"/>
                    </a:lnTo>
                    <a:cubicBezTo>
                      <a:pt x="310" y="2585"/>
                      <a:pt x="517" y="2378"/>
                      <a:pt x="750" y="2249"/>
                    </a:cubicBezTo>
                    <a:cubicBezTo>
                      <a:pt x="1603" y="1499"/>
                      <a:pt x="2353" y="750"/>
                      <a:pt x="3231" y="103"/>
                    </a:cubicBezTo>
                    <a:lnTo>
                      <a:pt x="3335" y="103"/>
                    </a:lnTo>
                    <a:lnTo>
                      <a:pt x="3335" y="0"/>
                    </a:lnTo>
                    <a:close/>
                    <a:moveTo>
                      <a:pt x="104" y="2688"/>
                    </a:moveTo>
                    <a:lnTo>
                      <a:pt x="0" y="2792"/>
                    </a:lnTo>
                    <a:cubicBezTo>
                      <a:pt x="35" y="2757"/>
                      <a:pt x="69" y="2723"/>
                      <a:pt x="104" y="26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09;p47">
                <a:extLst>
                  <a:ext uri="{FF2B5EF4-FFF2-40B4-BE49-F238E27FC236}">
                    <a16:creationId xmlns:a16="http://schemas.microsoft.com/office/drawing/2014/main" id="{9EF91578-CE04-4987-3D5B-F3143827F64F}"/>
                  </a:ext>
                </a:extLst>
              </p:cNvPr>
              <p:cNvSpPr/>
              <p:nvPr/>
            </p:nvSpPr>
            <p:spPr>
              <a:xfrm>
                <a:off x="4140414" y="4348213"/>
                <a:ext cx="24531" cy="147079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397" extrusionOk="0">
                    <a:moveTo>
                      <a:pt x="129" y="0"/>
                    </a:moveTo>
                    <a:cubicBezTo>
                      <a:pt x="129" y="336"/>
                      <a:pt x="129" y="647"/>
                      <a:pt x="0" y="853"/>
                    </a:cubicBezTo>
                    <a:lnTo>
                      <a:pt x="0" y="1396"/>
                    </a:lnTo>
                    <a:cubicBezTo>
                      <a:pt x="129" y="1190"/>
                      <a:pt x="129" y="1086"/>
                      <a:pt x="129" y="983"/>
                    </a:cubicBezTo>
                    <a:cubicBezTo>
                      <a:pt x="129" y="647"/>
                      <a:pt x="233" y="336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10;p47">
                <a:extLst>
                  <a:ext uri="{FF2B5EF4-FFF2-40B4-BE49-F238E27FC236}">
                    <a16:creationId xmlns:a16="http://schemas.microsoft.com/office/drawing/2014/main" id="{1C5D64D6-8740-2C8E-2727-A05BEE2FFA85}"/>
                  </a:ext>
                </a:extLst>
              </p:cNvPr>
              <p:cNvSpPr/>
              <p:nvPr/>
            </p:nvSpPr>
            <p:spPr>
              <a:xfrm>
                <a:off x="4164841" y="4190389"/>
                <a:ext cx="158029" cy="1579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00" extrusionOk="0">
                    <a:moveTo>
                      <a:pt x="1500" y="0"/>
                    </a:moveTo>
                    <a:cubicBezTo>
                      <a:pt x="1397" y="0"/>
                      <a:pt x="1397" y="104"/>
                      <a:pt x="1293" y="104"/>
                    </a:cubicBezTo>
                    <a:cubicBezTo>
                      <a:pt x="854" y="543"/>
                      <a:pt x="414" y="853"/>
                      <a:pt x="1" y="1396"/>
                    </a:cubicBezTo>
                    <a:lnTo>
                      <a:pt x="1" y="1499"/>
                    </a:lnTo>
                    <a:lnTo>
                      <a:pt x="104" y="1396"/>
                    </a:lnTo>
                    <a:lnTo>
                      <a:pt x="208" y="1293"/>
                    </a:lnTo>
                    <a:cubicBezTo>
                      <a:pt x="647" y="853"/>
                      <a:pt x="1061" y="414"/>
                      <a:pt x="15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11;p47">
                <a:extLst>
                  <a:ext uri="{FF2B5EF4-FFF2-40B4-BE49-F238E27FC236}">
                    <a16:creationId xmlns:a16="http://schemas.microsoft.com/office/drawing/2014/main" id="{AC2FAECB-8834-6ED6-49F6-5511C3AB62FE}"/>
                  </a:ext>
                </a:extLst>
              </p:cNvPr>
              <p:cNvSpPr/>
              <p:nvPr/>
            </p:nvSpPr>
            <p:spPr>
              <a:xfrm>
                <a:off x="4164841" y="4111425"/>
                <a:ext cx="451977" cy="23688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2250" extrusionOk="0">
                    <a:moveTo>
                      <a:pt x="4189" y="0"/>
                    </a:moveTo>
                    <a:cubicBezTo>
                      <a:pt x="2793" y="647"/>
                      <a:pt x="1500" y="1293"/>
                      <a:pt x="208" y="2043"/>
                    </a:cubicBezTo>
                    <a:cubicBezTo>
                      <a:pt x="104" y="2043"/>
                      <a:pt x="104" y="2146"/>
                      <a:pt x="1" y="2146"/>
                    </a:cubicBezTo>
                    <a:lnTo>
                      <a:pt x="1" y="2249"/>
                    </a:lnTo>
                    <a:lnTo>
                      <a:pt x="104" y="2146"/>
                    </a:lnTo>
                    <a:cubicBezTo>
                      <a:pt x="1500" y="1396"/>
                      <a:pt x="2896" y="647"/>
                      <a:pt x="4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12;p47">
                <a:extLst>
                  <a:ext uri="{FF2B5EF4-FFF2-40B4-BE49-F238E27FC236}">
                    <a16:creationId xmlns:a16="http://schemas.microsoft.com/office/drawing/2014/main" id="{BE755199-BCA2-E267-4DDC-382BE2C14F07}"/>
                  </a:ext>
                </a:extLst>
              </p:cNvPr>
              <p:cNvSpPr/>
              <p:nvPr/>
            </p:nvSpPr>
            <p:spPr>
              <a:xfrm>
                <a:off x="4164841" y="4326419"/>
                <a:ext cx="226041" cy="21899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08" extrusionOk="0">
                    <a:moveTo>
                      <a:pt x="2146" y="1"/>
                    </a:moveTo>
                    <a:cubicBezTo>
                      <a:pt x="1500" y="104"/>
                      <a:pt x="854" y="104"/>
                      <a:pt x="104" y="104"/>
                    </a:cubicBezTo>
                    <a:lnTo>
                      <a:pt x="1" y="104"/>
                    </a:lnTo>
                    <a:lnTo>
                      <a:pt x="1" y="207"/>
                    </a:lnTo>
                    <a:lnTo>
                      <a:pt x="104" y="207"/>
                    </a:lnTo>
                    <a:cubicBezTo>
                      <a:pt x="751" y="104"/>
                      <a:pt x="1397" y="104"/>
                      <a:pt x="2146" y="104"/>
                    </a:cubicBezTo>
                    <a:lnTo>
                      <a:pt x="2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13;p47">
                <a:extLst>
                  <a:ext uri="{FF2B5EF4-FFF2-40B4-BE49-F238E27FC236}">
                    <a16:creationId xmlns:a16="http://schemas.microsoft.com/office/drawing/2014/main" id="{79172940-C573-7885-CA3A-E261B899BBF9}"/>
                  </a:ext>
                </a:extLst>
              </p:cNvPr>
              <p:cNvSpPr/>
              <p:nvPr/>
            </p:nvSpPr>
            <p:spPr>
              <a:xfrm>
                <a:off x="4140414" y="4337368"/>
                <a:ext cx="421971" cy="631483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5998" extrusionOk="0">
                    <a:moveTo>
                      <a:pt x="233" y="0"/>
                    </a:moveTo>
                    <a:cubicBezTo>
                      <a:pt x="0" y="103"/>
                      <a:pt x="336" y="543"/>
                      <a:pt x="440" y="646"/>
                    </a:cubicBezTo>
                    <a:cubicBezTo>
                      <a:pt x="879" y="1293"/>
                      <a:pt x="1189" y="2042"/>
                      <a:pt x="1525" y="2895"/>
                    </a:cubicBezTo>
                    <a:cubicBezTo>
                      <a:pt x="1836" y="3774"/>
                      <a:pt x="2068" y="4731"/>
                      <a:pt x="2275" y="5713"/>
                    </a:cubicBezTo>
                    <a:cubicBezTo>
                      <a:pt x="2275" y="5816"/>
                      <a:pt x="2275" y="5920"/>
                      <a:pt x="2378" y="5920"/>
                    </a:cubicBezTo>
                    <a:cubicBezTo>
                      <a:pt x="2430" y="5971"/>
                      <a:pt x="2482" y="5997"/>
                      <a:pt x="2537" y="5997"/>
                    </a:cubicBezTo>
                    <a:cubicBezTo>
                      <a:pt x="2592" y="5997"/>
                      <a:pt x="2650" y="5971"/>
                      <a:pt x="2715" y="5920"/>
                    </a:cubicBezTo>
                    <a:cubicBezTo>
                      <a:pt x="3128" y="5816"/>
                      <a:pt x="3464" y="5713"/>
                      <a:pt x="3774" y="5480"/>
                    </a:cubicBezTo>
                    <a:cubicBezTo>
                      <a:pt x="3774" y="5480"/>
                      <a:pt x="3878" y="5480"/>
                      <a:pt x="3878" y="5377"/>
                    </a:cubicBezTo>
                    <a:cubicBezTo>
                      <a:pt x="4007" y="5274"/>
                      <a:pt x="3878" y="5067"/>
                      <a:pt x="3878" y="4963"/>
                    </a:cubicBezTo>
                    <a:cubicBezTo>
                      <a:pt x="3128" y="3438"/>
                      <a:pt x="2275" y="2042"/>
                      <a:pt x="1086" y="853"/>
                    </a:cubicBezTo>
                    <a:cubicBezTo>
                      <a:pt x="983" y="646"/>
                      <a:pt x="440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14;p47">
                <a:extLst>
                  <a:ext uri="{FF2B5EF4-FFF2-40B4-BE49-F238E27FC236}">
                    <a16:creationId xmlns:a16="http://schemas.microsoft.com/office/drawing/2014/main" id="{D2664882-B80D-B68D-DECD-761F2DCA32E7}"/>
                  </a:ext>
                </a:extLst>
              </p:cNvPr>
              <p:cNvSpPr/>
              <p:nvPr/>
            </p:nvSpPr>
            <p:spPr>
              <a:xfrm>
                <a:off x="3642308" y="4043410"/>
                <a:ext cx="283209" cy="36206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3439" extrusionOk="0">
                    <a:moveTo>
                      <a:pt x="104" y="0"/>
                    </a:moveTo>
                    <a:cubicBezTo>
                      <a:pt x="1" y="517"/>
                      <a:pt x="1" y="1060"/>
                      <a:pt x="1" y="1706"/>
                    </a:cubicBezTo>
                    <a:lnTo>
                      <a:pt x="1" y="2456"/>
                    </a:lnTo>
                    <a:lnTo>
                      <a:pt x="1" y="2585"/>
                    </a:lnTo>
                    <a:cubicBezTo>
                      <a:pt x="207" y="2456"/>
                      <a:pt x="543" y="2353"/>
                      <a:pt x="854" y="2353"/>
                    </a:cubicBezTo>
                    <a:cubicBezTo>
                      <a:pt x="1629" y="2353"/>
                      <a:pt x="2275" y="2792"/>
                      <a:pt x="2586" y="3438"/>
                    </a:cubicBezTo>
                    <a:lnTo>
                      <a:pt x="2689" y="3335"/>
                    </a:lnTo>
                    <a:cubicBezTo>
                      <a:pt x="2586" y="3231"/>
                      <a:pt x="2482" y="3102"/>
                      <a:pt x="2379" y="2895"/>
                    </a:cubicBezTo>
                    <a:cubicBezTo>
                      <a:pt x="1939" y="2249"/>
                      <a:pt x="1629" y="1500"/>
                      <a:pt x="1397" y="646"/>
                    </a:cubicBezTo>
                    <a:cubicBezTo>
                      <a:pt x="1397" y="414"/>
                      <a:pt x="1293" y="310"/>
                      <a:pt x="1293" y="104"/>
                    </a:cubicBezTo>
                    <a:lnTo>
                      <a:pt x="854" y="104"/>
                    </a:lnTo>
                    <a:cubicBezTo>
                      <a:pt x="647" y="104"/>
                      <a:pt x="337" y="104"/>
                      <a:pt x="104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15;p47">
                <a:extLst>
                  <a:ext uri="{FF2B5EF4-FFF2-40B4-BE49-F238E27FC236}">
                    <a16:creationId xmlns:a16="http://schemas.microsoft.com/office/drawing/2014/main" id="{783CFB41-2FB3-863E-C722-A3C37EEE0F70}"/>
                  </a:ext>
                </a:extLst>
              </p:cNvPr>
              <p:cNvSpPr/>
              <p:nvPr/>
            </p:nvSpPr>
            <p:spPr>
              <a:xfrm>
                <a:off x="3653257" y="3861055"/>
                <a:ext cx="125286" cy="193298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836" extrusionOk="0">
                    <a:moveTo>
                      <a:pt x="1086" y="0"/>
                    </a:moveTo>
                    <a:cubicBezTo>
                      <a:pt x="982" y="104"/>
                      <a:pt x="879" y="207"/>
                      <a:pt x="750" y="207"/>
                    </a:cubicBezTo>
                    <a:cubicBezTo>
                      <a:pt x="646" y="440"/>
                      <a:pt x="543" y="543"/>
                      <a:pt x="439" y="750"/>
                    </a:cubicBezTo>
                    <a:cubicBezTo>
                      <a:pt x="233" y="1086"/>
                      <a:pt x="103" y="1396"/>
                      <a:pt x="0" y="1732"/>
                    </a:cubicBezTo>
                    <a:cubicBezTo>
                      <a:pt x="233" y="1836"/>
                      <a:pt x="543" y="1836"/>
                      <a:pt x="750" y="1836"/>
                    </a:cubicBezTo>
                    <a:lnTo>
                      <a:pt x="1189" y="1836"/>
                    </a:lnTo>
                    <a:cubicBezTo>
                      <a:pt x="1189" y="1189"/>
                      <a:pt x="1189" y="646"/>
                      <a:pt x="1086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16;p47">
                <a:extLst>
                  <a:ext uri="{FF2B5EF4-FFF2-40B4-BE49-F238E27FC236}">
                    <a16:creationId xmlns:a16="http://schemas.microsoft.com/office/drawing/2014/main" id="{9D3C8ED2-CB4E-5CE1-1E89-979AA094CD71}"/>
                  </a:ext>
                </a:extLst>
              </p:cNvPr>
              <p:cNvSpPr/>
              <p:nvPr/>
            </p:nvSpPr>
            <p:spPr>
              <a:xfrm>
                <a:off x="3642308" y="4291043"/>
                <a:ext cx="272260" cy="340272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232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647" y="3025"/>
                      <a:pt x="983" y="2689"/>
                      <a:pt x="1086" y="2482"/>
                    </a:cubicBezTo>
                    <a:cubicBezTo>
                      <a:pt x="1397" y="2043"/>
                      <a:pt x="1836" y="1733"/>
                      <a:pt x="2275" y="1396"/>
                    </a:cubicBezTo>
                    <a:cubicBezTo>
                      <a:pt x="2275" y="1293"/>
                      <a:pt x="2275" y="1293"/>
                      <a:pt x="2379" y="1190"/>
                    </a:cubicBezTo>
                    <a:cubicBezTo>
                      <a:pt x="2482" y="1190"/>
                      <a:pt x="2482" y="1086"/>
                      <a:pt x="2586" y="1086"/>
                    </a:cubicBezTo>
                    <a:cubicBezTo>
                      <a:pt x="2275" y="440"/>
                      <a:pt x="1629" y="1"/>
                      <a:pt x="854" y="1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17;p47">
                <a:extLst>
                  <a:ext uri="{FF2B5EF4-FFF2-40B4-BE49-F238E27FC236}">
                    <a16:creationId xmlns:a16="http://schemas.microsoft.com/office/drawing/2014/main" id="{808B6E38-46EF-F29D-5D9E-8F7D63550732}"/>
                  </a:ext>
                </a:extLst>
              </p:cNvPr>
              <p:cNvSpPr/>
              <p:nvPr/>
            </p:nvSpPr>
            <p:spPr>
              <a:xfrm>
                <a:off x="3710322" y="4394433"/>
                <a:ext cx="272260" cy="247834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354" extrusionOk="0">
                    <a:moveTo>
                      <a:pt x="2043" y="1"/>
                    </a:moveTo>
                    <a:lnTo>
                      <a:pt x="1940" y="104"/>
                    </a:lnTo>
                    <a:cubicBezTo>
                      <a:pt x="1836" y="104"/>
                      <a:pt x="1836" y="208"/>
                      <a:pt x="1733" y="208"/>
                    </a:cubicBezTo>
                    <a:cubicBezTo>
                      <a:pt x="1836" y="208"/>
                      <a:pt x="1940" y="208"/>
                      <a:pt x="2043" y="104"/>
                    </a:cubicBezTo>
                    <a:lnTo>
                      <a:pt x="2043" y="1"/>
                    </a:lnTo>
                    <a:close/>
                    <a:moveTo>
                      <a:pt x="2146" y="208"/>
                    </a:moveTo>
                    <a:cubicBezTo>
                      <a:pt x="1940" y="208"/>
                      <a:pt x="1733" y="311"/>
                      <a:pt x="1629" y="414"/>
                    </a:cubicBezTo>
                    <a:cubicBezTo>
                      <a:pt x="1190" y="751"/>
                      <a:pt x="751" y="1061"/>
                      <a:pt x="440" y="1500"/>
                    </a:cubicBezTo>
                    <a:cubicBezTo>
                      <a:pt x="337" y="1707"/>
                      <a:pt x="1" y="2043"/>
                      <a:pt x="1" y="2250"/>
                    </a:cubicBezTo>
                    <a:cubicBezTo>
                      <a:pt x="104" y="2353"/>
                      <a:pt x="208" y="2353"/>
                      <a:pt x="337" y="2353"/>
                    </a:cubicBezTo>
                    <a:lnTo>
                      <a:pt x="440" y="2353"/>
                    </a:lnTo>
                    <a:cubicBezTo>
                      <a:pt x="647" y="2353"/>
                      <a:pt x="751" y="2250"/>
                      <a:pt x="983" y="2250"/>
                    </a:cubicBezTo>
                    <a:cubicBezTo>
                      <a:pt x="1190" y="2043"/>
                      <a:pt x="1397" y="1836"/>
                      <a:pt x="1733" y="1604"/>
                    </a:cubicBezTo>
                    <a:cubicBezTo>
                      <a:pt x="1940" y="1397"/>
                      <a:pt x="2276" y="1061"/>
                      <a:pt x="2586" y="751"/>
                    </a:cubicBezTo>
                    <a:cubicBezTo>
                      <a:pt x="2482" y="647"/>
                      <a:pt x="2276" y="414"/>
                      <a:pt x="2146" y="208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18;p47">
                <a:extLst>
                  <a:ext uri="{FF2B5EF4-FFF2-40B4-BE49-F238E27FC236}">
                    <a16:creationId xmlns:a16="http://schemas.microsoft.com/office/drawing/2014/main" id="{3D1FB062-F292-8FC8-79F9-2CCF4F58178F}"/>
                  </a:ext>
                </a:extLst>
              </p:cNvPr>
              <p:cNvSpPr/>
              <p:nvPr/>
            </p:nvSpPr>
            <p:spPr>
              <a:xfrm>
                <a:off x="3824663" y="4620377"/>
                <a:ext cx="10949" cy="10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" extrusionOk="0">
                    <a:moveTo>
                      <a:pt x="104" y="0"/>
                    </a:moveTo>
                    <a:lnTo>
                      <a:pt x="10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19;p47">
                <a:extLst>
                  <a:ext uri="{FF2B5EF4-FFF2-40B4-BE49-F238E27FC236}">
                    <a16:creationId xmlns:a16="http://schemas.microsoft.com/office/drawing/2014/main" id="{1A4CFA2D-A3E3-4279-1338-75BB755EF04B}"/>
                  </a:ext>
                </a:extLst>
              </p:cNvPr>
              <p:cNvSpPr/>
              <p:nvPr/>
            </p:nvSpPr>
            <p:spPr>
              <a:xfrm>
                <a:off x="3835507" y="4484242"/>
                <a:ext cx="215197" cy="13623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294" extrusionOk="0">
                    <a:moveTo>
                      <a:pt x="1500" y="1"/>
                    </a:moveTo>
                    <a:cubicBezTo>
                      <a:pt x="1190" y="208"/>
                      <a:pt x="854" y="544"/>
                      <a:pt x="544" y="854"/>
                    </a:cubicBezTo>
                    <a:cubicBezTo>
                      <a:pt x="311" y="983"/>
                      <a:pt x="104" y="1190"/>
                      <a:pt x="1" y="1293"/>
                    </a:cubicBezTo>
                    <a:cubicBezTo>
                      <a:pt x="208" y="1293"/>
                      <a:pt x="544" y="1190"/>
                      <a:pt x="854" y="1087"/>
                    </a:cubicBezTo>
                    <a:cubicBezTo>
                      <a:pt x="1190" y="854"/>
                      <a:pt x="1604" y="751"/>
                      <a:pt x="2043" y="544"/>
                    </a:cubicBezTo>
                    <a:lnTo>
                      <a:pt x="1500" y="1"/>
                    </a:lnTo>
                    <a:close/>
                  </a:path>
                </a:pathLst>
              </a:custGeom>
              <a:solidFill>
                <a:srgbClr val="DE93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20;p47">
                <a:extLst>
                  <a:ext uri="{FF2B5EF4-FFF2-40B4-BE49-F238E27FC236}">
                    <a16:creationId xmlns:a16="http://schemas.microsoft.com/office/drawing/2014/main" id="{159CC730-9823-D3B0-91E2-A3A9AF0BD3A5}"/>
                  </a:ext>
                </a:extLst>
              </p:cNvPr>
              <p:cNvSpPr/>
              <p:nvPr/>
            </p:nvSpPr>
            <p:spPr>
              <a:xfrm>
                <a:off x="3824663" y="4620377"/>
                <a:ext cx="105" cy="109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" extrusionOk="0">
                    <a:moveTo>
                      <a:pt x="1" y="0"/>
                    </a:moveTo>
                    <a:lnTo>
                      <a:pt x="1" y="104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21;p47">
                <a:extLst>
                  <a:ext uri="{FF2B5EF4-FFF2-40B4-BE49-F238E27FC236}">
                    <a16:creationId xmlns:a16="http://schemas.microsoft.com/office/drawing/2014/main" id="{253C7F2A-2C7B-104A-ABD8-18A2DE63882B}"/>
                  </a:ext>
                </a:extLst>
              </p:cNvPr>
              <p:cNvSpPr/>
              <p:nvPr/>
            </p:nvSpPr>
            <p:spPr>
              <a:xfrm>
                <a:off x="3813818" y="4405383"/>
                <a:ext cx="179717" cy="225936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46" extrusionOk="0">
                    <a:moveTo>
                      <a:pt x="1060" y="0"/>
                    </a:moveTo>
                    <a:cubicBezTo>
                      <a:pt x="957" y="104"/>
                      <a:pt x="853" y="104"/>
                      <a:pt x="750" y="104"/>
                    </a:cubicBezTo>
                    <a:cubicBezTo>
                      <a:pt x="646" y="207"/>
                      <a:pt x="646" y="207"/>
                      <a:pt x="646" y="310"/>
                    </a:cubicBezTo>
                    <a:cubicBezTo>
                      <a:pt x="750" y="207"/>
                      <a:pt x="957" y="104"/>
                      <a:pt x="1163" y="104"/>
                    </a:cubicBezTo>
                    <a:cubicBezTo>
                      <a:pt x="1163" y="104"/>
                      <a:pt x="1163" y="0"/>
                      <a:pt x="1060" y="0"/>
                    </a:cubicBezTo>
                    <a:close/>
                    <a:moveTo>
                      <a:pt x="1603" y="647"/>
                    </a:moveTo>
                    <a:cubicBezTo>
                      <a:pt x="1293" y="957"/>
                      <a:pt x="957" y="1293"/>
                      <a:pt x="750" y="1500"/>
                    </a:cubicBezTo>
                    <a:cubicBezTo>
                      <a:pt x="470" y="1694"/>
                      <a:pt x="279" y="1869"/>
                      <a:pt x="104" y="2042"/>
                    </a:cubicBezTo>
                    <a:lnTo>
                      <a:pt x="207" y="2042"/>
                    </a:lnTo>
                    <a:cubicBezTo>
                      <a:pt x="310" y="1939"/>
                      <a:pt x="517" y="1732"/>
                      <a:pt x="750" y="1603"/>
                    </a:cubicBezTo>
                    <a:cubicBezTo>
                      <a:pt x="1060" y="1293"/>
                      <a:pt x="1396" y="957"/>
                      <a:pt x="1706" y="750"/>
                    </a:cubicBezTo>
                    <a:lnTo>
                      <a:pt x="1603" y="647"/>
                    </a:lnTo>
                    <a:close/>
                    <a:moveTo>
                      <a:pt x="104" y="2042"/>
                    </a:moveTo>
                    <a:lnTo>
                      <a:pt x="104" y="2043"/>
                    </a:lnTo>
                    <a:lnTo>
                      <a:pt x="104" y="2043"/>
                    </a:lnTo>
                    <a:cubicBezTo>
                      <a:pt x="104" y="2043"/>
                      <a:pt x="104" y="2043"/>
                      <a:pt x="104" y="2042"/>
                    </a:cubicBezTo>
                    <a:close/>
                    <a:moveTo>
                      <a:pt x="104" y="2043"/>
                    </a:moveTo>
                    <a:cubicBezTo>
                      <a:pt x="69" y="2077"/>
                      <a:pt x="34" y="2112"/>
                      <a:pt x="0" y="2146"/>
                    </a:cubicBezTo>
                    <a:lnTo>
                      <a:pt x="104" y="2146"/>
                    </a:lnTo>
                    <a:lnTo>
                      <a:pt x="104" y="20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" name="Google Shape;1322;p47">
                <a:extLst>
                  <a:ext uri="{FF2B5EF4-FFF2-40B4-BE49-F238E27FC236}">
                    <a16:creationId xmlns:a16="http://schemas.microsoft.com/office/drawing/2014/main" id="{4631971E-CF1E-1AF0-9EE1-D5D05CB6839A}"/>
                  </a:ext>
                </a:extLst>
              </p:cNvPr>
              <p:cNvGrpSpPr/>
              <p:nvPr/>
            </p:nvGrpSpPr>
            <p:grpSpPr>
              <a:xfrm rot="-1741147" flipH="1">
                <a:off x="3771300" y="3992250"/>
                <a:ext cx="525792" cy="158170"/>
                <a:chOff x="6694163" y="903848"/>
                <a:chExt cx="368534" cy="110849"/>
              </a:xfrm>
            </p:grpSpPr>
            <p:sp>
              <p:nvSpPr>
                <p:cNvPr id="53" name="Google Shape;1323;p47">
                  <a:extLst>
                    <a:ext uri="{FF2B5EF4-FFF2-40B4-BE49-F238E27FC236}">
                      <a16:creationId xmlns:a16="http://schemas.microsoft.com/office/drawing/2014/main" id="{A117002D-4EA6-31ED-FD82-A60AE5579EEB}"/>
                    </a:ext>
                  </a:extLst>
                </p:cNvPr>
                <p:cNvSpPr/>
                <p:nvPr/>
              </p:nvSpPr>
              <p:spPr>
                <a:xfrm>
                  <a:off x="6694163" y="921891"/>
                  <a:ext cx="71339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2276" extrusionOk="0">
                      <a:moveTo>
                        <a:pt x="1061" y="0"/>
                      </a:moveTo>
                      <a:cubicBezTo>
                        <a:pt x="415" y="0"/>
                        <a:pt x="1" y="543"/>
                        <a:pt x="1" y="1086"/>
                      </a:cubicBezTo>
                      <a:cubicBezTo>
                        <a:pt x="1" y="1732"/>
                        <a:pt x="415" y="2275"/>
                        <a:pt x="1061" y="2275"/>
                      </a:cubicBezTo>
                      <a:cubicBezTo>
                        <a:pt x="1604" y="2275"/>
                        <a:pt x="2146" y="1732"/>
                        <a:pt x="2146" y="1086"/>
                      </a:cubicBezTo>
                      <a:cubicBezTo>
                        <a:pt x="2146" y="543"/>
                        <a:pt x="1604" y="0"/>
                        <a:pt x="10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24;p47">
                  <a:extLst>
                    <a:ext uri="{FF2B5EF4-FFF2-40B4-BE49-F238E27FC236}">
                      <a16:creationId xmlns:a16="http://schemas.microsoft.com/office/drawing/2014/main" id="{18CAE87B-29A9-CCC6-7303-42CC54EDB7FA}"/>
                    </a:ext>
                  </a:extLst>
                </p:cNvPr>
                <p:cNvSpPr/>
                <p:nvPr/>
              </p:nvSpPr>
              <p:spPr>
                <a:xfrm>
                  <a:off x="6990527" y="903848"/>
                  <a:ext cx="72170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2276" extrusionOk="0">
                      <a:moveTo>
                        <a:pt x="1086" y="0"/>
                      </a:moveTo>
                      <a:cubicBezTo>
                        <a:pt x="440" y="0"/>
                        <a:pt x="0" y="543"/>
                        <a:pt x="0" y="1190"/>
                      </a:cubicBezTo>
                      <a:cubicBezTo>
                        <a:pt x="0" y="1732"/>
                        <a:pt x="440" y="2275"/>
                        <a:pt x="1086" y="2275"/>
                      </a:cubicBezTo>
                      <a:cubicBezTo>
                        <a:pt x="1629" y="2275"/>
                        <a:pt x="2172" y="1732"/>
                        <a:pt x="2172" y="1190"/>
                      </a:cubicBezTo>
                      <a:cubicBezTo>
                        <a:pt x="2172" y="543"/>
                        <a:pt x="1629" y="0"/>
                        <a:pt x="10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25;p47">
                  <a:extLst>
                    <a:ext uri="{FF2B5EF4-FFF2-40B4-BE49-F238E27FC236}">
                      <a16:creationId xmlns:a16="http://schemas.microsoft.com/office/drawing/2014/main" id="{D03154CA-2149-5EBC-0D1D-CAE6CA36A42B}"/>
                    </a:ext>
                  </a:extLst>
                </p:cNvPr>
                <p:cNvSpPr/>
                <p:nvPr/>
              </p:nvSpPr>
              <p:spPr>
                <a:xfrm>
                  <a:off x="6829901" y="963493"/>
                  <a:ext cx="110814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5" h="1541" extrusionOk="0">
                      <a:moveTo>
                        <a:pt x="2908" y="0"/>
                      </a:moveTo>
                      <a:cubicBezTo>
                        <a:pt x="2792" y="0"/>
                        <a:pt x="2661" y="96"/>
                        <a:pt x="2585" y="248"/>
                      </a:cubicBezTo>
                      <a:cubicBezTo>
                        <a:pt x="2482" y="584"/>
                        <a:pt x="2042" y="894"/>
                        <a:pt x="1732" y="894"/>
                      </a:cubicBezTo>
                      <a:lnTo>
                        <a:pt x="1603" y="894"/>
                      </a:lnTo>
                      <a:cubicBezTo>
                        <a:pt x="1293" y="894"/>
                        <a:pt x="853" y="584"/>
                        <a:pt x="750" y="248"/>
                      </a:cubicBezTo>
                      <a:cubicBezTo>
                        <a:pt x="677" y="175"/>
                        <a:pt x="552" y="101"/>
                        <a:pt x="403" y="101"/>
                      </a:cubicBezTo>
                      <a:cubicBezTo>
                        <a:pt x="341" y="101"/>
                        <a:pt x="275" y="114"/>
                        <a:pt x="207" y="144"/>
                      </a:cubicBezTo>
                      <a:cubicBezTo>
                        <a:pt x="104" y="248"/>
                        <a:pt x="0" y="480"/>
                        <a:pt x="104" y="584"/>
                      </a:cubicBezTo>
                      <a:cubicBezTo>
                        <a:pt x="440" y="1230"/>
                        <a:pt x="957" y="1540"/>
                        <a:pt x="1603" y="1540"/>
                      </a:cubicBezTo>
                      <a:lnTo>
                        <a:pt x="1732" y="1540"/>
                      </a:lnTo>
                      <a:cubicBezTo>
                        <a:pt x="2379" y="1540"/>
                        <a:pt x="3025" y="1127"/>
                        <a:pt x="3232" y="480"/>
                      </a:cubicBezTo>
                      <a:cubicBezTo>
                        <a:pt x="3335" y="377"/>
                        <a:pt x="3232" y="144"/>
                        <a:pt x="3025" y="41"/>
                      </a:cubicBezTo>
                      <a:cubicBezTo>
                        <a:pt x="2990" y="13"/>
                        <a:pt x="2950" y="0"/>
                        <a:pt x="29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" name="Google Shape;1326;p47">
              <a:extLst>
                <a:ext uri="{FF2B5EF4-FFF2-40B4-BE49-F238E27FC236}">
                  <a16:creationId xmlns:a16="http://schemas.microsoft.com/office/drawing/2014/main" id="{AA617A0E-DA16-F4BF-AD0F-AE2875811ABD}"/>
                </a:ext>
              </a:extLst>
            </p:cNvPr>
            <p:cNvSpPr/>
            <p:nvPr/>
          </p:nvSpPr>
          <p:spPr>
            <a:xfrm>
              <a:off x="6159890" y="4090900"/>
              <a:ext cx="669597" cy="23278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7">
            <a:extLst>
              <a:ext uri="{FF2B5EF4-FFF2-40B4-BE49-F238E27FC236}">
                <a16:creationId xmlns:a16="http://schemas.microsoft.com/office/drawing/2014/main" id="{8CB003EF-B5DE-8F94-4012-ACFBFC42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68924" y="3490085"/>
            <a:ext cx="1412885" cy="1605551"/>
          </a:xfrm>
          <a:prstGeom prst="rect">
            <a:avLst/>
          </a:prstGeom>
        </p:spPr>
      </p:pic>
      <p:pic>
        <p:nvPicPr>
          <p:cNvPr id="57" name="Picture 13">
            <a:extLst>
              <a:ext uri="{FF2B5EF4-FFF2-40B4-BE49-F238E27FC236}">
                <a16:creationId xmlns:a16="http://schemas.microsoft.com/office/drawing/2014/main" id="{71BEF2AB-E0AE-C93A-D0B6-E7901A0F9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627993" y="3741033"/>
            <a:ext cx="601767" cy="339178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FC2E8090-1F02-BCFC-7E76-CC6C31395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944066" y="302320"/>
            <a:ext cx="683701" cy="385359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9F669BC9-3DB3-7261-B898-B79551CDA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591623" y="4519069"/>
            <a:ext cx="546485" cy="308019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1117D834-6F55-BCDE-2F71-1077BC79C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7906467" y="2283325"/>
            <a:ext cx="419045" cy="236189"/>
          </a:xfrm>
          <a:prstGeom prst="rect">
            <a:avLst/>
          </a:prstGeom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57068F14-FCE6-BF43-C334-FB8E81064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3909827"/>
            <a:ext cx="1593722" cy="1207365"/>
          </a:xfrm>
          <a:prstGeom prst="rect">
            <a:avLst/>
          </a:prstGeom>
        </p:spPr>
      </p:pic>
      <p:grpSp>
        <p:nvGrpSpPr>
          <p:cNvPr id="62" name="Google Shape;2004;p61">
            <a:extLst>
              <a:ext uri="{FF2B5EF4-FFF2-40B4-BE49-F238E27FC236}">
                <a16:creationId xmlns:a16="http://schemas.microsoft.com/office/drawing/2014/main" id="{26C6F407-CE62-1F62-14C9-01A312121294}"/>
              </a:ext>
            </a:extLst>
          </p:cNvPr>
          <p:cNvGrpSpPr/>
          <p:nvPr/>
        </p:nvGrpSpPr>
        <p:grpSpPr>
          <a:xfrm rot="4273014">
            <a:off x="6182518" y="1764566"/>
            <a:ext cx="514438" cy="520449"/>
            <a:chOff x="4052860" y="1366510"/>
            <a:chExt cx="218208" cy="220767"/>
          </a:xfrm>
        </p:grpSpPr>
        <p:sp>
          <p:nvSpPr>
            <p:cNvPr id="63" name="Google Shape;2005;p61">
              <a:extLst>
                <a:ext uri="{FF2B5EF4-FFF2-40B4-BE49-F238E27FC236}">
                  <a16:creationId xmlns:a16="http://schemas.microsoft.com/office/drawing/2014/main" id="{2C9F79BB-0F04-109E-1C32-C0E072EEFB4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06;p61">
              <a:extLst>
                <a:ext uri="{FF2B5EF4-FFF2-40B4-BE49-F238E27FC236}">
                  <a16:creationId xmlns:a16="http://schemas.microsoft.com/office/drawing/2014/main" id="{BB427364-A8D0-F60F-89C8-5E17D5C994A7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07;p61">
              <a:extLst>
                <a:ext uri="{FF2B5EF4-FFF2-40B4-BE49-F238E27FC236}">
                  <a16:creationId xmlns:a16="http://schemas.microsoft.com/office/drawing/2014/main" id="{06C56A41-25AC-9A8A-889A-142BD4D90364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08;p61">
              <a:extLst>
                <a:ext uri="{FF2B5EF4-FFF2-40B4-BE49-F238E27FC236}">
                  <a16:creationId xmlns:a16="http://schemas.microsoft.com/office/drawing/2014/main" id="{5B12FC5B-C466-CAFC-1251-602EFCD28C80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09;p61">
              <a:extLst>
                <a:ext uri="{FF2B5EF4-FFF2-40B4-BE49-F238E27FC236}">
                  <a16:creationId xmlns:a16="http://schemas.microsoft.com/office/drawing/2014/main" id="{0BBB68A3-213C-4E52-ED4A-FDED38301FC5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10;p61">
              <a:extLst>
                <a:ext uri="{FF2B5EF4-FFF2-40B4-BE49-F238E27FC236}">
                  <a16:creationId xmlns:a16="http://schemas.microsoft.com/office/drawing/2014/main" id="{0538A541-170C-2ECE-69D6-AB4B1D82B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11;p61">
              <a:extLst>
                <a:ext uri="{FF2B5EF4-FFF2-40B4-BE49-F238E27FC236}">
                  <a16:creationId xmlns:a16="http://schemas.microsoft.com/office/drawing/2014/main" id="{DD51CA12-3A4E-34BD-13DA-051F2B7C602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12;p61">
              <a:extLst>
                <a:ext uri="{FF2B5EF4-FFF2-40B4-BE49-F238E27FC236}">
                  <a16:creationId xmlns:a16="http://schemas.microsoft.com/office/drawing/2014/main" id="{6B3DB746-2F70-7BB0-3D75-640FA3BA720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13;p61">
              <a:extLst>
                <a:ext uri="{FF2B5EF4-FFF2-40B4-BE49-F238E27FC236}">
                  <a16:creationId xmlns:a16="http://schemas.microsoft.com/office/drawing/2014/main" id="{8AE7FCC4-C290-47CE-8776-FE80C5DA4D02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14;p61">
              <a:extLst>
                <a:ext uri="{FF2B5EF4-FFF2-40B4-BE49-F238E27FC236}">
                  <a16:creationId xmlns:a16="http://schemas.microsoft.com/office/drawing/2014/main" id="{9F217825-392D-041F-150B-9E25DFCD5247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15;p61">
              <a:extLst>
                <a:ext uri="{FF2B5EF4-FFF2-40B4-BE49-F238E27FC236}">
                  <a16:creationId xmlns:a16="http://schemas.microsoft.com/office/drawing/2014/main" id="{9054DC9F-DDEB-9DD6-0DF7-8E8DAB4E7DD5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16;p61">
              <a:extLst>
                <a:ext uri="{FF2B5EF4-FFF2-40B4-BE49-F238E27FC236}">
                  <a16:creationId xmlns:a16="http://schemas.microsoft.com/office/drawing/2014/main" id="{581F6AB3-AA13-A27D-C281-A1E9D2F870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17;p61">
              <a:extLst>
                <a:ext uri="{FF2B5EF4-FFF2-40B4-BE49-F238E27FC236}">
                  <a16:creationId xmlns:a16="http://schemas.microsoft.com/office/drawing/2014/main" id="{B7E92A4B-8740-DCE8-48D0-719B4F5FD791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18;p61">
              <a:extLst>
                <a:ext uri="{FF2B5EF4-FFF2-40B4-BE49-F238E27FC236}">
                  <a16:creationId xmlns:a16="http://schemas.microsoft.com/office/drawing/2014/main" id="{04D191BA-FF2D-EE96-C8EE-D30533E9C9C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19;p61">
              <a:extLst>
                <a:ext uri="{FF2B5EF4-FFF2-40B4-BE49-F238E27FC236}">
                  <a16:creationId xmlns:a16="http://schemas.microsoft.com/office/drawing/2014/main" id="{FC992EA9-A1F2-0920-7603-407598E9E5F7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20;p61">
              <a:extLst>
                <a:ext uri="{FF2B5EF4-FFF2-40B4-BE49-F238E27FC236}">
                  <a16:creationId xmlns:a16="http://schemas.microsoft.com/office/drawing/2014/main" id="{EB5F0964-B60F-1D79-E471-D03780DC1A8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21;p61">
              <a:extLst>
                <a:ext uri="{FF2B5EF4-FFF2-40B4-BE49-F238E27FC236}">
                  <a16:creationId xmlns:a16="http://schemas.microsoft.com/office/drawing/2014/main" id="{47C2BB59-68F1-1A72-AFA1-72403CD59636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22;p61">
              <a:extLst>
                <a:ext uri="{FF2B5EF4-FFF2-40B4-BE49-F238E27FC236}">
                  <a16:creationId xmlns:a16="http://schemas.microsoft.com/office/drawing/2014/main" id="{4103DF3C-C638-EB85-4AFA-B677D6672AFF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23;p61">
              <a:extLst>
                <a:ext uri="{FF2B5EF4-FFF2-40B4-BE49-F238E27FC236}">
                  <a16:creationId xmlns:a16="http://schemas.microsoft.com/office/drawing/2014/main" id="{601FC28E-2802-FA89-354B-3819C69B0F67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24;p61">
              <a:extLst>
                <a:ext uri="{FF2B5EF4-FFF2-40B4-BE49-F238E27FC236}">
                  <a16:creationId xmlns:a16="http://schemas.microsoft.com/office/drawing/2014/main" id="{5D3B9171-76B9-8EC7-5DB7-52EBD351B827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1" name="Google Shape;2661;p75"/>
          <p:cNvGrpSpPr/>
          <p:nvPr/>
        </p:nvGrpSpPr>
        <p:grpSpPr>
          <a:xfrm>
            <a:off x="2117078" y="2546923"/>
            <a:ext cx="7752494" cy="2596687"/>
            <a:chOff x="830529" y="2546923"/>
            <a:chExt cx="7752494" cy="2596687"/>
          </a:xfrm>
        </p:grpSpPr>
        <p:sp>
          <p:nvSpPr>
            <p:cNvPr id="2662" name="Google Shape;2662;p75"/>
            <p:cNvSpPr/>
            <p:nvPr/>
          </p:nvSpPr>
          <p:spPr>
            <a:xfrm>
              <a:off x="3104646" y="4261991"/>
              <a:ext cx="4519556" cy="881593"/>
            </a:xfrm>
            <a:custGeom>
              <a:avLst/>
              <a:gdLst/>
              <a:ahLst/>
              <a:cxnLst/>
              <a:rect l="l" t="t" r="r" b="b"/>
              <a:pathLst>
                <a:path w="51599" h="10065" extrusionOk="0">
                  <a:moveTo>
                    <a:pt x="27355" y="1"/>
                  </a:moveTo>
                  <a:cubicBezTo>
                    <a:pt x="22959" y="1"/>
                    <a:pt x="18661" y="742"/>
                    <a:pt x="14425" y="2077"/>
                  </a:cubicBezTo>
                  <a:lnTo>
                    <a:pt x="14425" y="1663"/>
                  </a:lnTo>
                  <a:cubicBezTo>
                    <a:pt x="14322" y="1327"/>
                    <a:pt x="14219" y="1017"/>
                    <a:pt x="13908" y="914"/>
                  </a:cubicBezTo>
                  <a:cubicBezTo>
                    <a:pt x="13792" y="849"/>
                    <a:pt x="13682" y="817"/>
                    <a:pt x="13588" y="817"/>
                  </a:cubicBezTo>
                  <a:cubicBezTo>
                    <a:pt x="13495" y="817"/>
                    <a:pt x="13417" y="849"/>
                    <a:pt x="13366" y="914"/>
                  </a:cubicBezTo>
                  <a:cubicBezTo>
                    <a:pt x="13133" y="1017"/>
                    <a:pt x="12926" y="1224"/>
                    <a:pt x="12823" y="1327"/>
                  </a:cubicBezTo>
                  <a:cubicBezTo>
                    <a:pt x="12616" y="1767"/>
                    <a:pt x="12383" y="2206"/>
                    <a:pt x="12487" y="2516"/>
                  </a:cubicBezTo>
                  <a:cubicBezTo>
                    <a:pt x="12280" y="2413"/>
                    <a:pt x="12176" y="2310"/>
                    <a:pt x="11970" y="2310"/>
                  </a:cubicBezTo>
                  <a:cubicBezTo>
                    <a:pt x="11737" y="2310"/>
                    <a:pt x="11634" y="2413"/>
                    <a:pt x="11530" y="2516"/>
                  </a:cubicBezTo>
                  <a:cubicBezTo>
                    <a:pt x="11323" y="2723"/>
                    <a:pt x="11323" y="3059"/>
                    <a:pt x="11323" y="3266"/>
                  </a:cubicBezTo>
                  <a:cubicBezTo>
                    <a:pt x="8402" y="4455"/>
                    <a:pt x="5610" y="5955"/>
                    <a:pt x="2922" y="7790"/>
                  </a:cubicBezTo>
                  <a:cubicBezTo>
                    <a:pt x="2689" y="7480"/>
                    <a:pt x="2482" y="7144"/>
                    <a:pt x="2146" y="6937"/>
                  </a:cubicBezTo>
                  <a:cubicBezTo>
                    <a:pt x="2043" y="6833"/>
                    <a:pt x="1940" y="6833"/>
                    <a:pt x="1733" y="6833"/>
                  </a:cubicBezTo>
                  <a:cubicBezTo>
                    <a:pt x="1629" y="6937"/>
                    <a:pt x="1629" y="7247"/>
                    <a:pt x="1629" y="7480"/>
                  </a:cubicBezTo>
                  <a:cubicBezTo>
                    <a:pt x="1629" y="7687"/>
                    <a:pt x="1733" y="8023"/>
                    <a:pt x="1940" y="8229"/>
                  </a:cubicBezTo>
                  <a:cubicBezTo>
                    <a:pt x="1733" y="8126"/>
                    <a:pt x="1397" y="8126"/>
                    <a:pt x="1190" y="8126"/>
                  </a:cubicBezTo>
                  <a:cubicBezTo>
                    <a:pt x="1087" y="8229"/>
                    <a:pt x="854" y="8229"/>
                    <a:pt x="854" y="8436"/>
                  </a:cubicBezTo>
                  <a:cubicBezTo>
                    <a:pt x="854" y="8540"/>
                    <a:pt x="983" y="8669"/>
                    <a:pt x="1087" y="8772"/>
                  </a:cubicBezTo>
                  <a:cubicBezTo>
                    <a:pt x="1190" y="8772"/>
                    <a:pt x="1293" y="8876"/>
                    <a:pt x="1293" y="8876"/>
                  </a:cubicBezTo>
                  <a:cubicBezTo>
                    <a:pt x="854" y="9186"/>
                    <a:pt x="440" y="9625"/>
                    <a:pt x="1" y="10065"/>
                  </a:cubicBezTo>
                  <a:lnTo>
                    <a:pt x="51598" y="10065"/>
                  </a:lnTo>
                  <a:lnTo>
                    <a:pt x="51598" y="7687"/>
                  </a:lnTo>
                  <a:cubicBezTo>
                    <a:pt x="51262" y="7480"/>
                    <a:pt x="50849" y="7144"/>
                    <a:pt x="50409" y="6937"/>
                  </a:cubicBezTo>
                  <a:cubicBezTo>
                    <a:pt x="50745" y="6394"/>
                    <a:pt x="50849" y="5851"/>
                    <a:pt x="50745" y="5205"/>
                  </a:cubicBezTo>
                  <a:cubicBezTo>
                    <a:pt x="50616" y="4791"/>
                    <a:pt x="50409" y="4455"/>
                    <a:pt x="49970" y="4352"/>
                  </a:cubicBezTo>
                  <a:cubicBezTo>
                    <a:pt x="49763" y="4352"/>
                    <a:pt x="49556" y="4352"/>
                    <a:pt x="49453" y="4455"/>
                  </a:cubicBezTo>
                  <a:cubicBezTo>
                    <a:pt x="49220" y="4559"/>
                    <a:pt x="48910" y="4791"/>
                    <a:pt x="48806" y="4895"/>
                  </a:cubicBezTo>
                  <a:cubicBezTo>
                    <a:pt x="48677" y="4662"/>
                    <a:pt x="48367" y="4455"/>
                    <a:pt x="48031" y="4455"/>
                  </a:cubicBezTo>
                  <a:cubicBezTo>
                    <a:pt x="47976" y="4437"/>
                    <a:pt x="47921" y="4428"/>
                    <a:pt x="47866" y="4428"/>
                  </a:cubicBezTo>
                  <a:cubicBezTo>
                    <a:pt x="47610" y="4428"/>
                    <a:pt x="47366" y="4618"/>
                    <a:pt x="47281" y="4895"/>
                  </a:cubicBezTo>
                  <a:cubicBezTo>
                    <a:pt x="47178" y="4895"/>
                    <a:pt x="47178" y="4998"/>
                    <a:pt x="47178" y="4998"/>
                  </a:cubicBezTo>
                  <a:cubicBezTo>
                    <a:pt x="41361" y="1974"/>
                    <a:pt x="35235" y="371"/>
                    <a:pt x="28979" y="35"/>
                  </a:cubicBezTo>
                  <a:cubicBezTo>
                    <a:pt x="28436" y="12"/>
                    <a:pt x="27895" y="1"/>
                    <a:pt x="27355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5"/>
            <p:cNvSpPr/>
            <p:nvPr/>
          </p:nvSpPr>
          <p:spPr>
            <a:xfrm>
              <a:off x="1519644" y="4779143"/>
              <a:ext cx="1188859" cy="364462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5"/>
            <p:cNvSpPr/>
            <p:nvPr/>
          </p:nvSpPr>
          <p:spPr>
            <a:xfrm>
              <a:off x="6870285" y="4838794"/>
              <a:ext cx="754062" cy="30481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5"/>
            <p:cNvSpPr/>
            <p:nvPr/>
          </p:nvSpPr>
          <p:spPr>
            <a:xfrm>
              <a:off x="2350643" y="4783523"/>
              <a:ext cx="688457" cy="360082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5"/>
            <p:cNvSpPr/>
            <p:nvPr/>
          </p:nvSpPr>
          <p:spPr>
            <a:xfrm>
              <a:off x="5228610" y="4557094"/>
              <a:ext cx="178946" cy="425775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5"/>
            <p:cNvSpPr/>
            <p:nvPr/>
          </p:nvSpPr>
          <p:spPr>
            <a:xfrm>
              <a:off x="5115352" y="4476420"/>
              <a:ext cx="262770" cy="77692"/>
            </a:xfrm>
            <a:custGeom>
              <a:avLst/>
              <a:gdLst/>
              <a:ahLst/>
              <a:cxnLst/>
              <a:rect l="l" t="t" r="r" b="b"/>
              <a:pathLst>
                <a:path w="3000" h="887" extrusionOk="0">
                  <a:moveTo>
                    <a:pt x="839" y="1"/>
                  </a:moveTo>
                  <a:cubicBezTo>
                    <a:pt x="616" y="1"/>
                    <a:pt x="390" y="51"/>
                    <a:pt x="208" y="172"/>
                  </a:cubicBezTo>
                  <a:cubicBezTo>
                    <a:pt x="104" y="172"/>
                    <a:pt x="1" y="275"/>
                    <a:pt x="1" y="404"/>
                  </a:cubicBezTo>
                  <a:cubicBezTo>
                    <a:pt x="1" y="508"/>
                    <a:pt x="104" y="611"/>
                    <a:pt x="104" y="715"/>
                  </a:cubicBezTo>
                  <a:cubicBezTo>
                    <a:pt x="422" y="836"/>
                    <a:pt x="732" y="886"/>
                    <a:pt x="1021" y="886"/>
                  </a:cubicBezTo>
                  <a:cubicBezTo>
                    <a:pt x="1226" y="886"/>
                    <a:pt x="1422" y="861"/>
                    <a:pt x="1604" y="818"/>
                  </a:cubicBezTo>
                  <a:lnTo>
                    <a:pt x="2353" y="818"/>
                  </a:lnTo>
                  <a:cubicBezTo>
                    <a:pt x="2586" y="715"/>
                    <a:pt x="3000" y="818"/>
                    <a:pt x="2793" y="611"/>
                  </a:cubicBezTo>
                  <a:cubicBezTo>
                    <a:pt x="2353" y="275"/>
                    <a:pt x="1707" y="68"/>
                    <a:pt x="1294" y="68"/>
                  </a:cubicBezTo>
                  <a:cubicBezTo>
                    <a:pt x="1154" y="26"/>
                    <a:pt x="99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5"/>
            <p:cNvSpPr/>
            <p:nvPr/>
          </p:nvSpPr>
          <p:spPr>
            <a:xfrm>
              <a:off x="5425607" y="4568393"/>
              <a:ext cx="160815" cy="226508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5"/>
            <p:cNvSpPr/>
            <p:nvPr/>
          </p:nvSpPr>
          <p:spPr>
            <a:xfrm>
              <a:off x="5398453" y="4568393"/>
              <a:ext cx="92933" cy="247004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5"/>
            <p:cNvSpPr/>
            <p:nvPr/>
          </p:nvSpPr>
          <p:spPr>
            <a:xfrm>
              <a:off x="5312349" y="4557094"/>
              <a:ext cx="95210" cy="248318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5"/>
            <p:cNvSpPr/>
            <p:nvPr/>
          </p:nvSpPr>
          <p:spPr>
            <a:xfrm>
              <a:off x="5199179" y="4548072"/>
              <a:ext cx="188056" cy="217398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5"/>
            <p:cNvSpPr/>
            <p:nvPr/>
          </p:nvSpPr>
          <p:spPr>
            <a:xfrm>
              <a:off x="5124461" y="4545619"/>
              <a:ext cx="244639" cy="136115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5"/>
            <p:cNvSpPr/>
            <p:nvPr/>
          </p:nvSpPr>
          <p:spPr>
            <a:xfrm>
              <a:off x="5303327" y="4494727"/>
              <a:ext cx="169925" cy="118509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5"/>
            <p:cNvSpPr/>
            <p:nvPr/>
          </p:nvSpPr>
          <p:spPr>
            <a:xfrm>
              <a:off x="5142593" y="4765391"/>
              <a:ext cx="113254" cy="104232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5"/>
            <p:cNvSpPr/>
            <p:nvPr/>
          </p:nvSpPr>
          <p:spPr>
            <a:xfrm>
              <a:off x="4379480" y="4794822"/>
              <a:ext cx="140494" cy="348783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5"/>
            <p:cNvSpPr/>
            <p:nvPr/>
          </p:nvSpPr>
          <p:spPr>
            <a:xfrm>
              <a:off x="4388590" y="4702849"/>
              <a:ext cx="273982" cy="80758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5"/>
            <p:cNvSpPr/>
            <p:nvPr/>
          </p:nvSpPr>
          <p:spPr>
            <a:xfrm>
              <a:off x="4189315" y="4794822"/>
              <a:ext cx="151793" cy="226508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5"/>
            <p:cNvSpPr/>
            <p:nvPr/>
          </p:nvSpPr>
          <p:spPr>
            <a:xfrm>
              <a:off x="4275331" y="4794822"/>
              <a:ext cx="92933" cy="247004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5"/>
            <p:cNvSpPr/>
            <p:nvPr/>
          </p:nvSpPr>
          <p:spPr>
            <a:xfrm>
              <a:off x="4359071" y="4794822"/>
              <a:ext cx="104320" cy="240084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5"/>
            <p:cNvSpPr/>
            <p:nvPr/>
          </p:nvSpPr>
          <p:spPr>
            <a:xfrm>
              <a:off x="4379480" y="4774501"/>
              <a:ext cx="188056" cy="217398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5"/>
            <p:cNvSpPr/>
            <p:nvPr/>
          </p:nvSpPr>
          <p:spPr>
            <a:xfrm>
              <a:off x="4397612" y="4772048"/>
              <a:ext cx="253661" cy="142859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5"/>
            <p:cNvSpPr/>
            <p:nvPr/>
          </p:nvSpPr>
          <p:spPr>
            <a:xfrm>
              <a:off x="4293463" y="4723259"/>
              <a:ext cx="178946" cy="116407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5"/>
            <p:cNvSpPr/>
            <p:nvPr/>
          </p:nvSpPr>
          <p:spPr>
            <a:xfrm>
              <a:off x="4510782" y="4991820"/>
              <a:ext cx="113341" cy="104232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5"/>
            <p:cNvSpPr/>
            <p:nvPr/>
          </p:nvSpPr>
          <p:spPr>
            <a:xfrm>
              <a:off x="6009767" y="4774501"/>
              <a:ext cx="56758" cy="369104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5"/>
            <p:cNvSpPr/>
            <p:nvPr/>
          </p:nvSpPr>
          <p:spPr>
            <a:xfrm>
              <a:off x="5774317" y="4730616"/>
              <a:ext cx="274069" cy="86189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5"/>
            <p:cNvSpPr/>
            <p:nvPr/>
          </p:nvSpPr>
          <p:spPr>
            <a:xfrm>
              <a:off x="6095872" y="4765391"/>
              <a:ext cx="197078" cy="199355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5"/>
            <p:cNvSpPr/>
            <p:nvPr/>
          </p:nvSpPr>
          <p:spPr>
            <a:xfrm>
              <a:off x="6077740" y="4774501"/>
              <a:ext cx="131385" cy="22887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5"/>
            <p:cNvSpPr/>
            <p:nvPr/>
          </p:nvSpPr>
          <p:spPr>
            <a:xfrm>
              <a:off x="6030177" y="4774501"/>
              <a:ext cx="83824" cy="250332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5"/>
            <p:cNvSpPr/>
            <p:nvPr/>
          </p:nvSpPr>
          <p:spPr>
            <a:xfrm>
              <a:off x="5917006" y="4765391"/>
              <a:ext cx="140407" cy="247179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5"/>
            <p:cNvSpPr/>
            <p:nvPr/>
          </p:nvSpPr>
          <p:spPr>
            <a:xfrm>
              <a:off x="5821880" y="4765391"/>
              <a:ext cx="217398" cy="188056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5"/>
            <p:cNvSpPr/>
            <p:nvPr/>
          </p:nvSpPr>
          <p:spPr>
            <a:xfrm>
              <a:off x="5953182" y="4721156"/>
              <a:ext cx="199355" cy="91882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5"/>
            <p:cNvSpPr/>
            <p:nvPr/>
          </p:nvSpPr>
          <p:spPr>
            <a:xfrm>
              <a:off x="5869443" y="5030361"/>
              <a:ext cx="140407" cy="78218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3" name="Google Shape;2693;p75"/>
            <p:cNvGrpSpPr/>
            <p:nvPr/>
          </p:nvGrpSpPr>
          <p:grpSpPr>
            <a:xfrm>
              <a:off x="4137206" y="2546923"/>
              <a:ext cx="2058298" cy="1992042"/>
              <a:chOff x="3858737" y="2260509"/>
              <a:chExt cx="2388926" cy="2312026"/>
            </a:xfrm>
          </p:grpSpPr>
          <p:sp>
            <p:nvSpPr>
              <p:cNvPr id="2694" name="Google Shape;2694;p75"/>
              <p:cNvSpPr/>
              <p:nvPr/>
            </p:nvSpPr>
            <p:spPr>
              <a:xfrm>
                <a:off x="3935644" y="3601040"/>
                <a:ext cx="348783" cy="38723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4421" extrusionOk="0">
                    <a:moveTo>
                      <a:pt x="3542" y="0"/>
                    </a:moveTo>
                    <a:cubicBezTo>
                      <a:pt x="2043" y="957"/>
                      <a:pt x="751" y="2353"/>
                      <a:pt x="1" y="3981"/>
                    </a:cubicBezTo>
                    <a:cubicBezTo>
                      <a:pt x="1" y="4188"/>
                      <a:pt x="1" y="4291"/>
                      <a:pt x="208" y="4421"/>
                    </a:cubicBezTo>
                    <a:cubicBezTo>
                      <a:pt x="311" y="4421"/>
                      <a:pt x="415" y="4421"/>
                      <a:pt x="544" y="4188"/>
                    </a:cubicBezTo>
                    <a:cubicBezTo>
                      <a:pt x="1190" y="2689"/>
                      <a:pt x="2353" y="1396"/>
                      <a:pt x="3879" y="543"/>
                    </a:cubicBezTo>
                    <a:cubicBezTo>
                      <a:pt x="3982" y="414"/>
                      <a:pt x="3982" y="207"/>
                      <a:pt x="3982" y="104"/>
                    </a:cubicBezTo>
                    <a:cubicBezTo>
                      <a:pt x="3879" y="0"/>
                      <a:pt x="3775" y="0"/>
                      <a:pt x="3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75"/>
              <p:cNvSpPr/>
              <p:nvPr/>
            </p:nvSpPr>
            <p:spPr>
              <a:xfrm>
                <a:off x="3858737" y="3920319"/>
                <a:ext cx="208377" cy="1749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997" extrusionOk="0">
                    <a:moveTo>
                      <a:pt x="1293" y="0"/>
                    </a:moveTo>
                    <a:cubicBezTo>
                      <a:pt x="879" y="233"/>
                      <a:pt x="439" y="543"/>
                      <a:pt x="129" y="1086"/>
                    </a:cubicBezTo>
                    <a:cubicBezTo>
                      <a:pt x="129" y="1189"/>
                      <a:pt x="0" y="1293"/>
                      <a:pt x="129" y="1422"/>
                    </a:cubicBezTo>
                    <a:lnTo>
                      <a:pt x="233" y="1525"/>
                    </a:lnTo>
                    <a:cubicBezTo>
                      <a:pt x="336" y="1525"/>
                      <a:pt x="336" y="1422"/>
                      <a:pt x="439" y="1422"/>
                    </a:cubicBezTo>
                    <a:lnTo>
                      <a:pt x="712" y="1150"/>
                    </a:lnTo>
                    <a:lnTo>
                      <a:pt x="712" y="1150"/>
                    </a:lnTo>
                    <a:cubicBezTo>
                      <a:pt x="614" y="1268"/>
                      <a:pt x="543" y="1457"/>
                      <a:pt x="543" y="1629"/>
                    </a:cubicBezTo>
                    <a:lnTo>
                      <a:pt x="543" y="1836"/>
                    </a:lnTo>
                    <a:cubicBezTo>
                      <a:pt x="543" y="1836"/>
                      <a:pt x="589" y="1882"/>
                      <a:pt x="619" y="1882"/>
                    </a:cubicBezTo>
                    <a:cubicBezTo>
                      <a:pt x="635" y="1882"/>
                      <a:pt x="646" y="1870"/>
                      <a:pt x="646" y="1836"/>
                    </a:cubicBezTo>
                    <a:cubicBezTo>
                      <a:pt x="776" y="1836"/>
                      <a:pt x="776" y="1836"/>
                      <a:pt x="776" y="1732"/>
                    </a:cubicBezTo>
                    <a:cubicBezTo>
                      <a:pt x="982" y="1629"/>
                      <a:pt x="1086" y="1422"/>
                      <a:pt x="1189" y="1190"/>
                    </a:cubicBezTo>
                    <a:lnTo>
                      <a:pt x="1189" y="1190"/>
                    </a:lnTo>
                    <a:cubicBezTo>
                      <a:pt x="1086" y="1422"/>
                      <a:pt x="1086" y="1629"/>
                      <a:pt x="1086" y="1836"/>
                    </a:cubicBezTo>
                    <a:cubicBezTo>
                      <a:pt x="1086" y="1836"/>
                      <a:pt x="1086" y="1939"/>
                      <a:pt x="1189" y="1939"/>
                    </a:cubicBezTo>
                    <a:cubicBezTo>
                      <a:pt x="1189" y="1982"/>
                      <a:pt x="1201" y="1996"/>
                      <a:pt x="1216" y="1996"/>
                    </a:cubicBezTo>
                    <a:cubicBezTo>
                      <a:pt x="1247" y="1996"/>
                      <a:pt x="1293" y="1939"/>
                      <a:pt x="1293" y="1939"/>
                    </a:cubicBezTo>
                    <a:cubicBezTo>
                      <a:pt x="1422" y="1939"/>
                      <a:pt x="1422" y="1836"/>
                      <a:pt x="1422" y="1836"/>
                    </a:cubicBezTo>
                    <a:cubicBezTo>
                      <a:pt x="1525" y="1525"/>
                      <a:pt x="1629" y="1293"/>
                      <a:pt x="1835" y="1086"/>
                    </a:cubicBezTo>
                    <a:cubicBezTo>
                      <a:pt x="1939" y="1086"/>
                      <a:pt x="1939" y="1189"/>
                      <a:pt x="2068" y="1189"/>
                    </a:cubicBezTo>
                    <a:cubicBezTo>
                      <a:pt x="2171" y="1189"/>
                      <a:pt x="2171" y="1293"/>
                      <a:pt x="2275" y="1293"/>
                    </a:cubicBezTo>
                    <a:lnTo>
                      <a:pt x="2378" y="1189"/>
                    </a:lnTo>
                    <a:lnTo>
                      <a:pt x="2378" y="1086"/>
                    </a:lnTo>
                    <a:cubicBezTo>
                      <a:pt x="2068" y="543"/>
                      <a:pt x="1732" y="233"/>
                      <a:pt x="1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75"/>
              <p:cNvSpPr/>
              <p:nvPr/>
            </p:nvSpPr>
            <p:spPr>
              <a:xfrm>
                <a:off x="4755343" y="4036380"/>
                <a:ext cx="151793" cy="497599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5681" extrusionOk="0">
                    <a:moveTo>
                      <a:pt x="1410" y="0"/>
                    </a:moveTo>
                    <a:cubicBezTo>
                      <a:pt x="1326" y="0"/>
                      <a:pt x="1242" y="32"/>
                      <a:pt x="1190" y="97"/>
                    </a:cubicBezTo>
                    <a:cubicBezTo>
                      <a:pt x="440" y="1053"/>
                      <a:pt x="1" y="2346"/>
                      <a:pt x="1" y="3638"/>
                    </a:cubicBezTo>
                    <a:cubicBezTo>
                      <a:pt x="1" y="4285"/>
                      <a:pt x="104" y="4931"/>
                      <a:pt x="337" y="5474"/>
                    </a:cubicBezTo>
                    <a:cubicBezTo>
                      <a:pt x="337" y="5577"/>
                      <a:pt x="544" y="5681"/>
                      <a:pt x="647" y="5681"/>
                    </a:cubicBezTo>
                    <a:cubicBezTo>
                      <a:pt x="880" y="5577"/>
                      <a:pt x="880" y="5474"/>
                      <a:pt x="880" y="5267"/>
                    </a:cubicBezTo>
                    <a:cubicBezTo>
                      <a:pt x="647" y="4724"/>
                      <a:pt x="544" y="4181"/>
                      <a:pt x="544" y="3638"/>
                    </a:cubicBezTo>
                    <a:cubicBezTo>
                      <a:pt x="544" y="2553"/>
                      <a:pt x="983" y="1389"/>
                      <a:pt x="1629" y="511"/>
                    </a:cubicBezTo>
                    <a:cubicBezTo>
                      <a:pt x="1733" y="304"/>
                      <a:pt x="1733" y="200"/>
                      <a:pt x="1629" y="97"/>
                    </a:cubicBezTo>
                    <a:cubicBezTo>
                      <a:pt x="1578" y="32"/>
                      <a:pt x="1494" y="0"/>
                      <a:pt x="14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75"/>
              <p:cNvSpPr/>
              <p:nvPr/>
            </p:nvSpPr>
            <p:spPr>
              <a:xfrm>
                <a:off x="4594609" y="4469180"/>
                <a:ext cx="226508" cy="103356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80" extrusionOk="0">
                    <a:moveTo>
                      <a:pt x="1328" y="1"/>
                    </a:moveTo>
                    <a:cubicBezTo>
                      <a:pt x="355" y="1"/>
                      <a:pt x="0" y="1179"/>
                      <a:pt x="0" y="1179"/>
                    </a:cubicBezTo>
                    <a:lnTo>
                      <a:pt x="2585" y="533"/>
                    </a:lnTo>
                    <a:cubicBezTo>
                      <a:pt x="2083" y="145"/>
                      <a:pt x="1668" y="1"/>
                      <a:pt x="1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75"/>
              <p:cNvSpPr/>
              <p:nvPr/>
            </p:nvSpPr>
            <p:spPr>
              <a:xfrm>
                <a:off x="4096466" y="2260509"/>
                <a:ext cx="1942746" cy="1942834"/>
              </a:xfrm>
              <a:custGeom>
                <a:avLst/>
                <a:gdLst/>
                <a:ahLst/>
                <a:cxnLst/>
                <a:rect l="l" t="t" r="r" b="b"/>
                <a:pathLst>
                  <a:path w="22180" h="22181" extrusionOk="0">
                    <a:moveTo>
                      <a:pt x="11090" y="1"/>
                    </a:moveTo>
                    <a:cubicBezTo>
                      <a:pt x="10340" y="1"/>
                      <a:pt x="9565" y="104"/>
                      <a:pt x="8815" y="337"/>
                    </a:cubicBezTo>
                    <a:cubicBezTo>
                      <a:pt x="3878" y="1293"/>
                      <a:pt x="104" y="5714"/>
                      <a:pt x="0" y="10987"/>
                    </a:cubicBezTo>
                    <a:lnTo>
                      <a:pt x="0" y="11091"/>
                    </a:lnTo>
                    <a:cubicBezTo>
                      <a:pt x="0" y="13572"/>
                      <a:pt x="853" y="15951"/>
                      <a:pt x="2249" y="17786"/>
                    </a:cubicBezTo>
                    <a:cubicBezTo>
                      <a:pt x="2689" y="18303"/>
                      <a:pt x="3102" y="18846"/>
                      <a:pt x="3645" y="19389"/>
                    </a:cubicBezTo>
                    <a:cubicBezTo>
                      <a:pt x="4731" y="20371"/>
                      <a:pt x="6023" y="21121"/>
                      <a:pt x="7523" y="21663"/>
                    </a:cubicBezTo>
                    <a:cubicBezTo>
                      <a:pt x="8608" y="21974"/>
                      <a:pt x="9798" y="22180"/>
                      <a:pt x="11090" y="22180"/>
                    </a:cubicBezTo>
                    <a:cubicBezTo>
                      <a:pt x="14735" y="22180"/>
                      <a:pt x="17966" y="20474"/>
                      <a:pt x="19905" y="17889"/>
                    </a:cubicBezTo>
                    <a:cubicBezTo>
                      <a:pt x="21327" y="15951"/>
                      <a:pt x="22180" y="13676"/>
                      <a:pt x="22180" y="11091"/>
                    </a:cubicBezTo>
                    <a:cubicBezTo>
                      <a:pt x="22180" y="9385"/>
                      <a:pt x="21844" y="7756"/>
                      <a:pt x="21094" y="6360"/>
                    </a:cubicBezTo>
                    <a:cubicBezTo>
                      <a:pt x="20551" y="5274"/>
                      <a:pt x="19905" y="4318"/>
                      <a:pt x="19155" y="3568"/>
                    </a:cubicBezTo>
                    <a:cubicBezTo>
                      <a:pt x="18509" y="2922"/>
                      <a:pt x="17863" y="2276"/>
                      <a:pt x="17113" y="1836"/>
                    </a:cubicBezTo>
                    <a:cubicBezTo>
                      <a:pt x="15821" y="983"/>
                      <a:pt x="14218" y="337"/>
                      <a:pt x="12589" y="104"/>
                    </a:cubicBezTo>
                    <a:cubicBezTo>
                      <a:pt x="12047" y="104"/>
                      <a:pt x="11633" y="1"/>
                      <a:pt x="110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75"/>
              <p:cNvSpPr/>
              <p:nvPr/>
            </p:nvSpPr>
            <p:spPr>
              <a:xfrm>
                <a:off x="5387154" y="2568926"/>
                <a:ext cx="652108" cy="1258581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14369" extrusionOk="0">
                    <a:moveTo>
                      <a:pt x="3967" y="1"/>
                    </a:moveTo>
                    <a:cubicBezTo>
                      <a:pt x="3488" y="1"/>
                      <a:pt x="3055" y="169"/>
                      <a:pt x="2818" y="564"/>
                    </a:cubicBezTo>
                    <a:cubicBezTo>
                      <a:pt x="2714" y="797"/>
                      <a:pt x="2585" y="1004"/>
                      <a:pt x="2378" y="1211"/>
                    </a:cubicBezTo>
                    <a:cubicBezTo>
                      <a:pt x="2068" y="1650"/>
                      <a:pt x="1422" y="1857"/>
                      <a:pt x="879" y="2193"/>
                    </a:cubicBezTo>
                    <a:cubicBezTo>
                      <a:pt x="543" y="2296"/>
                      <a:pt x="336" y="2632"/>
                      <a:pt x="129" y="2942"/>
                    </a:cubicBezTo>
                    <a:cubicBezTo>
                      <a:pt x="0" y="3279"/>
                      <a:pt x="0" y="3589"/>
                      <a:pt x="233" y="3925"/>
                    </a:cubicBezTo>
                    <a:cubicBezTo>
                      <a:pt x="439" y="4338"/>
                      <a:pt x="982" y="4442"/>
                      <a:pt x="1293" y="4778"/>
                    </a:cubicBezTo>
                    <a:cubicBezTo>
                      <a:pt x="1939" y="5321"/>
                      <a:pt x="1939" y="6277"/>
                      <a:pt x="2068" y="7027"/>
                    </a:cubicBezTo>
                    <a:cubicBezTo>
                      <a:pt x="2171" y="7906"/>
                      <a:pt x="2378" y="8759"/>
                      <a:pt x="3128" y="9095"/>
                    </a:cubicBezTo>
                    <a:cubicBezTo>
                      <a:pt x="3567" y="9405"/>
                      <a:pt x="4214" y="9302"/>
                      <a:pt x="4653" y="9508"/>
                    </a:cubicBezTo>
                    <a:cubicBezTo>
                      <a:pt x="4653" y="9612"/>
                      <a:pt x="4757" y="9612"/>
                      <a:pt x="4757" y="9612"/>
                    </a:cubicBezTo>
                    <a:cubicBezTo>
                      <a:pt x="5299" y="10051"/>
                      <a:pt x="5403" y="11034"/>
                      <a:pt x="4963" y="11680"/>
                    </a:cubicBezTo>
                    <a:cubicBezTo>
                      <a:pt x="4860" y="11887"/>
                      <a:pt x="4653" y="12094"/>
                      <a:pt x="4653" y="12430"/>
                    </a:cubicBezTo>
                    <a:cubicBezTo>
                      <a:pt x="4420" y="13076"/>
                      <a:pt x="4757" y="13619"/>
                      <a:pt x="5067" y="14136"/>
                    </a:cubicBezTo>
                    <a:cubicBezTo>
                      <a:pt x="5170" y="14265"/>
                      <a:pt x="5170" y="14265"/>
                      <a:pt x="5170" y="14368"/>
                    </a:cubicBezTo>
                    <a:cubicBezTo>
                      <a:pt x="6592" y="12430"/>
                      <a:pt x="7445" y="10155"/>
                      <a:pt x="7445" y="7570"/>
                    </a:cubicBezTo>
                    <a:cubicBezTo>
                      <a:pt x="7445" y="5864"/>
                      <a:pt x="7109" y="4235"/>
                      <a:pt x="6359" y="2839"/>
                    </a:cubicBezTo>
                    <a:cubicBezTo>
                      <a:pt x="5816" y="1753"/>
                      <a:pt x="5170" y="797"/>
                      <a:pt x="4420" y="47"/>
                    </a:cubicBezTo>
                    <a:cubicBezTo>
                      <a:pt x="4268" y="17"/>
                      <a:pt x="4115" y="1"/>
                      <a:pt x="39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75"/>
              <p:cNvSpPr/>
              <p:nvPr/>
            </p:nvSpPr>
            <p:spPr>
              <a:xfrm>
                <a:off x="4096466" y="2289941"/>
                <a:ext cx="942030" cy="1823799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20822" extrusionOk="0">
                    <a:moveTo>
                      <a:pt x="8815" y="1"/>
                    </a:moveTo>
                    <a:cubicBezTo>
                      <a:pt x="3878" y="957"/>
                      <a:pt x="104" y="5378"/>
                      <a:pt x="0" y="10651"/>
                    </a:cubicBezTo>
                    <a:lnTo>
                      <a:pt x="104" y="10755"/>
                    </a:lnTo>
                    <a:cubicBezTo>
                      <a:pt x="414" y="10987"/>
                      <a:pt x="853" y="11194"/>
                      <a:pt x="1164" y="11401"/>
                    </a:cubicBezTo>
                    <a:cubicBezTo>
                      <a:pt x="1706" y="11840"/>
                      <a:pt x="2353" y="12383"/>
                      <a:pt x="2249" y="13030"/>
                    </a:cubicBezTo>
                    <a:cubicBezTo>
                      <a:pt x="2146" y="13572"/>
                      <a:pt x="1603" y="13883"/>
                      <a:pt x="1396" y="14322"/>
                    </a:cubicBezTo>
                    <a:cubicBezTo>
                      <a:pt x="1164" y="14865"/>
                      <a:pt x="1500" y="15382"/>
                      <a:pt x="1810" y="15821"/>
                    </a:cubicBezTo>
                    <a:cubicBezTo>
                      <a:pt x="2043" y="16157"/>
                      <a:pt x="2353" y="16468"/>
                      <a:pt x="2353" y="16804"/>
                    </a:cubicBezTo>
                    <a:cubicBezTo>
                      <a:pt x="2353" y="17010"/>
                      <a:pt x="2249" y="17217"/>
                      <a:pt x="2249" y="17450"/>
                    </a:cubicBezTo>
                    <a:cubicBezTo>
                      <a:pt x="2689" y="17967"/>
                      <a:pt x="3102" y="18510"/>
                      <a:pt x="3645" y="19053"/>
                    </a:cubicBezTo>
                    <a:lnTo>
                      <a:pt x="4524" y="19053"/>
                    </a:lnTo>
                    <a:cubicBezTo>
                      <a:pt x="5274" y="19259"/>
                      <a:pt x="5920" y="19596"/>
                      <a:pt x="6463" y="20138"/>
                    </a:cubicBezTo>
                    <a:cubicBezTo>
                      <a:pt x="6773" y="20345"/>
                      <a:pt x="6980" y="20681"/>
                      <a:pt x="7419" y="20785"/>
                    </a:cubicBezTo>
                    <a:cubicBezTo>
                      <a:pt x="7498" y="20809"/>
                      <a:pt x="7586" y="20822"/>
                      <a:pt x="7675" y="20822"/>
                    </a:cubicBezTo>
                    <a:cubicBezTo>
                      <a:pt x="7968" y="20822"/>
                      <a:pt x="8272" y="20682"/>
                      <a:pt x="8272" y="20345"/>
                    </a:cubicBezTo>
                    <a:cubicBezTo>
                      <a:pt x="8402" y="20138"/>
                      <a:pt x="8169" y="19906"/>
                      <a:pt x="8169" y="19596"/>
                    </a:cubicBezTo>
                    <a:cubicBezTo>
                      <a:pt x="8066" y="19053"/>
                      <a:pt x="8608" y="18510"/>
                      <a:pt x="8919" y="17967"/>
                    </a:cubicBezTo>
                    <a:cubicBezTo>
                      <a:pt x="9565" y="17010"/>
                      <a:pt x="9255" y="15511"/>
                      <a:pt x="8272" y="14736"/>
                    </a:cubicBezTo>
                    <a:cubicBezTo>
                      <a:pt x="7962" y="14529"/>
                      <a:pt x="7626" y="14425"/>
                      <a:pt x="7523" y="14089"/>
                    </a:cubicBezTo>
                    <a:cubicBezTo>
                      <a:pt x="7316" y="13779"/>
                      <a:pt x="7419" y="13443"/>
                      <a:pt x="7419" y="13030"/>
                    </a:cubicBezTo>
                    <a:cubicBezTo>
                      <a:pt x="7419" y="12693"/>
                      <a:pt x="7316" y="12280"/>
                      <a:pt x="6877" y="12151"/>
                    </a:cubicBezTo>
                    <a:cubicBezTo>
                      <a:pt x="6800" y="12099"/>
                      <a:pt x="6722" y="12082"/>
                      <a:pt x="6642" y="12082"/>
                    </a:cubicBezTo>
                    <a:cubicBezTo>
                      <a:pt x="6456" y="12082"/>
                      <a:pt x="6265" y="12181"/>
                      <a:pt x="6081" y="12181"/>
                    </a:cubicBezTo>
                    <a:cubicBezTo>
                      <a:pt x="6026" y="12181"/>
                      <a:pt x="5973" y="12173"/>
                      <a:pt x="5920" y="12151"/>
                    </a:cubicBezTo>
                    <a:cubicBezTo>
                      <a:pt x="5687" y="12047"/>
                      <a:pt x="5481" y="11840"/>
                      <a:pt x="5377" y="11737"/>
                    </a:cubicBezTo>
                    <a:cubicBezTo>
                      <a:pt x="4731" y="11298"/>
                      <a:pt x="3878" y="11737"/>
                      <a:pt x="3438" y="11194"/>
                    </a:cubicBezTo>
                    <a:cubicBezTo>
                      <a:pt x="3102" y="10755"/>
                      <a:pt x="3438" y="10212"/>
                      <a:pt x="3878" y="10005"/>
                    </a:cubicBezTo>
                    <a:cubicBezTo>
                      <a:pt x="4291" y="9695"/>
                      <a:pt x="4834" y="9798"/>
                      <a:pt x="5274" y="9695"/>
                    </a:cubicBezTo>
                    <a:cubicBezTo>
                      <a:pt x="6230" y="9695"/>
                      <a:pt x="7213" y="9462"/>
                      <a:pt x="8066" y="9049"/>
                    </a:cubicBezTo>
                    <a:cubicBezTo>
                      <a:pt x="8712" y="8713"/>
                      <a:pt x="9358" y="8273"/>
                      <a:pt x="9462" y="7523"/>
                    </a:cubicBezTo>
                    <a:cubicBezTo>
                      <a:pt x="9462" y="7213"/>
                      <a:pt x="9358" y="6774"/>
                      <a:pt x="9565" y="6464"/>
                    </a:cubicBezTo>
                    <a:cubicBezTo>
                      <a:pt x="9694" y="6231"/>
                      <a:pt x="10004" y="6127"/>
                      <a:pt x="10211" y="6024"/>
                    </a:cubicBezTo>
                    <a:cubicBezTo>
                      <a:pt x="10651" y="5817"/>
                      <a:pt x="10754" y="5274"/>
                      <a:pt x="10754" y="4938"/>
                    </a:cubicBezTo>
                    <a:cubicBezTo>
                      <a:pt x="10651" y="4396"/>
                      <a:pt x="10211" y="3982"/>
                      <a:pt x="10211" y="3542"/>
                    </a:cubicBezTo>
                    <a:cubicBezTo>
                      <a:pt x="10211" y="3232"/>
                      <a:pt x="10340" y="3000"/>
                      <a:pt x="10444" y="2793"/>
                    </a:cubicBezTo>
                    <a:cubicBezTo>
                      <a:pt x="10651" y="2043"/>
                      <a:pt x="10340" y="1293"/>
                      <a:pt x="9798" y="647"/>
                    </a:cubicBezTo>
                    <a:cubicBezTo>
                      <a:pt x="9462" y="415"/>
                      <a:pt x="9151" y="104"/>
                      <a:pt x="88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75"/>
              <p:cNvSpPr/>
              <p:nvPr/>
            </p:nvSpPr>
            <p:spPr>
              <a:xfrm>
                <a:off x="5172025" y="2269619"/>
                <a:ext cx="423498" cy="274069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3129" extrusionOk="0">
                    <a:moveTo>
                      <a:pt x="310" y="0"/>
                    </a:moveTo>
                    <a:cubicBezTo>
                      <a:pt x="207" y="233"/>
                      <a:pt x="104" y="440"/>
                      <a:pt x="207" y="647"/>
                    </a:cubicBezTo>
                    <a:cubicBezTo>
                      <a:pt x="207" y="879"/>
                      <a:pt x="310" y="983"/>
                      <a:pt x="414" y="1189"/>
                    </a:cubicBezTo>
                    <a:cubicBezTo>
                      <a:pt x="414" y="1396"/>
                      <a:pt x="310" y="1629"/>
                      <a:pt x="207" y="1836"/>
                    </a:cubicBezTo>
                    <a:cubicBezTo>
                      <a:pt x="104" y="2042"/>
                      <a:pt x="0" y="2275"/>
                      <a:pt x="0" y="2482"/>
                    </a:cubicBezTo>
                    <a:cubicBezTo>
                      <a:pt x="0" y="2689"/>
                      <a:pt x="104" y="2921"/>
                      <a:pt x="310" y="3025"/>
                    </a:cubicBezTo>
                    <a:cubicBezTo>
                      <a:pt x="517" y="3025"/>
                      <a:pt x="647" y="2921"/>
                      <a:pt x="853" y="2921"/>
                    </a:cubicBezTo>
                    <a:cubicBezTo>
                      <a:pt x="1008" y="2805"/>
                      <a:pt x="1196" y="2747"/>
                      <a:pt x="1386" y="2747"/>
                    </a:cubicBezTo>
                    <a:cubicBezTo>
                      <a:pt x="1577" y="2747"/>
                      <a:pt x="1771" y="2805"/>
                      <a:pt x="1939" y="2921"/>
                    </a:cubicBezTo>
                    <a:cubicBezTo>
                      <a:pt x="2249" y="2921"/>
                      <a:pt x="2456" y="3128"/>
                      <a:pt x="2689" y="3128"/>
                    </a:cubicBezTo>
                    <a:cubicBezTo>
                      <a:pt x="2999" y="3025"/>
                      <a:pt x="3102" y="2482"/>
                      <a:pt x="3438" y="2275"/>
                    </a:cubicBezTo>
                    <a:cubicBezTo>
                      <a:pt x="3878" y="1939"/>
                      <a:pt x="4524" y="2042"/>
                      <a:pt x="4834" y="1732"/>
                    </a:cubicBezTo>
                    <a:cubicBezTo>
                      <a:pt x="3542" y="879"/>
                      <a:pt x="1939" y="233"/>
                      <a:pt x="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75"/>
              <p:cNvSpPr/>
              <p:nvPr/>
            </p:nvSpPr>
            <p:spPr>
              <a:xfrm>
                <a:off x="4594609" y="3467460"/>
                <a:ext cx="160815" cy="162217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52" extrusionOk="0">
                    <a:moveTo>
                      <a:pt x="983" y="0"/>
                    </a:moveTo>
                    <a:cubicBezTo>
                      <a:pt x="440" y="0"/>
                      <a:pt x="0" y="440"/>
                      <a:pt x="0" y="982"/>
                    </a:cubicBezTo>
                    <a:cubicBezTo>
                      <a:pt x="0" y="1422"/>
                      <a:pt x="336" y="1836"/>
                      <a:pt x="879" y="1836"/>
                    </a:cubicBezTo>
                    <a:cubicBezTo>
                      <a:pt x="936" y="1846"/>
                      <a:pt x="991" y="1851"/>
                      <a:pt x="1044" y="1851"/>
                    </a:cubicBezTo>
                    <a:cubicBezTo>
                      <a:pt x="1504" y="1851"/>
                      <a:pt x="1836" y="1469"/>
                      <a:pt x="1836" y="982"/>
                    </a:cubicBezTo>
                    <a:cubicBezTo>
                      <a:pt x="1836" y="440"/>
                      <a:pt x="1526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75"/>
              <p:cNvSpPr/>
              <p:nvPr/>
            </p:nvSpPr>
            <p:spPr>
              <a:xfrm>
                <a:off x="5246742" y="3458351"/>
                <a:ext cx="169925" cy="160903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837" extrusionOk="0">
                    <a:moveTo>
                      <a:pt x="957" y="1"/>
                    </a:moveTo>
                    <a:cubicBezTo>
                      <a:pt x="543" y="1"/>
                      <a:pt x="104" y="337"/>
                      <a:pt x="0" y="880"/>
                    </a:cubicBezTo>
                    <a:cubicBezTo>
                      <a:pt x="0" y="1397"/>
                      <a:pt x="440" y="1836"/>
                      <a:pt x="957" y="1836"/>
                    </a:cubicBezTo>
                    <a:cubicBezTo>
                      <a:pt x="1396" y="1836"/>
                      <a:pt x="1836" y="1397"/>
                      <a:pt x="1939" y="983"/>
                    </a:cubicBezTo>
                    <a:cubicBezTo>
                      <a:pt x="1939" y="440"/>
                      <a:pt x="1500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75"/>
              <p:cNvSpPr/>
              <p:nvPr/>
            </p:nvSpPr>
            <p:spPr>
              <a:xfrm>
                <a:off x="4898033" y="3576952"/>
                <a:ext cx="244639" cy="107911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232" extrusionOk="0">
                    <a:moveTo>
                      <a:pt x="321" y="0"/>
                    </a:moveTo>
                    <a:cubicBezTo>
                      <a:pt x="277" y="0"/>
                      <a:pt x="237" y="13"/>
                      <a:pt x="207" y="43"/>
                    </a:cubicBezTo>
                    <a:cubicBezTo>
                      <a:pt x="104" y="43"/>
                      <a:pt x="0" y="275"/>
                      <a:pt x="104" y="379"/>
                    </a:cubicBezTo>
                    <a:cubicBezTo>
                      <a:pt x="311" y="922"/>
                      <a:pt x="853" y="1232"/>
                      <a:pt x="1396" y="1232"/>
                    </a:cubicBezTo>
                    <a:cubicBezTo>
                      <a:pt x="1939" y="1232"/>
                      <a:pt x="2482" y="922"/>
                      <a:pt x="2689" y="482"/>
                    </a:cubicBezTo>
                    <a:cubicBezTo>
                      <a:pt x="2792" y="275"/>
                      <a:pt x="2689" y="43"/>
                      <a:pt x="2585" y="43"/>
                    </a:cubicBezTo>
                    <a:cubicBezTo>
                      <a:pt x="2519" y="13"/>
                      <a:pt x="2463" y="0"/>
                      <a:pt x="2415" y="0"/>
                    </a:cubicBezTo>
                    <a:cubicBezTo>
                      <a:pt x="2294" y="0"/>
                      <a:pt x="2220" y="80"/>
                      <a:pt x="2146" y="172"/>
                    </a:cubicBezTo>
                    <a:cubicBezTo>
                      <a:pt x="2043" y="482"/>
                      <a:pt x="1706" y="689"/>
                      <a:pt x="1396" y="689"/>
                    </a:cubicBezTo>
                    <a:cubicBezTo>
                      <a:pt x="1060" y="689"/>
                      <a:pt x="750" y="482"/>
                      <a:pt x="647" y="172"/>
                    </a:cubicBezTo>
                    <a:cubicBezTo>
                      <a:pt x="573" y="80"/>
                      <a:pt x="433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75"/>
              <p:cNvSpPr/>
              <p:nvPr/>
            </p:nvSpPr>
            <p:spPr>
              <a:xfrm>
                <a:off x="4755343" y="3410787"/>
                <a:ext cx="1105035" cy="792602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9049" extrusionOk="0">
                    <a:moveTo>
                      <a:pt x="11970" y="1"/>
                    </a:moveTo>
                    <a:cubicBezTo>
                      <a:pt x="11737" y="440"/>
                      <a:pt x="11530" y="880"/>
                      <a:pt x="11323" y="1293"/>
                    </a:cubicBezTo>
                    <a:cubicBezTo>
                      <a:pt x="9591" y="4111"/>
                      <a:pt x="6903" y="6360"/>
                      <a:pt x="3878" y="7653"/>
                    </a:cubicBezTo>
                    <a:cubicBezTo>
                      <a:pt x="2586" y="8092"/>
                      <a:pt x="1293" y="8402"/>
                      <a:pt x="1" y="8531"/>
                    </a:cubicBezTo>
                    <a:cubicBezTo>
                      <a:pt x="1086" y="8842"/>
                      <a:pt x="2276" y="9048"/>
                      <a:pt x="3568" y="9048"/>
                    </a:cubicBezTo>
                    <a:cubicBezTo>
                      <a:pt x="7213" y="9048"/>
                      <a:pt x="10444" y="7342"/>
                      <a:pt x="12383" y="4757"/>
                    </a:cubicBezTo>
                    <a:cubicBezTo>
                      <a:pt x="12383" y="4654"/>
                      <a:pt x="12383" y="4654"/>
                      <a:pt x="12280" y="4525"/>
                    </a:cubicBezTo>
                    <a:cubicBezTo>
                      <a:pt x="11970" y="4008"/>
                      <a:pt x="11633" y="3465"/>
                      <a:pt x="11866" y="2819"/>
                    </a:cubicBezTo>
                    <a:cubicBezTo>
                      <a:pt x="11866" y="2483"/>
                      <a:pt x="12073" y="2276"/>
                      <a:pt x="12176" y="2069"/>
                    </a:cubicBezTo>
                    <a:cubicBezTo>
                      <a:pt x="12616" y="1423"/>
                      <a:pt x="12512" y="440"/>
                      <a:pt x="11970" y="1"/>
                    </a:cubicBezTo>
                    <a:close/>
                  </a:path>
                </a:pathLst>
              </a:custGeom>
              <a:solidFill>
                <a:srgbClr val="1C0505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75"/>
              <p:cNvSpPr/>
              <p:nvPr/>
            </p:nvSpPr>
            <p:spPr>
              <a:xfrm>
                <a:off x="5774317" y="2817604"/>
                <a:ext cx="264960" cy="100991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1530" extrusionOk="0">
                    <a:moveTo>
                      <a:pt x="1939" y="0"/>
                    </a:moveTo>
                    <a:cubicBezTo>
                      <a:pt x="1939" y="2378"/>
                      <a:pt x="1396" y="4731"/>
                      <a:pt x="337" y="6773"/>
                    </a:cubicBezTo>
                    <a:cubicBezTo>
                      <a:pt x="879" y="7212"/>
                      <a:pt x="983" y="8195"/>
                      <a:pt x="543" y="8841"/>
                    </a:cubicBezTo>
                    <a:cubicBezTo>
                      <a:pt x="440" y="9048"/>
                      <a:pt x="233" y="9255"/>
                      <a:pt x="233" y="9591"/>
                    </a:cubicBezTo>
                    <a:cubicBezTo>
                      <a:pt x="0" y="10237"/>
                      <a:pt x="337" y="10780"/>
                      <a:pt x="647" y="11297"/>
                    </a:cubicBezTo>
                    <a:cubicBezTo>
                      <a:pt x="750" y="11426"/>
                      <a:pt x="750" y="11426"/>
                      <a:pt x="750" y="11529"/>
                    </a:cubicBezTo>
                    <a:cubicBezTo>
                      <a:pt x="2172" y="9591"/>
                      <a:pt x="3025" y="7316"/>
                      <a:pt x="3025" y="4731"/>
                    </a:cubicBezTo>
                    <a:cubicBezTo>
                      <a:pt x="3025" y="3025"/>
                      <a:pt x="2689" y="1396"/>
                      <a:pt x="1939" y="0"/>
                    </a:cubicBezTo>
                    <a:close/>
                  </a:path>
                </a:pathLst>
              </a:custGeom>
              <a:solidFill>
                <a:srgbClr val="1C0505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75"/>
              <p:cNvSpPr/>
              <p:nvPr/>
            </p:nvSpPr>
            <p:spPr>
              <a:xfrm>
                <a:off x="5378044" y="3997313"/>
                <a:ext cx="405367" cy="292113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3335" extrusionOk="0">
                    <a:moveTo>
                      <a:pt x="337" y="0"/>
                    </a:moveTo>
                    <a:cubicBezTo>
                      <a:pt x="104" y="104"/>
                      <a:pt x="1" y="207"/>
                      <a:pt x="1" y="310"/>
                    </a:cubicBezTo>
                    <a:cubicBezTo>
                      <a:pt x="1" y="853"/>
                      <a:pt x="1" y="1396"/>
                      <a:pt x="233" y="1835"/>
                    </a:cubicBezTo>
                    <a:cubicBezTo>
                      <a:pt x="647" y="2689"/>
                      <a:pt x="1397" y="3335"/>
                      <a:pt x="2275" y="3335"/>
                    </a:cubicBezTo>
                    <a:lnTo>
                      <a:pt x="2482" y="3335"/>
                    </a:lnTo>
                    <a:cubicBezTo>
                      <a:pt x="3335" y="3335"/>
                      <a:pt x="4111" y="2895"/>
                      <a:pt x="4524" y="2249"/>
                    </a:cubicBezTo>
                    <a:cubicBezTo>
                      <a:pt x="4628" y="2146"/>
                      <a:pt x="4628" y="1939"/>
                      <a:pt x="4524" y="1835"/>
                    </a:cubicBezTo>
                    <a:cubicBezTo>
                      <a:pt x="4318" y="1835"/>
                      <a:pt x="4214" y="1835"/>
                      <a:pt x="4111" y="1939"/>
                    </a:cubicBezTo>
                    <a:cubicBezTo>
                      <a:pt x="3775" y="2482"/>
                      <a:pt x="3129" y="2792"/>
                      <a:pt x="2482" y="2792"/>
                    </a:cubicBezTo>
                    <a:lnTo>
                      <a:pt x="2379" y="2792"/>
                    </a:lnTo>
                    <a:cubicBezTo>
                      <a:pt x="1733" y="2792"/>
                      <a:pt x="1086" y="2249"/>
                      <a:pt x="750" y="1603"/>
                    </a:cubicBezTo>
                    <a:cubicBezTo>
                      <a:pt x="647" y="1293"/>
                      <a:pt x="543" y="750"/>
                      <a:pt x="543" y="310"/>
                    </a:cubicBezTo>
                    <a:cubicBezTo>
                      <a:pt x="543" y="207"/>
                      <a:pt x="440" y="0"/>
                      <a:pt x="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75"/>
              <p:cNvSpPr/>
              <p:nvPr/>
            </p:nvSpPr>
            <p:spPr>
              <a:xfrm>
                <a:off x="5745761" y="4167070"/>
                <a:ext cx="198479" cy="125079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1428" extrusionOk="0">
                    <a:moveTo>
                      <a:pt x="120" y="1"/>
                    </a:moveTo>
                    <a:lnTo>
                      <a:pt x="120" y="1"/>
                    </a:lnTo>
                    <a:cubicBezTo>
                      <a:pt x="0" y="1178"/>
                      <a:pt x="732" y="1428"/>
                      <a:pt x="1373" y="1428"/>
                    </a:cubicBezTo>
                    <a:cubicBezTo>
                      <a:pt x="1844" y="1428"/>
                      <a:pt x="2265" y="1293"/>
                      <a:pt x="2265" y="1293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75"/>
              <p:cNvSpPr/>
              <p:nvPr/>
            </p:nvSpPr>
            <p:spPr>
              <a:xfrm>
                <a:off x="5821880" y="3580631"/>
                <a:ext cx="357805" cy="3873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4422" extrusionOk="0">
                    <a:moveTo>
                      <a:pt x="440" y="1"/>
                    </a:moveTo>
                    <a:cubicBezTo>
                      <a:pt x="336" y="1"/>
                      <a:pt x="104" y="1"/>
                      <a:pt x="104" y="130"/>
                    </a:cubicBezTo>
                    <a:cubicBezTo>
                      <a:pt x="0" y="337"/>
                      <a:pt x="0" y="440"/>
                      <a:pt x="104" y="544"/>
                    </a:cubicBezTo>
                    <a:cubicBezTo>
                      <a:pt x="1629" y="1422"/>
                      <a:pt x="2792" y="2715"/>
                      <a:pt x="3438" y="4318"/>
                    </a:cubicBezTo>
                    <a:cubicBezTo>
                      <a:pt x="3568" y="4421"/>
                      <a:pt x="3671" y="4421"/>
                      <a:pt x="3878" y="4421"/>
                    </a:cubicBezTo>
                    <a:cubicBezTo>
                      <a:pt x="3981" y="4318"/>
                      <a:pt x="4085" y="4214"/>
                      <a:pt x="3981" y="4111"/>
                    </a:cubicBezTo>
                    <a:cubicBezTo>
                      <a:pt x="3232" y="2379"/>
                      <a:pt x="2042" y="983"/>
                      <a:pt x="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75"/>
              <p:cNvSpPr/>
              <p:nvPr/>
            </p:nvSpPr>
            <p:spPr>
              <a:xfrm>
                <a:off x="6039199" y="3902187"/>
                <a:ext cx="208464" cy="176669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2017" extrusionOk="0">
                    <a:moveTo>
                      <a:pt x="1190" y="0"/>
                    </a:moveTo>
                    <a:cubicBezTo>
                      <a:pt x="647" y="207"/>
                      <a:pt x="311" y="647"/>
                      <a:pt x="104" y="1086"/>
                    </a:cubicBezTo>
                    <a:lnTo>
                      <a:pt x="1" y="1190"/>
                    </a:lnTo>
                    <a:cubicBezTo>
                      <a:pt x="104" y="1293"/>
                      <a:pt x="104" y="1293"/>
                      <a:pt x="208" y="1293"/>
                    </a:cubicBezTo>
                    <a:lnTo>
                      <a:pt x="311" y="1190"/>
                    </a:lnTo>
                    <a:cubicBezTo>
                      <a:pt x="440" y="1190"/>
                      <a:pt x="544" y="1086"/>
                      <a:pt x="544" y="1086"/>
                    </a:cubicBezTo>
                    <a:cubicBezTo>
                      <a:pt x="751" y="1293"/>
                      <a:pt x="854" y="1629"/>
                      <a:pt x="957" y="1836"/>
                    </a:cubicBezTo>
                    <a:lnTo>
                      <a:pt x="1087" y="1939"/>
                    </a:lnTo>
                    <a:cubicBezTo>
                      <a:pt x="1087" y="1991"/>
                      <a:pt x="1113" y="2017"/>
                      <a:pt x="1138" y="2017"/>
                    </a:cubicBezTo>
                    <a:cubicBezTo>
                      <a:pt x="1164" y="2017"/>
                      <a:pt x="1190" y="1991"/>
                      <a:pt x="1190" y="1939"/>
                    </a:cubicBezTo>
                    <a:cubicBezTo>
                      <a:pt x="1293" y="1939"/>
                      <a:pt x="1293" y="1836"/>
                      <a:pt x="1293" y="1836"/>
                    </a:cubicBezTo>
                    <a:cubicBezTo>
                      <a:pt x="1293" y="1629"/>
                      <a:pt x="1293" y="1396"/>
                      <a:pt x="1190" y="1190"/>
                    </a:cubicBezTo>
                    <a:lnTo>
                      <a:pt x="1190" y="1190"/>
                    </a:lnTo>
                    <a:cubicBezTo>
                      <a:pt x="1294" y="1396"/>
                      <a:pt x="1500" y="1629"/>
                      <a:pt x="1604" y="1732"/>
                    </a:cubicBezTo>
                    <a:cubicBezTo>
                      <a:pt x="1604" y="1836"/>
                      <a:pt x="1733" y="1836"/>
                      <a:pt x="1733" y="1836"/>
                    </a:cubicBezTo>
                    <a:cubicBezTo>
                      <a:pt x="1767" y="1870"/>
                      <a:pt x="1790" y="1882"/>
                      <a:pt x="1806" y="1882"/>
                    </a:cubicBezTo>
                    <a:cubicBezTo>
                      <a:pt x="1836" y="1882"/>
                      <a:pt x="1836" y="1836"/>
                      <a:pt x="1836" y="1836"/>
                    </a:cubicBezTo>
                    <a:cubicBezTo>
                      <a:pt x="1940" y="1732"/>
                      <a:pt x="1836" y="1732"/>
                      <a:pt x="1836" y="1629"/>
                    </a:cubicBezTo>
                    <a:cubicBezTo>
                      <a:pt x="1836" y="1396"/>
                      <a:pt x="1733" y="1190"/>
                      <a:pt x="1604" y="1086"/>
                    </a:cubicBezTo>
                    <a:lnTo>
                      <a:pt x="1604" y="1086"/>
                    </a:lnTo>
                    <a:cubicBezTo>
                      <a:pt x="1733" y="1190"/>
                      <a:pt x="1940" y="1293"/>
                      <a:pt x="2043" y="1396"/>
                    </a:cubicBezTo>
                    <a:cubicBezTo>
                      <a:pt x="2043" y="1396"/>
                      <a:pt x="2147" y="1500"/>
                      <a:pt x="2250" y="1500"/>
                    </a:cubicBezTo>
                    <a:lnTo>
                      <a:pt x="2379" y="1396"/>
                    </a:lnTo>
                    <a:cubicBezTo>
                      <a:pt x="2379" y="1293"/>
                      <a:pt x="2250" y="1190"/>
                      <a:pt x="2250" y="1086"/>
                    </a:cubicBezTo>
                    <a:cubicBezTo>
                      <a:pt x="2043" y="543"/>
                      <a:pt x="1604" y="207"/>
                      <a:pt x="1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75"/>
              <p:cNvSpPr/>
              <p:nvPr/>
            </p:nvSpPr>
            <p:spPr>
              <a:xfrm>
                <a:off x="4350049" y="2686214"/>
                <a:ext cx="226508" cy="178946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043" extrusionOk="0">
                    <a:moveTo>
                      <a:pt x="2586" y="1"/>
                    </a:moveTo>
                    <a:cubicBezTo>
                      <a:pt x="2043" y="1"/>
                      <a:pt x="1396" y="208"/>
                      <a:pt x="983" y="647"/>
                    </a:cubicBezTo>
                    <a:cubicBezTo>
                      <a:pt x="543" y="957"/>
                      <a:pt x="207" y="1500"/>
                      <a:pt x="1" y="2043"/>
                    </a:cubicBezTo>
                    <a:cubicBezTo>
                      <a:pt x="647" y="2043"/>
                      <a:pt x="1293" y="1940"/>
                      <a:pt x="1836" y="1500"/>
                    </a:cubicBezTo>
                    <a:cubicBezTo>
                      <a:pt x="2379" y="1164"/>
                      <a:pt x="2379" y="647"/>
                      <a:pt x="2586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75"/>
              <p:cNvSpPr/>
              <p:nvPr/>
            </p:nvSpPr>
            <p:spPr>
              <a:xfrm>
                <a:off x="4180205" y="2609219"/>
                <a:ext cx="151793" cy="274069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3129" extrusionOk="0">
                    <a:moveTo>
                      <a:pt x="440" y="1"/>
                    </a:moveTo>
                    <a:cubicBezTo>
                      <a:pt x="104" y="647"/>
                      <a:pt x="1" y="1293"/>
                      <a:pt x="337" y="1940"/>
                    </a:cubicBezTo>
                    <a:cubicBezTo>
                      <a:pt x="544" y="2482"/>
                      <a:pt x="983" y="2689"/>
                      <a:pt x="1500" y="3129"/>
                    </a:cubicBezTo>
                    <a:cubicBezTo>
                      <a:pt x="1733" y="2482"/>
                      <a:pt x="1629" y="1940"/>
                      <a:pt x="1397" y="1397"/>
                    </a:cubicBezTo>
                    <a:cubicBezTo>
                      <a:pt x="1190" y="880"/>
                      <a:pt x="854" y="337"/>
                      <a:pt x="440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75"/>
              <p:cNvSpPr/>
              <p:nvPr/>
            </p:nvSpPr>
            <p:spPr>
              <a:xfrm>
                <a:off x="4841447" y="2638651"/>
                <a:ext cx="169837" cy="244639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2793" extrusionOk="0">
                    <a:moveTo>
                      <a:pt x="1835" y="1"/>
                    </a:moveTo>
                    <a:lnTo>
                      <a:pt x="1835" y="1"/>
                    </a:lnTo>
                    <a:cubicBezTo>
                      <a:pt x="1189" y="104"/>
                      <a:pt x="750" y="544"/>
                      <a:pt x="414" y="1061"/>
                    </a:cubicBezTo>
                    <a:cubicBezTo>
                      <a:pt x="207" y="1604"/>
                      <a:pt x="103" y="2146"/>
                      <a:pt x="0" y="2793"/>
                    </a:cubicBezTo>
                    <a:cubicBezTo>
                      <a:pt x="646" y="2483"/>
                      <a:pt x="1293" y="2146"/>
                      <a:pt x="1603" y="1604"/>
                    </a:cubicBezTo>
                    <a:cubicBezTo>
                      <a:pt x="1939" y="1061"/>
                      <a:pt x="1706" y="544"/>
                      <a:pt x="1835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75"/>
              <p:cNvSpPr/>
              <p:nvPr/>
            </p:nvSpPr>
            <p:spPr>
              <a:xfrm>
                <a:off x="5255764" y="2600197"/>
                <a:ext cx="169925" cy="23553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689" extrusionOk="0">
                    <a:moveTo>
                      <a:pt x="1836" y="0"/>
                    </a:moveTo>
                    <a:cubicBezTo>
                      <a:pt x="1190" y="104"/>
                      <a:pt x="750" y="543"/>
                      <a:pt x="440" y="1086"/>
                    </a:cubicBezTo>
                    <a:cubicBezTo>
                      <a:pt x="208" y="1629"/>
                      <a:pt x="104" y="2146"/>
                      <a:pt x="1" y="2689"/>
                    </a:cubicBezTo>
                    <a:cubicBezTo>
                      <a:pt x="647" y="2482"/>
                      <a:pt x="1293" y="2146"/>
                      <a:pt x="1629" y="1629"/>
                    </a:cubicBezTo>
                    <a:cubicBezTo>
                      <a:pt x="1939" y="1086"/>
                      <a:pt x="1733" y="543"/>
                      <a:pt x="1836" y="0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75"/>
              <p:cNvSpPr/>
              <p:nvPr/>
            </p:nvSpPr>
            <p:spPr>
              <a:xfrm>
                <a:off x="4624041" y="2647760"/>
                <a:ext cx="188056" cy="22650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586" extrusionOk="0">
                    <a:moveTo>
                      <a:pt x="0" y="0"/>
                    </a:moveTo>
                    <a:cubicBezTo>
                      <a:pt x="0" y="750"/>
                      <a:pt x="104" y="1396"/>
                      <a:pt x="543" y="1939"/>
                    </a:cubicBezTo>
                    <a:cubicBezTo>
                      <a:pt x="957" y="2379"/>
                      <a:pt x="1500" y="2379"/>
                      <a:pt x="2043" y="2585"/>
                    </a:cubicBezTo>
                    <a:cubicBezTo>
                      <a:pt x="2146" y="2042"/>
                      <a:pt x="1836" y="1500"/>
                      <a:pt x="1500" y="1086"/>
                    </a:cubicBezTo>
                    <a:cubicBezTo>
                      <a:pt x="1086" y="543"/>
                      <a:pt x="543" y="311"/>
                      <a:pt x="0" y="0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75"/>
              <p:cNvSpPr/>
              <p:nvPr/>
            </p:nvSpPr>
            <p:spPr>
              <a:xfrm>
                <a:off x="5038445" y="2638651"/>
                <a:ext cx="208377" cy="20618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3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3" y="647"/>
                      <a:pt x="336" y="1293"/>
                      <a:pt x="750" y="1707"/>
                    </a:cubicBezTo>
                    <a:cubicBezTo>
                      <a:pt x="1189" y="2146"/>
                      <a:pt x="1732" y="2146"/>
                      <a:pt x="2378" y="2353"/>
                    </a:cubicBezTo>
                    <a:cubicBezTo>
                      <a:pt x="2275" y="1707"/>
                      <a:pt x="2042" y="1190"/>
                      <a:pt x="1629" y="751"/>
                    </a:cubicBezTo>
                    <a:cubicBezTo>
                      <a:pt x="1189" y="415"/>
                      <a:pt x="646" y="104"/>
                      <a:pt x="0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75"/>
              <p:cNvSpPr/>
              <p:nvPr/>
            </p:nvSpPr>
            <p:spPr>
              <a:xfrm>
                <a:off x="5690490" y="2600197"/>
                <a:ext cx="169925" cy="23553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689" extrusionOk="0">
                    <a:moveTo>
                      <a:pt x="1836" y="0"/>
                    </a:moveTo>
                    <a:lnTo>
                      <a:pt x="1836" y="0"/>
                    </a:lnTo>
                    <a:cubicBezTo>
                      <a:pt x="1190" y="104"/>
                      <a:pt x="751" y="543"/>
                      <a:pt x="415" y="1086"/>
                    </a:cubicBezTo>
                    <a:cubicBezTo>
                      <a:pt x="208" y="1629"/>
                      <a:pt x="1" y="2146"/>
                      <a:pt x="1" y="2689"/>
                    </a:cubicBezTo>
                    <a:cubicBezTo>
                      <a:pt x="647" y="2482"/>
                      <a:pt x="1294" y="2146"/>
                      <a:pt x="1604" y="1629"/>
                    </a:cubicBezTo>
                    <a:cubicBezTo>
                      <a:pt x="1940" y="1086"/>
                      <a:pt x="1707" y="543"/>
                      <a:pt x="1836" y="0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75"/>
              <p:cNvSpPr/>
              <p:nvPr/>
            </p:nvSpPr>
            <p:spPr>
              <a:xfrm>
                <a:off x="5473171" y="2638651"/>
                <a:ext cx="208377" cy="20618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3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647"/>
                      <a:pt x="311" y="1293"/>
                      <a:pt x="750" y="1707"/>
                    </a:cubicBezTo>
                    <a:cubicBezTo>
                      <a:pt x="1189" y="2146"/>
                      <a:pt x="1732" y="2146"/>
                      <a:pt x="2379" y="2353"/>
                    </a:cubicBezTo>
                    <a:cubicBezTo>
                      <a:pt x="2249" y="1707"/>
                      <a:pt x="1939" y="1190"/>
                      <a:pt x="1500" y="751"/>
                    </a:cubicBezTo>
                    <a:cubicBezTo>
                      <a:pt x="1189" y="415"/>
                      <a:pt x="647" y="104"/>
                      <a:pt x="0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9" name="Google Shape;2719;p75"/>
            <p:cNvSpPr/>
            <p:nvPr/>
          </p:nvSpPr>
          <p:spPr>
            <a:xfrm>
              <a:off x="6462625" y="4151799"/>
              <a:ext cx="434884" cy="932921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5"/>
            <p:cNvSpPr/>
            <p:nvPr/>
          </p:nvSpPr>
          <p:spPr>
            <a:xfrm>
              <a:off x="6510188" y="3618354"/>
              <a:ext cx="378214" cy="458796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5"/>
            <p:cNvSpPr/>
            <p:nvPr/>
          </p:nvSpPr>
          <p:spPr>
            <a:xfrm>
              <a:off x="6283759" y="3953399"/>
              <a:ext cx="518620" cy="251383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5"/>
            <p:cNvSpPr/>
            <p:nvPr/>
          </p:nvSpPr>
          <p:spPr>
            <a:xfrm>
              <a:off x="6417339" y="4181230"/>
              <a:ext cx="432607" cy="412286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5"/>
            <p:cNvSpPr/>
            <p:nvPr/>
          </p:nvSpPr>
          <p:spPr>
            <a:xfrm>
              <a:off x="6813612" y="3509563"/>
              <a:ext cx="262770" cy="501891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5"/>
            <p:cNvSpPr/>
            <p:nvPr/>
          </p:nvSpPr>
          <p:spPr>
            <a:xfrm>
              <a:off x="7001587" y="3663640"/>
              <a:ext cx="423498" cy="422534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5"/>
            <p:cNvSpPr/>
            <p:nvPr/>
          </p:nvSpPr>
          <p:spPr>
            <a:xfrm>
              <a:off x="7067282" y="3990189"/>
              <a:ext cx="509511" cy="250945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5"/>
            <p:cNvSpPr/>
            <p:nvPr/>
          </p:nvSpPr>
          <p:spPr>
            <a:xfrm>
              <a:off x="6972156" y="4190252"/>
              <a:ext cx="443819" cy="404403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5"/>
            <p:cNvSpPr/>
            <p:nvPr/>
          </p:nvSpPr>
          <p:spPr>
            <a:xfrm>
              <a:off x="6766048" y="4264969"/>
              <a:ext cx="253748" cy="502241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5"/>
            <p:cNvSpPr/>
            <p:nvPr/>
          </p:nvSpPr>
          <p:spPr>
            <a:xfrm>
              <a:off x="6757026" y="3954801"/>
              <a:ext cx="348783" cy="339674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5"/>
            <p:cNvSpPr/>
            <p:nvPr/>
          </p:nvSpPr>
          <p:spPr>
            <a:xfrm>
              <a:off x="6802312" y="4124645"/>
              <a:ext cx="47649" cy="47561"/>
            </a:xfrm>
            <a:custGeom>
              <a:avLst/>
              <a:gdLst/>
              <a:ahLst/>
              <a:cxnLst/>
              <a:rect l="l" t="t" r="r" b="b"/>
              <a:pathLst>
                <a:path w="544" h="543" extrusionOk="0">
                  <a:moveTo>
                    <a:pt x="337" y="0"/>
                  </a:moveTo>
                  <a:cubicBezTo>
                    <a:pt x="233" y="0"/>
                    <a:pt x="130" y="0"/>
                    <a:pt x="1" y="207"/>
                  </a:cubicBezTo>
                  <a:cubicBezTo>
                    <a:pt x="1" y="310"/>
                    <a:pt x="130" y="414"/>
                    <a:pt x="233" y="543"/>
                  </a:cubicBezTo>
                  <a:cubicBezTo>
                    <a:pt x="440" y="543"/>
                    <a:pt x="543" y="414"/>
                    <a:pt x="543" y="310"/>
                  </a:cubicBezTo>
                  <a:cubicBezTo>
                    <a:pt x="543" y="103"/>
                    <a:pt x="543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5"/>
            <p:cNvSpPr/>
            <p:nvPr/>
          </p:nvSpPr>
          <p:spPr>
            <a:xfrm>
              <a:off x="6992477" y="4142689"/>
              <a:ext cx="47649" cy="47649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311" y="1"/>
                  </a:moveTo>
                  <a:cubicBezTo>
                    <a:pt x="208" y="1"/>
                    <a:pt x="1" y="104"/>
                    <a:pt x="1" y="208"/>
                  </a:cubicBezTo>
                  <a:cubicBezTo>
                    <a:pt x="1" y="337"/>
                    <a:pt x="104" y="440"/>
                    <a:pt x="208" y="544"/>
                  </a:cubicBezTo>
                  <a:cubicBezTo>
                    <a:pt x="311" y="544"/>
                    <a:pt x="544" y="440"/>
                    <a:pt x="544" y="337"/>
                  </a:cubicBezTo>
                  <a:cubicBezTo>
                    <a:pt x="544" y="104"/>
                    <a:pt x="415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5"/>
            <p:cNvSpPr/>
            <p:nvPr/>
          </p:nvSpPr>
          <p:spPr>
            <a:xfrm>
              <a:off x="6888329" y="4160821"/>
              <a:ext cx="74802" cy="38627"/>
            </a:xfrm>
            <a:custGeom>
              <a:avLst/>
              <a:gdLst/>
              <a:ahLst/>
              <a:cxnLst/>
              <a:rect l="l" t="t" r="r" b="b"/>
              <a:pathLst>
                <a:path w="854" h="441" extrusionOk="0">
                  <a:moveTo>
                    <a:pt x="104" y="1"/>
                  </a:moveTo>
                  <a:cubicBezTo>
                    <a:pt x="104" y="1"/>
                    <a:pt x="1" y="1"/>
                    <a:pt x="1" y="130"/>
                  </a:cubicBezTo>
                  <a:cubicBezTo>
                    <a:pt x="104" y="233"/>
                    <a:pt x="208" y="337"/>
                    <a:pt x="440" y="440"/>
                  </a:cubicBezTo>
                  <a:cubicBezTo>
                    <a:pt x="544" y="440"/>
                    <a:pt x="750" y="337"/>
                    <a:pt x="750" y="233"/>
                  </a:cubicBezTo>
                  <a:cubicBezTo>
                    <a:pt x="854" y="130"/>
                    <a:pt x="750" y="130"/>
                    <a:pt x="750" y="130"/>
                  </a:cubicBezTo>
                  <a:cubicBezTo>
                    <a:pt x="750" y="87"/>
                    <a:pt x="739" y="72"/>
                    <a:pt x="724" y="72"/>
                  </a:cubicBezTo>
                  <a:cubicBezTo>
                    <a:pt x="693" y="72"/>
                    <a:pt x="647" y="130"/>
                    <a:pt x="647" y="130"/>
                  </a:cubicBezTo>
                  <a:cubicBezTo>
                    <a:pt x="647" y="233"/>
                    <a:pt x="544" y="233"/>
                    <a:pt x="440" y="233"/>
                  </a:cubicBezTo>
                  <a:cubicBezTo>
                    <a:pt x="311" y="233"/>
                    <a:pt x="208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5"/>
            <p:cNvSpPr/>
            <p:nvPr/>
          </p:nvSpPr>
          <p:spPr>
            <a:xfrm>
              <a:off x="6510188" y="4771085"/>
              <a:ext cx="339762" cy="197603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5"/>
            <p:cNvSpPr/>
            <p:nvPr/>
          </p:nvSpPr>
          <p:spPr>
            <a:xfrm>
              <a:off x="6510188" y="4774501"/>
              <a:ext cx="348783" cy="187443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5"/>
            <p:cNvSpPr/>
            <p:nvPr/>
          </p:nvSpPr>
          <p:spPr>
            <a:xfrm>
              <a:off x="6387908" y="4285379"/>
              <a:ext cx="208464" cy="339674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5"/>
            <p:cNvSpPr/>
            <p:nvPr/>
          </p:nvSpPr>
          <p:spPr>
            <a:xfrm>
              <a:off x="6406040" y="4274079"/>
              <a:ext cx="160903" cy="360082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5"/>
            <p:cNvSpPr/>
            <p:nvPr/>
          </p:nvSpPr>
          <p:spPr>
            <a:xfrm>
              <a:off x="3039039" y="4052198"/>
              <a:ext cx="831054" cy="745654"/>
            </a:xfrm>
            <a:custGeom>
              <a:avLst/>
              <a:gdLst/>
              <a:ahLst/>
              <a:cxnLst/>
              <a:rect l="l" t="t" r="r" b="b"/>
              <a:pathLst>
                <a:path w="9488" h="8513" extrusionOk="0">
                  <a:moveTo>
                    <a:pt x="4345" y="1"/>
                  </a:moveTo>
                  <a:cubicBezTo>
                    <a:pt x="4077" y="1"/>
                    <a:pt x="3809" y="26"/>
                    <a:pt x="3542" y="69"/>
                  </a:cubicBezTo>
                  <a:cubicBezTo>
                    <a:pt x="3335" y="69"/>
                    <a:pt x="3025" y="172"/>
                    <a:pt x="2792" y="172"/>
                  </a:cubicBezTo>
                  <a:cubicBezTo>
                    <a:pt x="2249" y="405"/>
                    <a:pt x="1732" y="715"/>
                    <a:pt x="1293" y="1154"/>
                  </a:cubicBezTo>
                  <a:cubicBezTo>
                    <a:pt x="1086" y="1361"/>
                    <a:pt x="853" y="1594"/>
                    <a:pt x="646" y="1904"/>
                  </a:cubicBezTo>
                  <a:cubicBezTo>
                    <a:pt x="440" y="2240"/>
                    <a:pt x="310" y="2550"/>
                    <a:pt x="207" y="2886"/>
                  </a:cubicBezTo>
                  <a:cubicBezTo>
                    <a:pt x="0" y="3739"/>
                    <a:pt x="0" y="4592"/>
                    <a:pt x="104" y="5342"/>
                  </a:cubicBezTo>
                  <a:lnTo>
                    <a:pt x="104" y="5471"/>
                  </a:lnTo>
                  <a:cubicBezTo>
                    <a:pt x="207" y="6428"/>
                    <a:pt x="310" y="7513"/>
                    <a:pt x="750" y="8470"/>
                  </a:cubicBezTo>
                  <a:cubicBezTo>
                    <a:pt x="848" y="8500"/>
                    <a:pt x="953" y="8513"/>
                    <a:pt x="1061" y="8513"/>
                  </a:cubicBezTo>
                  <a:cubicBezTo>
                    <a:pt x="1322" y="8513"/>
                    <a:pt x="1598" y="8440"/>
                    <a:pt x="1836" y="8366"/>
                  </a:cubicBezTo>
                  <a:cubicBezTo>
                    <a:pt x="2146" y="8366"/>
                    <a:pt x="2482" y="8263"/>
                    <a:pt x="2792" y="8160"/>
                  </a:cubicBezTo>
                  <a:cubicBezTo>
                    <a:pt x="3128" y="7927"/>
                    <a:pt x="3542" y="7824"/>
                    <a:pt x="3981" y="7617"/>
                  </a:cubicBezTo>
                  <a:cubicBezTo>
                    <a:pt x="6023" y="6634"/>
                    <a:pt x="7962" y="5135"/>
                    <a:pt x="9358" y="3532"/>
                  </a:cubicBezTo>
                  <a:lnTo>
                    <a:pt x="9487" y="3403"/>
                  </a:lnTo>
                  <a:cubicBezTo>
                    <a:pt x="9255" y="3093"/>
                    <a:pt x="8944" y="2654"/>
                    <a:pt x="8712" y="2343"/>
                  </a:cubicBezTo>
                  <a:cubicBezTo>
                    <a:pt x="8195" y="1800"/>
                    <a:pt x="7652" y="1258"/>
                    <a:pt x="7006" y="818"/>
                  </a:cubicBezTo>
                  <a:cubicBezTo>
                    <a:pt x="6566" y="508"/>
                    <a:pt x="6023" y="301"/>
                    <a:pt x="5480" y="172"/>
                  </a:cubicBezTo>
                  <a:cubicBezTo>
                    <a:pt x="5102" y="51"/>
                    <a:pt x="4723" y="1"/>
                    <a:pt x="4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5"/>
            <p:cNvSpPr/>
            <p:nvPr/>
          </p:nvSpPr>
          <p:spPr>
            <a:xfrm>
              <a:off x="3057171" y="4067177"/>
              <a:ext cx="246829" cy="246916"/>
            </a:xfrm>
            <a:custGeom>
              <a:avLst/>
              <a:gdLst/>
              <a:ahLst/>
              <a:cxnLst/>
              <a:rect l="l" t="t" r="r" b="b"/>
              <a:pathLst>
                <a:path w="2818" h="2819" extrusionOk="0">
                  <a:moveTo>
                    <a:pt x="2585" y="1"/>
                  </a:moveTo>
                  <a:cubicBezTo>
                    <a:pt x="1732" y="337"/>
                    <a:pt x="879" y="983"/>
                    <a:pt x="439" y="1733"/>
                  </a:cubicBezTo>
                  <a:cubicBezTo>
                    <a:pt x="233" y="2069"/>
                    <a:pt x="103" y="2379"/>
                    <a:pt x="0" y="2715"/>
                  </a:cubicBezTo>
                  <a:cubicBezTo>
                    <a:pt x="233" y="2819"/>
                    <a:pt x="543" y="2819"/>
                    <a:pt x="750" y="2819"/>
                  </a:cubicBezTo>
                  <a:cubicBezTo>
                    <a:pt x="1835" y="2819"/>
                    <a:pt x="2818" y="1940"/>
                    <a:pt x="2818" y="880"/>
                  </a:cubicBezTo>
                  <a:cubicBezTo>
                    <a:pt x="2818" y="544"/>
                    <a:pt x="2688" y="337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5"/>
            <p:cNvSpPr/>
            <p:nvPr/>
          </p:nvSpPr>
          <p:spPr>
            <a:xfrm>
              <a:off x="3048061" y="4434813"/>
              <a:ext cx="255938" cy="286857"/>
            </a:xfrm>
            <a:custGeom>
              <a:avLst/>
              <a:gdLst/>
              <a:ahLst/>
              <a:cxnLst/>
              <a:rect l="l" t="t" r="r" b="b"/>
              <a:pathLst>
                <a:path w="2922" h="3275" extrusionOk="0">
                  <a:moveTo>
                    <a:pt x="854" y="1"/>
                  </a:moveTo>
                  <a:cubicBezTo>
                    <a:pt x="543" y="1"/>
                    <a:pt x="207" y="104"/>
                    <a:pt x="1" y="233"/>
                  </a:cubicBezTo>
                  <a:cubicBezTo>
                    <a:pt x="104" y="1190"/>
                    <a:pt x="207" y="2275"/>
                    <a:pt x="647" y="3232"/>
                  </a:cubicBezTo>
                  <a:cubicBezTo>
                    <a:pt x="745" y="3262"/>
                    <a:pt x="850" y="3275"/>
                    <a:pt x="958" y="3275"/>
                  </a:cubicBezTo>
                  <a:cubicBezTo>
                    <a:pt x="1219" y="3275"/>
                    <a:pt x="1495" y="3202"/>
                    <a:pt x="1733" y="3128"/>
                  </a:cubicBezTo>
                  <a:cubicBezTo>
                    <a:pt x="2043" y="3128"/>
                    <a:pt x="2379" y="3025"/>
                    <a:pt x="2689" y="2922"/>
                  </a:cubicBezTo>
                  <a:cubicBezTo>
                    <a:pt x="2792" y="2586"/>
                    <a:pt x="2922" y="2275"/>
                    <a:pt x="2922" y="2043"/>
                  </a:cubicBezTo>
                  <a:cubicBezTo>
                    <a:pt x="2922" y="879"/>
                    <a:pt x="1939" y="1"/>
                    <a:pt x="8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5"/>
            <p:cNvSpPr/>
            <p:nvPr/>
          </p:nvSpPr>
          <p:spPr>
            <a:xfrm>
              <a:off x="3462465" y="4067177"/>
              <a:ext cx="339674" cy="312609"/>
            </a:xfrm>
            <a:custGeom>
              <a:avLst/>
              <a:gdLst/>
              <a:ahLst/>
              <a:cxnLst/>
              <a:rect l="l" t="t" r="r" b="b"/>
              <a:pathLst>
                <a:path w="3878" h="3569" extrusionOk="0">
                  <a:moveTo>
                    <a:pt x="646" y="1"/>
                  </a:moveTo>
                  <a:cubicBezTo>
                    <a:pt x="233" y="337"/>
                    <a:pt x="0" y="983"/>
                    <a:pt x="0" y="1629"/>
                  </a:cubicBezTo>
                  <a:cubicBezTo>
                    <a:pt x="0" y="2715"/>
                    <a:pt x="879" y="3568"/>
                    <a:pt x="1939" y="3568"/>
                  </a:cubicBezTo>
                  <a:cubicBezTo>
                    <a:pt x="2818" y="3568"/>
                    <a:pt x="3568" y="3025"/>
                    <a:pt x="3878" y="2172"/>
                  </a:cubicBezTo>
                  <a:cubicBezTo>
                    <a:pt x="3361" y="1629"/>
                    <a:pt x="2818" y="1087"/>
                    <a:pt x="2172" y="647"/>
                  </a:cubicBezTo>
                  <a:cubicBezTo>
                    <a:pt x="1732" y="337"/>
                    <a:pt x="1189" y="130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5"/>
            <p:cNvSpPr/>
            <p:nvPr/>
          </p:nvSpPr>
          <p:spPr>
            <a:xfrm>
              <a:off x="3104646" y="4361579"/>
              <a:ext cx="754150" cy="439351"/>
            </a:xfrm>
            <a:custGeom>
              <a:avLst/>
              <a:gdLst/>
              <a:ahLst/>
              <a:cxnLst/>
              <a:rect l="l" t="t" r="r" b="b"/>
              <a:pathLst>
                <a:path w="8610" h="5016" extrusionOk="0">
                  <a:moveTo>
                    <a:pt x="8506" y="0"/>
                  </a:moveTo>
                  <a:cubicBezTo>
                    <a:pt x="7549" y="207"/>
                    <a:pt x="6670" y="414"/>
                    <a:pt x="5817" y="750"/>
                  </a:cubicBezTo>
                  <a:cubicBezTo>
                    <a:pt x="5714" y="750"/>
                    <a:pt x="5714" y="854"/>
                    <a:pt x="5610" y="854"/>
                  </a:cubicBezTo>
                  <a:cubicBezTo>
                    <a:pt x="5274" y="957"/>
                    <a:pt x="4964" y="1060"/>
                    <a:pt x="4628" y="1293"/>
                  </a:cubicBezTo>
                  <a:cubicBezTo>
                    <a:pt x="4318" y="1396"/>
                    <a:pt x="4085" y="1500"/>
                    <a:pt x="3878" y="1603"/>
                  </a:cubicBezTo>
                  <a:lnTo>
                    <a:pt x="3775" y="1603"/>
                  </a:lnTo>
                  <a:lnTo>
                    <a:pt x="3775" y="1707"/>
                  </a:lnTo>
                  <a:cubicBezTo>
                    <a:pt x="3336" y="1939"/>
                    <a:pt x="2793" y="2146"/>
                    <a:pt x="2379" y="2456"/>
                  </a:cubicBezTo>
                  <a:cubicBezTo>
                    <a:pt x="2146" y="2585"/>
                    <a:pt x="1940" y="2792"/>
                    <a:pt x="1733" y="2896"/>
                  </a:cubicBezTo>
                  <a:cubicBezTo>
                    <a:pt x="1629" y="2999"/>
                    <a:pt x="1629" y="2999"/>
                    <a:pt x="1629" y="3102"/>
                  </a:cubicBezTo>
                  <a:cubicBezTo>
                    <a:pt x="1190" y="3439"/>
                    <a:pt x="751" y="3749"/>
                    <a:pt x="440" y="4188"/>
                  </a:cubicBezTo>
                  <a:cubicBezTo>
                    <a:pt x="337" y="4395"/>
                    <a:pt x="1" y="4731"/>
                    <a:pt x="1" y="4938"/>
                  </a:cubicBezTo>
                  <a:cubicBezTo>
                    <a:pt x="169" y="4990"/>
                    <a:pt x="330" y="5015"/>
                    <a:pt x="492" y="5015"/>
                  </a:cubicBezTo>
                  <a:cubicBezTo>
                    <a:pt x="654" y="5015"/>
                    <a:pt x="815" y="4990"/>
                    <a:pt x="983" y="4938"/>
                  </a:cubicBezTo>
                  <a:lnTo>
                    <a:pt x="1087" y="4834"/>
                  </a:lnTo>
                  <a:lnTo>
                    <a:pt x="1190" y="4834"/>
                  </a:lnTo>
                  <a:cubicBezTo>
                    <a:pt x="2146" y="4628"/>
                    <a:pt x="3129" y="4188"/>
                    <a:pt x="4085" y="3645"/>
                  </a:cubicBezTo>
                  <a:cubicBezTo>
                    <a:pt x="4964" y="3232"/>
                    <a:pt x="5714" y="2689"/>
                    <a:pt x="6463" y="2146"/>
                  </a:cubicBezTo>
                  <a:lnTo>
                    <a:pt x="6463" y="2043"/>
                  </a:lnTo>
                  <a:cubicBezTo>
                    <a:pt x="7317" y="1396"/>
                    <a:pt x="7963" y="750"/>
                    <a:pt x="8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5"/>
            <p:cNvSpPr/>
            <p:nvPr/>
          </p:nvSpPr>
          <p:spPr>
            <a:xfrm>
              <a:off x="3482787" y="4474749"/>
              <a:ext cx="27328" cy="83911"/>
            </a:xfrm>
            <a:custGeom>
              <a:avLst/>
              <a:gdLst/>
              <a:ahLst/>
              <a:cxnLst/>
              <a:rect l="l" t="t" r="r" b="b"/>
              <a:pathLst>
                <a:path w="312" h="958" extrusionOk="0">
                  <a:moveTo>
                    <a:pt x="311" y="1"/>
                  </a:move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5"/>
            <p:cNvSpPr/>
            <p:nvPr/>
          </p:nvSpPr>
          <p:spPr>
            <a:xfrm>
              <a:off x="3435311" y="4501991"/>
              <a:ext cx="47561" cy="56671"/>
            </a:xfrm>
            <a:custGeom>
              <a:avLst/>
              <a:gdLst/>
              <a:ahLst/>
              <a:cxnLst/>
              <a:rect l="l" t="t" r="r" b="b"/>
              <a:pathLst>
                <a:path w="543" h="647" extrusionOk="0">
                  <a:moveTo>
                    <a:pt x="0" y="0"/>
                  </a:moveTo>
                  <a:cubicBezTo>
                    <a:pt x="207" y="207"/>
                    <a:pt x="310" y="440"/>
                    <a:pt x="439" y="543"/>
                  </a:cubicBezTo>
                  <a:lnTo>
                    <a:pt x="543" y="646"/>
                  </a:lnTo>
                  <a:lnTo>
                    <a:pt x="543" y="543"/>
                  </a:lnTo>
                  <a:cubicBezTo>
                    <a:pt x="439" y="336"/>
                    <a:pt x="207" y="207"/>
                    <a:pt x="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5"/>
            <p:cNvSpPr/>
            <p:nvPr/>
          </p:nvSpPr>
          <p:spPr>
            <a:xfrm>
              <a:off x="3190750" y="4549554"/>
              <a:ext cx="292113" cy="244551"/>
            </a:xfrm>
            <a:custGeom>
              <a:avLst/>
              <a:gdLst/>
              <a:ahLst/>
              <a:cxnLst/>
              <a:rect l="l" t="t" r="r" b="b"/>
              <a:pathLst>
                <a:path w="3335" h="2792" extrusionOk="0">
                  <a:moveTo>
                    <a:pt x="3231" y="0"/>
                  </a:moveTo>
                  <a:cubicBezTo>
                    <a:pt x="2353" y="207"/>
                    <a:pt x="1603" y="543"/>
                    <a:pt x="750" y="750"/>
                  </a:cubicBezTo>
                  <a:cubicBezTo>
                    <a:pt x="646" y="853"/>
                    <a:pt x="646" y="853"/>
                    <a:pt x="646" y="956"/>
                  </a:cubicBezTo>
                  <a:cubicBezTo>
                    <a:pt x="1396" y="646"/>
                    <a:pt x="2249" y="310"/>
                    <a:pt x="3102" y="103"/>
                  </a:cubicBezTo>
                  <a:lnTo>
                    <a:pt x="3102" y="103"/>
                  </a:lnTo>
                  <a:cubicBezTo>
                    <a:pt x="2353" y="750"/>
                    <a:pt x="1499" y="1499"/>
                    <a:pt x="750" y="2146"/>
                  </a:cubicBezTo>
                  <a:cubicBezTo>
                    <a:pt x="470" y="2340"/>
                    <a:pt x="279" y="2515"/>
                    <a:pt x="104" y="2688"/>
                  </a:cubicBezTo>
                  <a:lnTo>
                    <a:pt x="207" y="2688"/>
                  </a:lnTo>
                  <a:cubicBezTo>
                    <a:pt x="310" y="2585"/>
                    <a:pt x="517" y="2378"/>
                    <a:pt x="750" y="2249"/>
                  </a:cubicBezTo>
                  <a:cubicBezTo>
                    <a:pt x="1603" y="1499"/>
                    <a:pt x="2353" y="750"/>
                    <a:pt x="3231" y="103"/>
                  </a:cubicBezTo>
                  <a:lnTo>
                    <a:pt x="3335" y="103"/>
                  </a:lnTo>
                  <a:lnTo>
                    <a:pt x="3335" y="0"/>
                  </a:lnTo>
                  <a:close/>
                  <a:moveTo>
                    <a:pt x="104" y="2688"/>
                  </a:moveTo>
                  <a:lnTo>
                    <a:pt x="0" y="2792"/>
                  </a:lnTo>
                  <a:cubicBezTo>
                    <a:pt x="35" y="2757"/>
                    <a:pt x="69" y="2723"/>
                    <a:pt x="104" y="26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5"/>
            <p:cNvSpPr/>
            <p:nvPr/>
          </p:nvSpPr>
          <p:spPr>
            <a:xfrm>
              <a:off x="3462465" y="4558576"/>
              <a:ext cx="20408" cy="122363"/>
            </a:xfrm>
            <a:custGeom>
              <a:avLst/>
              <a:gdLst/>
              <a:ahLst/>
              <a:cxnLst/>
              <a:rect l="l" t="t" r="r" b="b"/>
              <a:pathLst>
                <a:path w="233" h="1397" extrusionOk="0">
                  <a:moveTo>
                    <a:pt x="129" y="0"/>
                  </a:moveTo>
                  <a:cubicBezTo>
                    <a:pt x="129" y="336"/>
                    <a:pt x="129" y="647"/>
                    <a:pt x="0" y="853"/>
                  </a:cubicBezTo>
                  <a:lnTo>
                    <a:pt x="0" y="1396"/>
                  </a:lnTo>
                  <a:cubicBezTo>
                    <a:pt x="129" y="1190"/>
                    <a:pt x="129" y="1086"/>
                    <a:pt x="129" y="983"/>
                  </a:cubicBezTo>
                  <a:cubicBezTo>
                    <a:pt x="129" y="647"/>
                    <a:pt x="233" y="33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5"/>
            <p:cNvSpPr/>
            <p:nvPr/>
          </p:nvSpPr>
          <p:spPr>
            <a:xfrm>
              <a:off x="3482787" y="4351074"/>
              <a:ext cx="131473" cy="131385"/>
            </a:xfrm>
            <a:custGeom>
              <a:avLst/>
              <a:gdLst/>
              <a:ahLst/>
              <a:cxnLst/>
              <a:rect l="l" t="t" r="r" b="b"/>
              <a:pathLst>
                <a:path w="1501" h="1500" extrusionOk="0">
                  <a:moveTo>
                    <a:pt x="1500" y="0"/>
                  </a:moveTo>
                  <a:cubicBezTo>
                    <a:pt x="1397" y="0"/>
                    <a:pt x="1397" y="104"/>
                    <a:pt x="1293" y="104"/>
                  </a:cubicBezTo>
                  <a:cubicBezTo>
                    <a:pt x="854" y="543"/>
                    <a:pt x="414" y="853"/>
                    <a:pt x="1" y="1396"/>
                  </a:cubicBezTo>
                  <a:lnTo>
                    <a:pt x="1" y="1499"/>
                  </a:lnTo>
                  <a:lnTo>
                    <a:pt x="104" y="1396"/>
                  </a:lnTo>
                  <a:lnTo>
                    <a:pt x="208" y="1293"/>
                  </a:lnTo>
                  <a:cubicBezTo>
                    <a:pt x="647" y="853"/>
                    <a:pt x="1061" y="414"/>
                    <a:pt x="1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5"/>
            <p:cNvSpPr/>
            <p:nvPr/>
          </p:nvSpPr>
          <p:spPr>
            <a:xfrm>
              <a:off x="3482787" y="4361579"/>
              <a:ext cx="376024" cy="197078"/>
            </a:xfrm>
            <a:custGeom>
              <a:avLst/>
              <a:gdLst/>
              <a:ahLst/>
              <a:cxnLst/>
              <a:rect l="l" t="t" r="r" b="b"/>
              <a:pathLst>
                <a:path w="4293" h="2250" extrusionOk="0">
                  <a:moveTo>
                    <a:pt x="4189" y="0"/>
                  </a:moveTo>
                  <a:cubicBezTo>
                    <a:pt x="2793" y="647"/>
                    <a:pt x="1500" y="1293"/>
                    <a:pt x="208" y="2043"/>
                  </a:cubicBezTo>
                  <a:cubicBezTo>
                    <a:pt x="104" y="2043"/>
                    <a:pt x="104" y="2146"/>
                    <a:pt x="1" y="2146"/>
                  </a:cubicBezTo>
                  <a:lnTo>
                    <a:pt x="1" y="2249"/>
                  </a:lnTo>
                  <a:lnTo>
                    <a:pt x="104" y="2146"/>
                  </a:lnTo>
                  <a:cubicBezTo>
                    <a:pt x="1500" y="1396"/>
                    <a:pt x="2896" y="647"/>
                    <a:pt x="4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5"/>
            <p:cNvSpPr/>
            <p:nvPr/>
          </p:nvSpPr>
          <p:spPr>
            <a:xfrm>
              <a:off x="3482787" y="4540445"/>
              <a:ext cx="188056" cy="18219"/>
            </a:xfrm>
            <a:custGeom>
              <a:avLst/>
              <a:gdLst/>
              <a:ahLst/>
              <a:cxnLst/>
              <a:rect l="l" t="t" r="r" b="b"/>
              <a:pathLst>
                <a:path w="2147" h="208" extrusionOk="0">
                  <a:moveTo>
                    <a:pt x="2146" y="1"/>
                  </a:moveTo>
                  <a:cubicBezTo>
                    <a:pt x="1500" y="104"/>
                    <a:pt x="854" y="104"/>
                    <a:pt x="104" y="104"/>
                  </a:cubicBezTo>
                  <a:lnTo>
                    <a:pt x="1" y="104"/>
                  </a:lnTo>
                  <a:lnTo>
                    <a:pt x="1" y="207"/>
                  </a:lnTo>
                  <a:lnTo>
                    <a:pt x="104" y="207"/>
                  </a:lnTo>
                  <a:cubicBezTo>
                    <a:pt x="751" y="104"/>
                    <a:pt x="1397" y="104"/>
                    <a:pt x="2146" y="104"/>
                  </a:cubicBezTo>
                  <a:lnTo>
                    <a:pt x="21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5"/>
            <p:cNvSpPr/>
            <p:nvPr/>
          </p:nvSpPr>
          <p:spPr>
            <a:xfrm>
              <a:off x="3462465" y="4549554"/>
              <a:ext cx="351061" cy="525365"/>
            </a:xfrm>
            <a:custGeom>
              <a:avLst/>
              <a:gdLst/>
              <a:ahLst/>
              <a:cxnLst/>
              <a:rect l="l" t="t" r="r" b="b"/>
              <a:pathLst>
                <a:path w="4008" h="5998" extrusionOk="0">
                  <a:moveTo>
                    <a:pt x="233" y="0"/>
                  </a:moveTo>
                  <a:cubicBezTo>
                    <a:pt x="0" y="103"/>
                    <a:pt x="336" y="543"/>
                    <a:pt x="440" y="646"/>
                  </a:cubicBezTo>
                  <a:cubicBezTo>
                    <a:pt x="879" y="1293"/>
                    <a:pt x="1189" y="2042"/>
                    <a:pt x="1525" y="2895"/>
                  </a:cubicBezTo>
                  <a:cubicBezTo>
                    <a:pt x="1836" y="3774"/>
                    <a:pt x="2068" y="4731"/>
                    <a:pt x="2275" y="5713"/>
                  </a:cubicBezTo>
                  <a:cubicBezTo>
                    <a:pt x="2275" y="5816"/>
                    <a:pt x="2275" y="5920"/>
                    <a:pt x="2378" y="5920"/>
                  </a:cubicBezTo>
                  <a:cubicBezTo>
                    <a:pt x="2430" y="5971"/>
                    <a:pt x="2482" y="5997"/>
                    <a:pt x="2537" y="5997"/>
                  </a:cubicBezTo>
                  <a:cubicBezTo>
                    <a:pt x="2592" y="5997"/>
                    <a:pt x="2650" y="5971"/>
                    <a:pt x="2715" y="5920"/>
                  </a:cubicBezTo>
                  <a:cubicBezTo>
                    <a:pt x="3128" y="5816"/>
                    <a:pt x="3464" y="5713"/>
                    <a:pt x="3774" y="5480"/>
                  </a:cubicBezTo>
                  <a:cubicBezTo>
                    <a:pt x="3774" y="5480"/>
                    <a:pt x="3878" y="5480"/>
                    <a:pt x="3878" y="5377"/>
                  </a:cubicBezTo>
                  <a:cubicBezTo>
                    <a:pt x="4007" y="5274"/>
                    <a:pt x="3878" y="5067"/>
                    <a:pt x="3878" y="4963"/>
                  </a:cubicBezTo>
                  <a:cubicBezTo>
                    <a:pt x="3128" y="3438"/>
                    <a:pt x="2275" y="2042"/>
                    <a:pt x="1086" y="853"/>
                  </a:cubicBezTo>
                  <a:cubicBezTo>
                    <a:pt x="983" y="646"/>
                    <a:pt x="440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5"/>
            <p:cNvSpPr/>
            <p:nvPr/>
          </p:nvSpPr>
          <p:spPr>
            <a:xfrm>
              <a:off x="3048061" y="4304993"/>
              <a:ext cx="235617" cy="301222"/>
            </a:xfrm>
            <a:custGeom>
              <a:avLst/>
              <a:gdLst/>
              <a:ahLst/>
              <a:cxnLst/>
              <a:rect l="l" t="t" r="r" b="b"/>
              <a:pathLst>
                <a:path w="2690" h="3439" extrusionOk="0">
                  <a:moveTo>
                    <a:pt x="104" y="0"/>
                  </a:moveTo>
                  <a:cubicBezTo>
                    <a:pt x="1" y="517"/>
                    <a:pt x="1" y="1060"/>
                    <a:pt x="1" y="1706"/>
                  </a:cubicBezTo>
                  <a:lnTo>
                    <a:pt x="1" y="2456"/>
                  </a:lnTo>
                  <a:lnTo>
                    <a:pt x="1" y="2585"/>
                  </a:lnTo>
                  <a:cubicBezTo>
                    <a:pt x="207" y="2456"/>
                    <a:pt x="543" y="2353"/>
                    <a:pt x="854" y="2353"/>
                  </a:cubicBezTo>
                  <a:cubicBezTo>
                    <a:pt x="1629" y="2353"/>
                    <a:pt x="2275" y="2792"/>
                    <a:pt x="2586" y="3438"/>
                  </a:cubicBezTo>
                  <a:lnTo>
                    <a:pt x="2689" y="3335"/>
                  </a:lnTo>
                  <a:cubicBezTo>
                    <a:pt x="2586" y="3231"/>
                    <a:pt x="2482" y="3102"/>
                    <a:pt x="2379" y="2895"/>
                  </a:cubicBezTo>
                  <a:cubicBezTo>
                    <a:pt x="1939" y="2249"/>
                    <a:pt x="1629" y="1500"/>
                    <a:pt x="1397" y="646"/>
                  </a:cubicBezTo>
                  <a:cubicBezTo>
                    <a:pt x="1397" y="414"/>
                    <a:pt x="1293" y="310"/>
                    <a:pt x="1293" y="104"/>
                  </a:cubicBezTo>
                  <a:lnTo>
                    <a:pt x="854" y="104"/>
                  </a:lnTo>
                  <a:cubicBezTo>
                    <a:pt x="647" y="104"/>
                    <a:pt x="337" y="104"/>
                    <a:pt x="104" y="0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5"/>
            <p:cNvSpPr/>
            <p:nvPr/>
          </p:nvSpPr>
          <p:spPr>
            <a:xfrm>
              <a:off x="3057171" y="4153281"/>
              <a:ext cx="104232" cy="160815"/>
            </a:xfrm>
            <a:custGeom>
              <a:avLst/>
              <a:gdLst/>
              <a:ahLst/>
              <a:cxnLst/>
              <a:rect l="l" t="t" r="r" b="b"/>
              <a:pathLst>
                <a:path w="1190" h="1836" extrusionOk="0">
                  <a:moveTo>
                    <a:pt x="1086" y="0"/>
                  </a:moveTo>
                  <a:cubicBezTo>
                    <a:pt x="982" y="104"/>
                    <a:pt x="879" y="207"/>
                    <a:pt x="750" y="207"/>
                  </a:cubicBezTo>
                  <a:cubicBezTo>
                    <a:pt x="646" y="440"/>
                    <a:pt x="543" y="543"/>
                    <a:pt x="439" y="750"/>
                  </a:cubicBezTo>
                  <a:cubicBezTo>
                    <a:pt x="233" y="1086"/>
                    <a:pt x="103" y="1396"/>
                    <a:pt x="0" y="1732"/>
                  </a:cubicBezTo>
                  <a:cubicBezTo>
                    <a:pt x="233" y="1836"/>
                    <a:pt x="543" y="1836"/>
                    <a:pt x="750" y="1836"/>
                  </a:cubicBezTo>
                  <a:lnTo>
                    <a:pt x="1189" y="1836"/>
                  </a:lnTo>
                  <a:cubicBezTo>
                    <a:pt x="1189" y="1189"/>
                    <a:pt x="1189" y="646"/>
                    <a:pt x="1086" y="0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5"/>
            <p:cNvSpPr/>
            <p:nvPr/>
          </p:nvSpPr>
          <p:spPr>
            <a:xfrm>
              <a:off x="3048061" y="4511013"/>
              <a:ext cx="226508" cy="283091"/>
            </a:xfrm>
            <a:custGeom>
              <a:avLst/>
              <a:gdLst/>
              <a:ahLst/>
              <a:cxnLst/>
              <a:rect l="l" t="t" r="r" b="b"/>
              <a:pathLst>
                <a:path w="2586" h="3232" extrusionOk="0">
                  <a:moveTo>
                    <a:pt x="854" y="1"/>
                  </a:moveTo>
                  <a:cubicBezTo>
                    <a:pt x="543" y="1"/>
                    <a:pt x="207" y="104"/>
                    <a:pt x="1" y="233"/>
                  </a:cubicBezTo>
                  <a:cubicBezTo>
                    <a:pt x="104" y="1190"/>
                    <a:pt x="207" y="2275"/>
                    <a:pt x="647" y="3232"/>
                  </a:cubicBezTo>
                  <a:cubicBezTo>
                    <a:pt x="647" y="3025"/>
                    <a:pt x="983" y="2689"/>
                    <a:pt x="1086" y="2482"/>
                  </a:cubicBezTo>
                  <a:cubicBezTo>
                    <a:pt x="1397" y="2043"/>
                    <a:pt x="1836" y="1733"/>
                    <a:pt x="2275" y="1396"/>
                  </a:cubicBezTo>
                  <a:cubicBezTo>
                    <a:pt x="2275" y="1293"/>
                    <a:pt x="2275" y="1293"/>
                    <a:pt x="2379" y="1190"/>
                  </a:cubicBezTo>
                  <a:cubicBezTo>
                    <a:pt x="2482" y="1190"/>
                    <a:pt x="2482" y="1086"/>
                    <a:pt x="2586" y="1086"/>
                  </a:cubicBezTo>
                  <a:cubicBezTo>
                    <a:pt x="2275" y="440"/>
                    <a:pt x="1629" y="1"/>
                    <a:pt x="854" y="1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5"/>
            <p:cNvSpPr/>
            <p:nvPr/>
          </p:nvSpPr>
          <p:spPr>
            <a:xfrm>
              <a:off x="3104646" y="4597030"/>
              <a:ext cx="226508" cy="206187"/>
            </a:xfrm>
            <a:custGeom>
              <a:avLst/>
              <a:gdLst/>
              <a:ahLst/>
              <a:cxnLst/>
              <a:rect l="l" t="t" r="r" b="b"/>
              <a:pathLst>
                <a:path w="2586" h="2354" extrusionOk="0">
                  <a:moveTo>
                    <a:pt x="2043" y="1"/>
                  </a:moveTo>
                  <a:lnTo>
                    <a:pt x="1940" y="104"/>
                  </a:lnTo>
                  <a:cubicBezTo>
                    <a:pt x="1836" y="104"/>
                    <a:pt x="1836" y="208"/>
                    <a:pt x="1733" y="208"/>
                  </a:cubicBezTo>
                  <a:cubicBezTo>
                    <a:pt x="1836" y="208"/>
                    <a:pt x="1940" y="208"/>
                    <a:pt x="2043" y="104"/>
                  </a:cubicBezTo>
                  <a:lnTo>
                    <a:pt x="2043" y="1"/>
                  </a:lnTo>
                  <a:close/>
                  <a:moveTo>
                    <a:pt x="2146" y="208"/>
                  </a:moveTo>
                  <a:cubicBezTo>
                    <a:pt x="1940" y="208"/>
                    <a:pt x="1733" y="311"/>
                    <a:pt x="1629" y="414"/>
                  </a:cubicBezTo>
                  <a:cubicBezTo>
                    <a:pt x="1190" y="751"/>
                    <a:pt x="751" y="1061"/>
                    <a:pt x="440" y="1500"/>
                  </a:cubicBezTo>
                  <a:cubicBezTo>
                    <a:pt x="337" y="1707"/>
                    <a:pt x="1" y="2043"/>
                    <a:pt x="1" y="2250"/>
                  </a:cubicBezTo>
                  <a:cubicBezTo>
                    <a:pt x="104" y="2353"/>
                    <a:pt x="208" y="2353"/>
                    <a:pt x="337" y="2353"/>
                  </a:cubicBezTo>
                  <a:lnTo>
                    <a:pt x="440" y="2353"/>
                  </a:lnTo>
                  <a:cubicBezTo>
                    <a:pt x="647" y="2353"/>
                    <a:pt x="751" y="2250"/>
                    <a:pt x="983" y="2250"/>
                  </a:cubicBezTo>
                  <a:cubicBezTo>
                    <a:pt x="1190" y="2043"/>
                    <a:pt x="1397" y="1836"/>
                    <a:pt x="1733" y="1604"/>
                  </a:cubicBezTo>
                  <a:cubicBezTo>
                    <a:pt x="1940" y="1397"/>
                    <a:pt x="2276" y="1061"/>
                    <a:pt x="2586" y="751"/>
                  </a:cubicBezTo>
                  <a:cubicBezTo>
                    <a:pt x="2482" y="647"/>
                    <a:pt x="2276" y="414"/>
                    <a:pt x="2146" y="208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5"/>
            <p:cNvSpPr/>
            <p:nvPr/>
          </p:nvSpPr>
          <p:spPr>
            <a:xfrm>
              <a:off x="3199773" y="4708806"/>
              <a:ext cx="9109" cy="88"/>
            </a:xfrm>
            <a:custGeom>
              <a:avLst/>
              <a:gdLst/>
              <a:ahLst/>
              <a:cxnLst/>
              <a:rect l="l" t="t" r="r" b="b"/>
              <a:pathLst>
                <a:path w="104" h="1" extrusionOk="0">
                  <a:moveTo>
                    <a:pt x="104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5"/>
            <p:cNvSpPr/>
            <p:nvPr/>
          </p:nvSpPr>
          <p:spPr>
            <a:xfrm>
              <a:off x="3208795" y="4595547"/>
              <a:ext cx="179034" cy="113341"/>
            </a:xfrm>
            <a:custGeom>
              <a:avLst/>
              <a:gdLst/>
              <a:ahLst/>
              <a:cxnLst/>
              <a:rect l="l" t="t" r="r" b="b"/>
              <a:pathLst>
                <a:path w="2044" h="1294" extrusionOk="0">
                  <a:moveTo>
                    <a:pt x="1500" y="1"/>
                  </a:moveTo>
                  <a:cubicBezTo>
                    <a:pt x="1190" y="208"/>
                    <a:pt x="854" y="544"/>
                    <a:pt x="544" y="854"/>
                  </a:cubicBezTo>
                  <a:cubicBezTo>
                    <a:pt x="311" y="983"/>
                    <a:pt x="104" y="1190"/>
                    <a:pt x="1" y="1293"/>
                  </a:cubicBezTo>
                  <a:cubicBezTo>
                    <a:pt x="208" y="1293"/>
                    <a:pt x="544" y="1190"/>
                    <a:pt x="854" y="1087"/>
                  </a:cubicBezTo>
                  <a:cubicBezTo>
                    <a:pt x="1190" y="854"/>
                    <a:pt x="1604" y="751"/>
                    <a:pt x="2043" y="544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rgbClr val="DE9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5"/>
            <p:cNvSpPr/>
            <p:nvPr/>
          </p:nvSpPr>
          <p:spPr>
            <a:xfrm>
              <a:off x="3199773" y="4708806"/>
              <a:ext cx="88" cy="9109"/>
            </a:xfrm>
            <a:custGeom>
              <a:avLst/>
              <a:gdLst/>
              <a:ahLst/>
              <a:cxnLst/>
              <a:rect l="l" t="t" r="r" b="b"/>
              <a:pathLst>
                <a:path w="1" h="104" extrusionOk="0">
                  <a:moveTo>
                    <a:pt x="1" y="0"/>
                  </a:moveTo>
                  <a:lnTo>
                    <a:pt x="1" y="104"/>
                  </a:lnTo>
                  <a:close/>
                </a:path>
              </a:pathLst>
            </a:custGeom>
            <a:solidFill>
              <a:srgbClr val="DD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5"/>
            <p:cNvSpPr/>
            <p:nvPr/>
          </p:nvSpPr>
          <p:spPr>
            <a:xfrm>
              <a:off x="3190750" y="4529940"/>
              <a:ext cx="149516" cy="187968"/>
            </a:xfrm>
            <a:custGeom>
              <a:avLst/>
              <a:gdLst/>
              <a:ahLst/>
              <a:cxnLst/>
              <a:rect l="l" t="t" r="r" b="b"/>
              <a:pathLst>
                <a:path w="1707" h="2146" extrusionOk="0">
                  <a:moveTo>
                    <a:pt x="1060" y="0"/>
                  </a:moveTo>
                  <a:cubicBezTo>
                    <a:pt x="957" y="104"/>
                    <a:pt x="853" y="104"/>
                    <a:pt x="750" y="104"/>
                  </a:cubicBezTo>
                  <a:cubicBezTo>
                    <a:pt x="646" y="207"/>
                    <a:pt x="646" y="207"/>
                    <a:pt x="646" y="310"/>
                  </a:cubicBezTo>
                  <a:cubicBezTo>
                    <a:pt x="750" y="207"/>
                    <a:pt x="957" y="104"/>
                    <a:pt x="1163" y="104"/>
                  </a:cubicBezTo>
                  <a:cubicBezTo>
                    <a:pt x="1163" y="104"/>
                    <a:pt x="1163" y="0"/>
                    <a:pt x="1060" y="0"/>
                  </a:cubicBezTo>
                  <a:close/>
                  <a:moveTo>
                    <a:pt x="1603" y="647"/>
                  </a:moveTo>
                  <a:cubicBezTo>
                    <a:pt x="1293" y="957"/>
                    <a:pt x="957" y="1293"/>
                    <a:pt x="750" y="1500"/>
                  </a:cubicBezTo>
                  <a:cubicBezTo>
                    <a:pt x="470" y="1694"/>
                    <a:pt x="279" y="1869"/>
                    <a:pt x="104" y="2042"/>
                  </a:cubicBezTo>
                  <a:lnTo>
                    <a:pt x="207" y="2042"/>
                  </a:lnTo>
                  <a:cubicBezTo>
                    <a:pt x="310" y="1939"/>
                    <a:pt x="517" y="1732"/>
                    <a:pt x="750" y="1603"/>
                  </a:cubicBezTo>
                  <a:cubicBezTo>
                    <a:pt x="1060" y="1293"/>
                    <a:pt x="1396" y="957"/>
                    <a:pt x="1706" y="750"/>
                  </a:cubicBezTo>
                  <a:lnTo>
                    <a:pt x="1603" y="647"/>
                  </a:lnTo>
                  <a:close/>
                  <a:moveTo>
                    <a:pt x="104" y="2042"/>
                  </a:moveTo>
                  <a:lnTo>
                    <a:pt x="104" y="2043"/>
                  </a:lnTo>
                  <a:lnTo>
                    <a:pt x="104" y="2043"/>
                  </a:lnTo>
                  <a:cubicBezTo>
                    <a:pt x="104" y="2043"/>
                    <a:pt x="104" y="2043"/>
                    <a:pt x="104" y="2042"/>
                  </a:cubicBezTo>
                  <a:close/>
                  <a:moveTo>
                    <a:pt x="104" y="2043"/>
                  </a:moveTo>
                  <a:cubicBezTo>
                    <a:pt x="69" y="2077"/>
                    <a:pt x="34" y="2112"/>
                    <a:pt x="0" y="2146"/>
                  </a:cubicBezTo>
                  <a:lnTo>
                    <a:pt x="104" y="2146"/>
                  </a:lnTo>
                  <a:lnTo>
                    <a:pt x="104" y="20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5"/>
            <p:cNvSpPr/>
            <p:nvPr/>
          </p:nvSpPr>
          <p:spPr>
            <a:xfrm>
              <a:off x="3491896" y="4912980"/>
              <a:ext cx="557072" cy="193661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5"/>
            <p:cNvSpPr/>
            <p:nvPr/>
          </p:nvSpPr>
          <p:spPr>
            <a:xfrm>
              <a:off x="3217904" y="4441814"/>
              <a:ext cx="86101" cy="72875"/>
            </a:xfrm>
            <a:custGeom>
              <a:avLst/>
              <a:gdLst/>
              <a:ahLst/>
              <a:cxnLst/>
              <a:rect l="l" t="t" r="r" b="b"/>
              <a:pathLst>
                <a:path w="983" h="832" extrusionOk="0">
                  <a:moveTo>
                    <a:pt x="501" y="0"/>
                  </a:moveTo>
                  <a:cubicBezTo>
                    <a:pt x="447" y="0"/>
                    <a:pt x="392" y="13"/>
                    <a:pt x="336" y="41"/>
                  </a:cubicBezTo>
                  <a:cubicBezTo>
                    <a:pt x="104" y="144"/>
                    <a:pt x="0" y="377"/>
                    <a:pt x="104" y="584"/>
                  </a:cubicBezTo>
                  <a:cubicBezTo>
                    <a:pt x="179" y="735"/>
                    <a:pt x="324" y="831"/>
                    <a:pt x="478" y="831"/>
                  </a:cubicBezTo>
                  <a:cubicBezTo>
                    <a:pt x="534" y="831"/>
                    <a:pt x="591" y="818"/>
                    <a:pt x="647" y="791"/>
                  </a:cubicBezTo>
                  <a:cubicBezTo>
                    <a:pt x="853" y="687"/>
                    <a:pt x="983" y="480"/>
                    <a:pt x="853" y="248"/>
                  </a:cubicBezTo>
                  <a:cubicBezTo>
                    <a:pt x="778" y="96"/>
                    <a:pt x="64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5"/>
            <p:cNvSpPr/>
            <p:nvPr/>
          </p:nvSpPr>
          <p:spPr>
            <a:xfrm>
              <a:off x="3473765" y="4300438"/>
              <a:ext cx="83824" cy="73751"/>
            </a:xfrm>
            <a:custGeom>
              <a:avLst/>
              <a:gdLst/>
              <a:ahLst/>
              <a:cxnLst/>
              <a:rect l="l" t="t" r="r" b="b"/>
              <a:pathLst>
                <a:path w="957" h="842" extrusionOk="0">
                  <a:moveTo>
                    <a:pt x="485" y="0"/>
                  </a:moveTo>
                  <a:cubicBezTo>
                    <a:pt x="427" y="0"/>
                    <a:pt x="368" y="16"/>
                    <a:pt x="311" y="52"/>
                  </a:cubicBezTo>
                  <a:cubicBezTo>
                    <a:pt x="104" y="156"/>
                    <a:pt x="0" y="362"/>
                    <a:pt x="104" y="569"/>
                  </a:cubicBezTo>
                  <a:cubicBezTo>
                    <a:pt x="180" y="741"/>
                    <a:pt x="312" y="842"/>
                    <a:pt x="470" y="842"/>
                  </a:cubicBezTo>
                  <a:cubicBezTo>
                    <a:pt x="526" y="842"/>
                    <a:pt x="586" y="829"/>
                    <a:pt x="647" y="802"/>
                  </a:cubicBezTo>
                  <a:cubicBezTo>
                    <a:pt x="854" y="698"/>
                    <a:pt x="957" y="466"/>
                    <a:pt x="854" y="259"/>
                  </a:cubicBezTo>
                  <a:cubicBezTo>
                    <a:pt x="779" y="109"/>
                    <a:pt x="636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5"/>
            <p:cNvSpPr/>
            <p:nvPr/>
          </p:nvSpPr>
          <p:spPr>
            <a:xfrm>
              <a:off x="3360506" y="4397842"/>
              <a:ext cx="92933" cy="65693"/>
            </a:xfrm>
            <a:custGeom>
              <a:avLst/>
              <a:gdLst/>
              <a:ahLst/>
              <a:cxnLst/>
              <a:rect l="l" t="t" r="r" b="b"/>
              <a:pathLst>
                <a:path w="1061" h="750" extrusionOk="0">
                  <a:moveTo>
                    <a:pt x="957" y="0"/>
                  </a:moveTo>
                  <a:cubicBezTo>
                    <a:pt x="854" y="0"/>
                    <a:pt x="854" y="103"/>
                    <a:pt x="854" y="103"/>
                  </a:cubicBezTo>
                  <a:cubicBezTo>
                    <a:pt x="854" y="336"/>
                    <a:pt x="751" y="440"/>
                    <a:pt x="647" y="543"/>
                  </a:cubicBezTo>
                  <a:lnTo>
                    <a:pt x="415" y="543"/>
                  </a:lnTo>
                  <a:cubicBezTo>
                    <a:pt x="311" y="543"/>
                    <a:pt x="311" y="543"/>
                    <a:pt x="208" y="440"/>
                  </a:cubicBezTo>
                  <a:lnTo>
                    <a:pt x="1" y="440"/>
                  </a:lnTo>
                  <a:lnTo>
                    <a:pt x="1" y="646"/>
                  </a:lnTo>
                  <a:cubicBezTo>
                    <a:pt x="104" y="750"/>
                    <a:pt x="311" y="750"/>
                    <a:pt x="415" y="750"/>
                  </a:cubicBezTo>
                  <a:lnTo>
                    <a:pt x="751" y="750"/>
                  </a:lnTo>
                  <a:cubicBezTo>
                    <a:pt x="957" y="646"/>
                    <a:pt x="1061" y="440"/>
                    <a:pt x="1061" y="103"/>
                  </a:cubicBezTo>
                  <a:cubicBezTo>
                    <a:pt x="1061" y="103"/>
                    <a:pt x="1061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5"/>
            <p:cNvSpPr/>
            <p:nvPr/>
          </p:nvSpPr>
          <p:spPr>
            <a:xfrm>
              <a:off x="6474012" y="4988317"/>
              <a:ext cx="384958" cy="89692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5"/>
            <p:cNvSpPr/>
            <p:nvPr/>
          </p:nvSpPr>
          <p:spPr>
            <a:xfrm flipH="1">
              <a:off x="7399379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5"/>
            <p:cNvSpPr/>
            <p:nvPr/>
          </p:nvSpPr>
          <p:spPr>
            <a:xfrm>
              <a:off x="830529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Hộp Văn bản 129">
            <a:extLst>
              <a:ext uri="{FF2B5EF4-FFF2-40B4-BE49-F238E27FC236}">
                <a16:creationId xmlns:a16="http://schemas.microsoft.com/office/drawing/2014/main" id="{B095E05A-90FF-090B-BE29-3EC72BD2C275}"/>
              </a:ext>
            </a:extLst>
          </p:cNvPr>
          <p:cNvSpPr txBox="1"/>
          <p:nvPr/>
        </p:nvSpPr>
        <p:spPr>
          <a:xfrm>
            <a:off x="273751" y="434280"/>
            <a:ext cx="790112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 LẮNG NGHE BÀI</a:t>
            </a:r>
            <a:r>
              <a:rPr lang="vi-VN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pic>
        <p:nvPicPr>
          <p:cNvPr id="131" name="Picture 9">
            <a:extLst>
              <a:ext uri="{FF2B5EF4-FFF2-40B4-BE49-F238E27FC236}">
                <a16:creationId xmlns:a16="http://schemas.microsoft.com/office/drawing/2014/main" id="{8C6A415D-E41B-80BB-D1F2-B98A020A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13875" y="323563"/>
            <a:ext cx="1645562" cy="1398728"/>
          </a:xfrm>
          <a:prstGeom prst="rect">
            <a:avLst/>
          </a:prstGeom>
        </p:spPr>
      </p:pic>
      <p:pic>
        <p:nvPicPr>
          <p:cNvPr id="132" name="Picture 5">
            <a:extLst>
              <a:ext uri="{FF2B5EF4-FFF2-40B4-BE49-F238E27FC236}">
                <a16:creationId xmlns:a16="http://schemas.microsoft.com/office/drawing/2014/main" id="{DA83CC6B-AC76-BE8D-E0C0-38AA9F0565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61947" y="2897416"/>
            <a:ext cx="974801" cy="1585043"/>
          </a:xfrm>
          <a:prstGeom prst="rect">
            <a:avLst/>
          </a:prstGeom>
        </p:spPr>
      </p:pic>
      <p:pic>
        <p:nvPicPr>
          <p:cNvPr id="134" name="Picture 5">
            <a:extLst>
              <a:ext uri="{FF2B5EF4-FFF2-40B4-BE49-F238E27FC236}">
                <a16:creationId xmlns:a16="http://schemas.microsoft.com/office/drawing/2014/main" id="{F7DB5318-C434-61CA-C130-9969B6932B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628485" y="324644"/>
            <a:ext cx="550234" cy="89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Hình ảnh 39">
            <a:extLst>
              <a:ext uri="{FF2B5EF4-FFF2-40B4-BE49-F238E27FC236}">
                <a16:creationId xmlns:a16="http://schemas.microsoft.com/office/drawing/2014/main" id="{C7FEAA3A-7E4B-6555-646A-9B7BB1CB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126" y="2038350"/>
            <a:ext cx="4218874" cy="3105150"/>
          </a:xfrm>
          <a:prstGeom prst="rect">
            <a:avLst/>
          </a:prstGeom>
        </p:spPr>
      </p:pic>
      <p:sp>
        <p:nvSpPr>
          <p:cNvPr id="41" name="Bong bóng Lời nói: Hình bầu dục 40">
            <a:extLst>
              <a:ext uri="{FF2B5EF4-FFF2-40B4-BE49-F238E27FC236}">
                <a16:creationId xmlns:a16="http://schemas.microsoft.com/office/drawing/2014/main" id="{D5DCEE90-7051-081A-3172-EA6B60662B81}"/>
              </a:ext>
            </a:extLst>
          </p:cNvPr>
          <p:cNvSpPr/>
          <p:nvPr/>
        </p:nvSpPr>
        <p:spPr>
          <a:xfrm>
            <a:off x="0" y="389334"/>
            <a:ext cx="5357812" cy="18930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 ngăn có 6 chiếc ba lô. Hỏi 3 ngăn có bao nhiêu chiếc ba lô?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0" name="Picture 5">
            <a:extLst>
              <a:ext uri="{FF2B5EF4-FFF2-40B4-BE49-F238E27FC236}">
                <a16:creationId xmlns:a16="http://schemas.microsoft.com/office/drawing/2014/main" id="{6B4E5743-1199-715E-B96C-2FC3012A73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04486" y="391273"/>
            <a:ext cx="1525040" cy="1296284"/>
          </a:xfrm>
          <a:prstGeom prst="rect">
            <a:avLst/>
          </a:prstGeom>
        </p:spPr>
      </p:pic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0C959A8B-A84D-E3BF-38E2-B69E9B823119}"/>
              </a:ext>
            </a:extLst>
          </p:cNvPr>
          <p:cNvSpPr/>
          <p:nvPr/>
        </p:nvSpPr>
        <p:spPr>
          <a:xfrm>
            <a:off x="207169" y="3807619"/>
            <a:ext cx="892969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Hộp Văn bản 81">
                <a:extLst>
                  <a:ext uri="{FF2B5EF4-FFF2-40B4-BE49-F238E27FC236}">
                    <a16:creationId xmlns:a16="http://schemas.microsoft.com/office/drawing/2014/main" id="{EDA4C653-97C3-27A3-13B9-E70A9586B5D8}"/>
                  </a:ext>
                </a:extLst>
              </p:cNvPr>
              <p:cNvSpPr txBox="1"/>
              <p:nvPr/>
            </p:nvSpPr>
            <p:spPr>
              <a:xfrm>
                <a:off x="1641346" y="3863637"/>
                <a:ext cx="17777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×3=1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2" name="Hộp Văn bản 81">
                <a:extLst>
                  <a:ext uri="{FF2B5EF4-FFF2-40B4-BE49-F238E27FC236}">
                    <a16:creationId xmlns:a16="http://schemas.microsoft.com/office/drawing/2014/main" id="{EDA4C653-97C3-27A3-13B9-E70A9586B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46" y="3863637"/>
                <a:ext cx="177773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oogle Shape;2004;p61">
            <a:extLst>
              <a:ext uri="{FF2B5EF4-FFF2-40B4-BE49-F238E27FC236}">
                <a16:creationId xmlns:a16="http://schemas.microsoft.com/office/drawing/2014/main" id="{44465D88-26CB-C03B-9218-02931A209EB4}"/>
              </a:ext>
            </a:extLst>
          </p:cNvPr>
          <p:cNvGrpSpPr/>
          <p:nvPr/>
        </p:nvGrpSpPr>
        <p:grpSpPr>
          <a:xfrm rot="4273014">
            <a:off x="3256508" y="2784798"/>
            <a:ext cx="514438" cy="520449"/>
            <a:chOff x="4052860" y="1366510"/>
            <a:chExt cx="218208" cy="220767"/>
          </a:xfrm>
        </p:grpSpPr>
        <p:sp>
          <p:nvSpPr>
            <p:cNvPr id="84" name="Google Shape;2005;p61">
              <a:extLst>
                <a:ext uri="{FF2B5EF4-FFF2-40B4-BE49-F238E27FC236}">
                  <a16:creationId xmlns:a16="http://schemas.microsoft.com/office/drawing/2014/main" id="{7EF960FE-18D1-4F38-3251-C83D66A35B7B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06;p61">
              <a:extLst>
                <a:ext uri="{FF2B5EF4-FFF2-40B4-BE49-F238E27FC236}">
                  <a16:creationId xmlns:a16="http://schemas.microsoft.com/office/drawing/2014/main" id="{410F5540-D633-08FE-205B-EA358E4A68A3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07;p61">
              <a:extLst>
                <a:ext uri="{FF2B5EF4-FFF2-40B4-BE49-F238E27FC236}">
                  <a16:creationId xmlns:a16="http://schemas.microsoft.com/office/drawing/2014/main" id="{20E5EB12-D63A-74F8-3839-7156506A29C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08;p61">
              <a:extLst>
                <a:ext uri="{FF2B5EF4-FFF2-40B4-BE49-F238E27FC236}">
                  <a16:creationId xmlns:a16="http://schemas.microsoft.com/office/drawing/2014/main" id="{415E8D50-6717-3279-9DB9-1587F0C2636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09;p61">
              <a:extLst>
                <a:ext uri="{FF2B5EF4-FFF2-40B4-BE49-F238E27FC236}">
                  <a16:creationId xmlns:a16="http://schemas.microsoft.com/office/drawing/2014/main" id="{4530E991-8B3A-0508-D76F-9FF09E62B002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10;p61">
              <a:extLst>
                <a:ext uri="{FF2B5EF4-FFF2-40B4-BE49-F238E27FC236}">
                  <a16:creationId xmlns:a16="http://schemas.microsoft.com/office/drawing/2014/main" id="{EC8CEA58-5CAA-9ACD-B894-4D8D1CBFFE8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11;p61">
              <a:extLst>
                <a:ext uri="{FF2B5EF4-FFF2-40B4-BE49-F238E27FC236}">
                  <a16:creationId xmlns:a16="http://schemas.microsoft.com/office/drawing/2014/main" id="{D03E5484-AB79-B7A3-1A2A-C002AEB9943D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12;p61">
              <a:extLst>
                <a:ext uri="{FF2B5EF4-FFF2-40B4-BE49-F238E27FC236}">
                  <a16:creationId xmlns:a16="http://schemas.microsoft.com/office/drawing/2014/main" id="{32F5AA2D-AF19-B897-DE19-7E0AB0DDF826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13;p61">
              <a:extLst>
                <a:ext uri="{FF2B5EF4-FFF2-40B4-BE49-F238E27FC236}">
                  <a16:creationId xmlns:a16="http://schemas.microsoft.com/office/drawing/2014/main" id="{385FC452-381A-A18D-C2D2-12C8DB72C40D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14;p61">
              <a:extLst>
                <a:ext uri="{FF2B5EF4-FFF2-40B4-BE49-F238E27FC236}">
                  <a16:creationId xmlns:a16="http://schemas.microsoft.com/office/drawing/2014/main" id="{D9114976-E981-99A3-71E4-55019598F0E4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15;p61">
              <a:extLst>
                <a:ext uri="{FF2B5EF4-FFF2-40B4-BE49-F238E27FC236}">
                  <a16:creationId xmlns:a16="http://schemas.microsoft.com/office/drawing/2014/main" id="{9AB696B8-3FCC-7D3D-5B27-0C026482F30B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16;p61">
              <a:extLst>
                <a:ext uri="{FF2B5EF4-FFF2-40B4-BE49-F238E27FC236}">
                  <a16:creationId xmlns:a16="http://schemas.microsoft.com/office/drawing/2014/main" id="{1394325E-E53E-9099-683E-A83647E37D89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17;p61">
              <a:extLst>
                <a:ext uri="{FF2B5EF4-FFF2-40B4-BE49-F238E27FC236}">
                  <a16:creationId xmlns:a16="http://schemas.microsoft.com/office/drawing/2014/main" id="{9028234B-24A3-22B2-1FE7-B22681093848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18;p61">
              <a:extLst>
                <a:ext uri="{FF2B5EF4-FFF2-40B4-BE49-F238E27FC236}">
                  <a16:creationId xmlns:a16="http://schemas.microsoft.com/office/drawing/2014/main" id="{C1A73975-7D13-5E6B-A6FA-D46796F6FF98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19;p61">
              <a:extLst>
                <a:ext uri="{FF2B5EF4-FFF2-40B4-BE49-F238E27FC236}">
                  <a16:creationId xmlns:a16="http://schemas.microsoft.com/office/drawing/2014/main" id="{0AD82551-917D-FEE6-5E79-1008D3ACB375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20;p61">
              <a:extLst>
                <a:ext uri="{FF2B5EF4-FFF2-40B4-BE49-F238E27FC236}">
                  <a16:creationId xmlns:a16="http://schemas.microsoft.com/office/drawing/2014/main" id="{6A553CE8-2879-DF83-7FF0-55280675F055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21;p61">
              <a:extLst>
                <a:ext uri="{FF2B5EF4-FFF2-40B4-BE49-F238E27FC236}">
                  <a16:creationId xmlns:a16="http://schemas.microsoft.com/office/drawing/2014/main" id="{DA02E4E7-E6D8-782D-DBD7-3B5D97425A62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22;p61">
              <a:extLst>
                <a:ext uri="{FF2B5EF4-FFF2-40B4-BE49-F238E27FC236}">
                  <a16:creationId xmlns:a16="http://schemas.microsoft.com/office/drawing/2014/main" id="{B068026E-F67D-B106-A9D1-E0F3883B8AAB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23;p61">
              <a:extLst>
                <a:ext uri="{FF2B5EF4-FFF2-40B4-BE49-F238E27FC236}">
                  <a16:creationId xmlns:a16="http://schemas.microsoft.com/office/drawing/2014/main" id="{A602B151-2545-C9D3-11B2-93B160470CF5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24;p61">
              <a:extLst>
                <a:ext uri="{FF2B5EF4-FFF2-40B4-BE49-F238E27FC236}">
                  <a16:creationId xmlns:a16="http://schemas.microsoft.com/office/drawing/2014/main" id="{B07A7F4C-171C-C1DB-25E8-343C46D0992B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2004;p61">
            <a:extLst>
              <a:ext uri="{FF2B5EF4-FFF2-40B4-BE49-F238E27FC236}">
                <a16:creationId xmlns:a16="http://schemas.microsoft.com/office/drawing/2014/main" id="{BAD749A1-9676-C663-FA57-4B38D4BE0ABB}"/>
              </a:ext>
            </a:extLst>
          </p:cNvPr>
          <p:cNvGrpSpPr/>
          <p:nvPr/>
        </p:nvGrpSpPr>
        <p:grpSpPr>
          <a:xfrm rot="4273014">
            <a:off x="396434" y="4555966"/>
            <a:ext cx="514438" cy="520449"/>
            <a:chOff x="4052860" y="1366510"/>
            <a:chExt cx="218208" cy="220767"/>
          </a:xfrm>
        </p:grpSpPr>
        <p:sp>
          <p:nvSpPr>
            <p:cNvPr id="105" name="Google Shape;2005;p61">
              <a:extLst>
                <a:ext uri="{FF2B5EF4-FFF2-40B4-BE49-F238E27FC236}">
                  <a16:creationId xmlns:a16="http://schemas.microsoft.com/office/drawing/2014/main" id="{49F46D7A-4BA9-BB8A-D8B3-94D34DD75E7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06;p61">
              <a:extLst>
                <a:ext uri="{FF2B5EF4-FFF2-40B4-BE49-F238E27FC236}">
                  <a16:creationId xmlns:a16="http://schemas.microsoft.com/office/drawing/2014/main" id="{16D7CE43-DC61-6AAF-5958-E8500BC9FECB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07;p61">
              <a:extLst>
                <a:ext uri="{FF2B5EF4-FFF2-40B4-BE49-F238E27FC236}">
                  <a16:creationId xmlns:a16="http://schemas.microsoft.com/office/drawing/2014/main" id="{346F8FF7-C8A9-7329-7F29-B09A7FED49A8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08;p61">
              <a:extLst>
                <a:ext uri="{FF2B5EF4-FFF2-40B4-BE49-F238E27FC236}">
                  <a16:creationId xmlns:a16="http://schemas.microsoft.com/office/drawing/2014/main" id="{5B22F7BC-5AF0-71E5-DDCB-6DAC2C7136A8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09;p61">
              <a:extLst>
                <a:ext uri="{FF2B5EF4-FFF2-40B4-BE49-F238E27FC236}">
                  <a16:creationId xmlns:a16="http://schemas.microsoft.com/office/drawing/2014/main" id="{7756F310-5EA6-E312-4C23-8EA4FA66B0B2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10;p61">
              <a:extLst>
                <a:ext uri="{FF2B5EF4-FFF2-40B4-BE49-F238E27FC236}">
                  <a16:creationId xmlns:a16="http://schemas.microsoft.com/office/drawing/2014/main" id="{F0A19FCD-0B96-2464-67B5-E991D5F81F5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11;p61">
              <a:extLst>
                <a:ext uri="{FF2B5EF4-FFF2-40B4-BE49-F238E27FC236}">
                  <a16:creationId xmlns:a16="http://schemas.microsoft.com/office/drawing/2014/main" id="{050FF9E2-8309-89FF-E656-4CCCD8E2B728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12;p61">
              <a:extLst>
                <a:ext uri="{FF2B5EF4-FFF2-40B4-BE49-F238E27FC236}">
                  <a16:creationId xmlns:a16="http://schemas.microsoft.com/office/drawing/2014/main" id="{F24B2016-0FF5-76B8-97F5-CE325664759E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13;p61">
              <a:extLst>
                <a:ext uri="{FF2B5EF4-FFF2-40B4-BE49-F238E27FC236}">
                  <a16:creationId xmlns:a16="http://schemas.microsoft.com/office/drawing/2014/main" id="{965D3421-4061-C831-86D5-13E67C361A2D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14;p61">
              <a:extLst>
                <a:ext uri="{FF2B5EF4-FFF2-40B4-BE49-F238E27FC236}">
                  <a16:creationId xmlns:a16="http://schemas.microsoft.com/office/drawing/2014/main" id="{1BE52F67-0972-8F8B-3CB4-9452681E4616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15;p61">
              <a:extLst>
                <a:ext uri="{FF2B5EF4-FFF2-40B4-BE49-F238E27FC236}">
                  <a16:creationId xmlns:a16="http://schemas.microsoft.com/office/drawing/2014/main" id="{BF990D3A-8C52-E82A-5C36-78C7ACD2B7C8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16;p61">
              <a:extLst>
                <a:ext uri="{FF2B5EF4-FFF2-40B4-BE49-F238E27FC236}">
                  <a16:creationId xmlns:a16="http://schemas.microsoft.com/office/drawing/2014/main" id="{B0A344BC-B6E4-BCBF-9A29-AEDD6973CBC8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17;p61">
              <a:extLst>
                <a:ext uri="{FF2B5EF4-FFF2-40B4-BE49-F238E27FC236}">
                  <a16:creationId xmlns:a16="http://schemas.microsoft.com/office/drawing/2014/main" id="{AD5012BD-FD4F-96E9-850B-524C83482B5D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18;p61">
              <a:extLst>
                <a:ext uri="{FF2B5EF4-FFF2-40B4-BE49-F238E27FC236}">
                  <a16:creationId xmlns:a16="http://schemas.microsoft.com/office/drawing/2014/main" id="{B5223B03-1818-0569-37EF-B35F5A483ECF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19;p61">
              <a:extLst>
                <a:ext uri="{FF2B5EF4-FFF2-40B4-BE49-F238E27FC236}">
                  <a16:creationId xmlns:a16="http://schemas.microsoft.com/office/drawing/2014/main" id="{8BFB114A-2903-C2F9-C439-806E8D4C82C5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20;p61">
              <a:extLst>
                <a:ext uri="{FF2B5EF4-FFF2-40B4-BE49-F238E27FC236}">
                  <a16:creationId xmlns:a16="http://schemas.microsoft.com/office/drawing/2014/main" id="{534D1442-69BA-8AF9-8FD3-2BFF8DFDE37F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21;p61">
              <a:extLst>
                <a:ext uri="{FF2B5EF4-FFF2-40B4-BE49-F238E27FC236}">
                  <a16:creationId xmlns:a16="http://schemas.microsoft.com/office/drawing/2014/main" id="{BC66CCA3-94DB-03CB-A4BA-198A3509BBE5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22;p61">
              <a:extLst>
                <a:ext uri="{FF2B5EF4-FFF2-40B4-BE49-F238E27FC236}">
                  <a16:creationId xmlns:a16="http://schemas.microsoft.com/office/drawing/2014/main" id="{703EC222-9967-1BD8-36F9-B8B30F53FE2B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23;p61">
              <a:extLst>
                <a:ext uri="{FF2B5EF4-FFF2-40B4-BE49-F238E27FC236}">
                  <a16:creationId xmlns:a16="http://schemas.microsoft.com/office/drawing/2014/main" id="{7F93BC92-5A9F-DB05-8B15-C4E4E177E98B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24;p61">
              <a:extLst>
                <a:ext uri="{FF2B5EF4-FFF2-40B4-BE49-F238E27FC236}">
                  <a16:creationId xmlns:a16="http://schemas.microsoft.com/office/drawing/2014/main" id="{5E6E8E0C-0F07-5029-1F02-BF87505EA626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2004;p61">
            <a:extLst>
              <a:ext uri="{FF2B5EF4-FFF2-40B4-BE49-F238E27FC236}">
                <a16:creationId xmlns:a16="http://schemas.microsoft.com/office/drawing/2014/main" id="{67C0C855-652A-F068-85B6-FA2D9BD053A3}"/>
              </a:ext>
            </a:extLst>
          </p:cNvPr>
          <p:cNvGrpSpPr/>
          <p:nvPr/>
        </p:nvGrpSpPr>
        <p:grpSpPr>
          <a:xfrm rot="4273014">
            <a:off x="8179157" y="1218669"/>
            <a:ext cx="514438" cy="520449"/>
            <a:chOff x="4052860" y="1366510"/>
            <a:chExt cx="218208" cy="220767"/>
          </a:xfrm>
        </p:grpSpPr>
        <p:sp>
          <p:nvSpPr>
            <p:cNvPr id="126" name="Google Shape;2005;p61">
              <a:extLst>
                <a:ext uri="{FF2B5EF4-FFF2-40B4-BE49-F238E27FC236}">
                  <a16:creationId xmlns:a16="http://schemas.microsoft.com/office/drawing/2014/main" id="{A469C2A4-360C-61CE-FC44-CFCD672E3BF4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06;p61">
              <a:extLst>
                <a:ext uri="{FF2B5EF4-FFF2-40B4-BE49-F238E27FC236}">
                  <a16:creationId xmlns:a16="http://schemas.microsoft.com/office/drawing/2014/main" id="{309BE338-1267-CBD6-81CA-556BC0E3A21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07;p61">
              <a:extLst>
                <a:ext uri="{FF2B5EF4-FFF2-40B4-BE49-F238E27FC236}">
                  <a16:creationId xmlns:a16="http://schemas.microsoft.com/office/drawing/2014/main" id="{8148946F-6B57-D94D-03B0-238700A22DE0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08;p61">
              <a:extLst>
                <a:ext uri="{FF2B5EF4-FFF2-40B4-BE49-F238E27FC236}">
                  <a16:creationId xmlns:a16="http://schemas.microsoft.com/office/drawing/2014/main" id="{9CAA89DB-5C92-BAAA-EDF7-2CED9AB79064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09;p61">
              <a:extLst>
                <a:ext uri="{FF2B5EF4-FFF2-40B4-BE49-F238E27FC236}">
                  <a16:creationId xmlns:a16="http://schemas.microsoft.com/office/drawing/2014/main" id="{CFB49EB3-7D4A-D0AD-0A47-BD5162C2E5BE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10;p61">
              <a:extLst>
                <a:ext uri="{FF2B5EF4-FFF2-40B4-BE49-F238E27FC236}">
                  <a16:creationId xmlns:a16="http://schemas.microsoft.com/office/drawing/2014/main" id="{891A2434-49CD-2AA9-92EB-E3D4C972EA1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11;p61">
              <a:extLst>
                <a:ext uri="{FF2B5EF4-FFF2-40B4-BE49-F238E27FC236}">
                  <a16:creationId xmlns:a16="http://schemas.microsoft.com/office/drawing/2014/main" id="{9901AECC-266B-8A7D-587D-9CF04BA7FBC5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12;p61">
              <a:extLst>
                <a:ext uri="{FF2B5EF4-FFF2-40B4-BE49-F238E27FC236}">
                  <a16:creationId xmlns:a16="http://schemas.microsoft.com/office/drawing/2014/main" id="{07A9266D-BF2B-AD32-279F-A39375749793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13;p61">
              <a:extLst>
                <a:ext uri="{FF2B5EF4-FFF2-40B4-BE49-F238E27FC236}">
                  <a16:creationId xmlns:a16="http://schemas.microsoft.com/office/drawing/2014/main" id="{45839243-3A52-90AC-10BE-CEC55037E98B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14;p61">
              <a:extLst>
                <a:ext uri="{FF2B5EF4-FFF2-40B4-BE49-F238E27FC236}">
                  <a16:creationId xmlns:a16="http://schemas.microsoft.com/office/drawing/2014/main" id="{30181252-C23C-2F29-5979-1F60C3706B88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15;p61">
              <a:extLst>
                <a:ext uri="{FF2B5EF4-FFF2-40B4-BE49-F238E27FC236}">
                  <a16:creationId xmlns:a16="http://schemas.microsoft.com/office/drawing/2014/main" id="{B272BB4D-ADCF-BF9C-624F-F468463CB1E7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16;p61">
              <a:extLst>
                <a:ext uri="{FF2B5EF4-FFF2-40B4-BE49-F238E27FC236}">
                  <a16:creationId xmlns:a16="http://schemas.microsoft.com/office/drawing/2014/main" id="{340A297D-E02F-8C4D-3AA8-F68BCBC06935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17;p61">
              <a:extLst>
                <a:ext uri="{FF2B5EF4-FFF2-40B4-BE49-F238E27FC236}">
                  <a16:creationId xmlns:a16="http://schemas.microsoft.com/office/drawing/2014/main" id="{6FE8CF24-5A43-C822-65F8-8CF1A1F0931C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18;p61">
              <a:extLst>
                <a:ext uri="{FF2B5EF4-FFF2-40B4-BE49-F238E27FC236}">
                  <a16:creationId xmlns:a16="http://schemas.microsoft.com/office/drawing/2014/main" id="{95C78D3E-BE64-5994-513E-C363C4B090C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19;p61">
              <a:extLst>
                <a:ext uri="{FF2B5EF4-FFF2-40B4-BE49-F238E27FC236}">
                  <a16:creationId xmlns:a16="http://schemas.microsoft.com/office/drawing/2014/main" id="{519AA9D1-FC9A-670A-5F63-CDC11BF6762F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20;p61">
              <a:extLst>
                <a:ext uri="{FF2B5EF4-FFF2-40B4-BE49-F238E27FC236}">
                  <a16:creationId xmlns:a16="http://schemas.microsoft.com/office/drawing/2014/main" id="{EF80C2B2-6272-C13D-8F74-DA515E256F35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21;p61">
              <a:extLst>
                <a:ext uri="{FF2B5EF4-FFF2-40B4-BE49-F238E27FC236}">
                  <a16:creationId xmlns:a16="http://schemas.microsoft.com/office/drawing/2014/main" id="{A4302972-E684-0C30-953D-C0A831140298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22;p61">
              <a:extLst>
                <a:ext uri="{FF2B5EF4-FFF2-40B4-BE49-F238E27FC236}">
                  <a16:creationId xmlns:a16="http://schemas.microsoft.com/office/drawing/2014/main" id="{BD2FCA23-F578-4CE4-EC4B-DAC45FEE6F19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23;p61">
              <a:extLst>
                <a:ext uri="{FF2B5EF4-FFF2-40B4-BE49-F238E27FC236}">
                  <a16:creationId xmlns:a16="http://schemas.microsoft.com/office/drawing/2014/main" id="{A6428496-CEAC-4FA5-4443-C200021311D6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24;p61">
              <a:extLst>
                <a:ext uri="{FF2B5EF4-FFF2-40B4-BE49-F238E27FC236}">
                  <a16:creationId xmlns:a16="http://schemas.microsoft.com/office/drawing/2014/main" id="{26E5B523-71D2-1A1C-C799-15EA51029783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Google Shape;1112;p44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1113" name="Google Shape;1113;p44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44"/>
          <p:cNvGrpSpPr/>
          <p:nvPr/>
        </p:nvGrpSpPr>
        <p:grpSpPr>
          <a:xfrm>
            <a:off x="-168988" y="2504580"/>
            <a:ext cx="1553013" cy="1242996"/>
            <a:chOff x="396687" y="1153387"/>
            <a:chExt cx="3107939" cy="2989131"/>
          </a:xfrm>
        </p:grpSpPr>
        <p:sp>
          <p:nvSpPr>
            <p:cNvPr id="1119" name="Google Shape;1119;p44"/>
            <p:cNvSpPr/>
            <p:nvPr/>
          </p:nvSpPr>
          <p:spPr>
            <a:xfrm>
              <a:off x="734008" y="1153387"/>
              <a:ext cx="2770535" cy="261370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2397266" y="3329852"/>
              <a:ext cx="812668" cy="812657"/>
            </a:xfrm>
            <a:custGeom>
              <a:avLst/>
              <a:gdLst/>
              <a:ahLst/>
              <a:cxnLst/>
              <a:rect l="l" t="t" r="r" b="b"/>
              <a:pathLst>
                <a:path w="4421" h="4421" extrusionOk="0">
                  <a:moveTo>
                    <a:pt x="2249" y="0"/>
                  </a:moveTo>
                  <a:cubicBezTo>
                    <a:pt x="1836" y="0"/>
                    <a:pt x="1499" y="103"/>
                    <a:pt x="1293" y="233"/>
                  </a:cubicBezTo>
                  <a:lnTo>
                    <a:pt x="1189" y="233"/>
                  </a:lnTo>
                  <a:cubicBezTo>
                    <a:pt x="646" y="543"/>
                    <a:pt x="310" y="982"/>
                    <a:pt x="104" y="1629"/>
                  </a:cubicBezTo>
                  <a:cubicBezTo>
                    <a:pt x="0" y="1835"/>
                    <a:pt x="0" y="2042"/>
                    <a:pt x="0" y="2275"/>
                  </a:cubicBezTo>
                  <a:cubicBezTo>
                    <a:pt x="0" y="3464"/>
                    <a:pt x="957" y="4420"/>
                    <a:pt x="2249" y="4420"/>
                  </a:cubicBezTo>
                  <a:lnTo>
                    <a:pt x="2482" y="4420"/>
                  </a:lnTo>
                  <a:cubicBezTo>
                    <a:pt x="2689" y="4420"/>
                    <a:pt x="2895" y="4317"/>
                    <a:pt x="2999" y="4317"/>
                  </a:cubicBezTo>
                  <a:lnTo>
                    <a:pt x="3128" y="4214"/>
                  </a:lnTo>
                  <a:cubicBezTo>
                    <a:pt x="3774" y="3878"/>
                    <a:pt x="4291" y="3231"/>
                    <a:pt x="4421" y="2378"/>
                  </a:cubicBezTo>
                  <a:lnTo>
                    <a:pt x="4421" y="2275"/>
                  </a:lnTo>
                  <a:lnTo>
                    <a:pt x="4421" y="1835"/>
                  </a:lnTo>
                  <a:cubicBezTo>
                    <a:pt x="4188" y="750"/>
                    <a:pt x="3335" y="0"/>
                    <a:pt x="2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2615835" y="3372499"/>
              <a:ext cx="551276" cy="294843"/>
            </a:xfrm>
            <a:custGeom>
              <a:avLst/>
              <a:gdLst/>
              <a:ahLst/>
              <a:cxnLst/>
              <a:rect l="l" t="t" r="r" b="b"/>
              <a:pathLst>
                <a:path w="2999" h="1604" extrusionOk="0">
                  <a:moveTo>
                    <a:pt x="0" y="1"/>
                  </a:moveTo>
                  <a:cubicBezTo>
                    <a:pt x="0" y="208"/>
                    <a:pt x="104" y="414"/>
                    <a:pt x="207" y="518"/>
                  </a:cubicBezTo>
                  <a:cubicBezTo>
                    <a:pt x="104" y="414"/>
                    <a:pt x="104" y="208"/>
                    <a:pt x="104" y="1"/>
                  </a:cubicBezTo>
                  <a:close/>
                  <a:moveTo>
                    <a:pt x="207" y="518"/>
                  </a:moveTo>
                  <a:cubicBezTo>
                    <a:pt x="310" y="854"/>
                    <a:pt x="647" y="957"/>
                    <a:pt x="853" y="957"/>
                  </a:cubicBezTo>
                  <a:cubicBezTo>
                    <a:pt x="647" y="957"/>
                    <a:pt x="310" y="750"/>
                    <a:pt x="207" y="518"/>
                  </a:cubicBezTo>
                  <a:close/>
                  <a:moveTo>
                    <a:pt x="1293" y="854"/>
                  </a:moveTo>
                  <a:cubicBezTo>
                    <a:pt x="1164" y="854"/>
                    <a:pt x="957" y="957"/>
                    <a:pt x="853" y="957"/>
                  </a:cubicBezTo>
                  <a:cubicBezTo>
                    <a:pt x="957" y="957"/>
                    <a:pt x="1164" y="957"/>
                    <a:pt x="1293" y="854"/>
                  </a:cubicBezTo>
                  <a:close/>
                  <a:moveTo>
                    <a:pt x="1500" y="750"/>
                  </a:moveTo>
                  <a:cubicBezTo>
                    <a:pt x="1396" y="750"/>
                    <a:pt x="1293" y="854"/>
                    <a:pt x="1293" y="854"/>
                  </a:cubicBezTo>
                  <a:lnTo>
                    <a:pt x="1500" y="854"/>
                  </a:lnTo>
                  <a:cubicBezTo>
                    <a:pt x="1577" y="828"/>
                    <a:pt x="1663" y="815"/>
                    <a:pt x="1753" y="815"/>
                  </a:cubicBezTo>
                  <a:cubicBezTo>
                    <a:pt x="2023" y="815"/>
                    <a:pt x="2333" y="931"/>
                    <a:pt x="2585" y="1164"/>
                  </a:cubicBezTo>
                  <a:cubicBezTo>
                    <a:pt x="2353" y="854"/>
                    <a:pt x="1939" y="750"/>
                    <a:pt x="1500" y="750"/>
                  </a:cubicBezTo>
                  <a:close/>
                  <a:moveTo>
                    <a:pt x="2585" y="1164"/>
                  </a:moveTo>
                  <a:lnTo>
                    <a:pt x="2585" y="1293"/>
                  </a:lnTo>
                  <a:cubicBezTo>
                    <a:pt x="2689" y="1500"/>
                    <a:pt x="2895" y="1603"/>
                    <a:pt x="2999" y="1603"/>
                  </a:cubicBezTo>
                  <a:cubicBezTo>
                    <a:pt x="2895" y="1603"/>
                    <a:pt x="2792" y="1397"/>
                    <a:pt x="2689" y="1293"/>
                  </a:cubicBezTo>
                  <a:cubicBezTo>
                    <a:pt x="2585" y="1293"/>
                    <a:pt x="2585" y="1164"/>
                    <a:pt x="2585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2416200" y="3610182"/>
              <a:ext cx="437308" cy="532335"/>
            </a:xfrm>
            <a:custGeom>
              <a:avLst/>
              <a:gdLst/>
              <a:ahLst/>
              <a:cxnLst/>
              <a:rect l="l" t="t" r="r" b="b"/>
              <a:pathLst>
                <a:path w="2379" h="2896" extrusionOk="0">
                  <a:moveTo>
                    <a:pt x="647" y="0"/>
                  </a:moveTo>
                  <a:cubicBezTo>
                    <a:pt x="440" y="0"/>
                    <a:pt x="207" y="0"/>
                    <a:pt x="1" y="104"/>
                  </a:cubicBezTo>
                  <a:cubicBezTo>
                    <a:pt x="138" y="104"/>
                    <a:pt x="288" y="58"/>
                    <a:pt x="433" y="58"/>
                  </a:cubicBezTo>
                  <a:cubicBezTo>
                    <a:pt x="506" y="58"/>
                    <a:pt x="578" y="69"/>
                    <a:pt x="647" y="104"/>
                  </a:cubicBezTo>
                  <a:cubicBezTo>
                    <a:pt x="957" y="104"/>
                    <a:pt x="1293" y="414"/>
                    <a:pt x="1396" y="750"/>
                  </a:cubicBezTo>
                  <a:cubicBezTo>
                    <a:pt x="1293" y="414"/>
                    <a:pt x="957" y="104"/>
                    <a:pt x="647" y="0"/>
                  </a:cubicBezTo>
                  <a:close/>
                  <a:moveTo>
                    <a:pt x="1396" y="750"/>
                  </a:moveTo>
                  <a:lnTo>
                    <a:pt x="1396" y="1396"/>
                  </a:lnTo>
                  <a:cubicBezTo>
                    <a:pt x="1396" y="1164"/>
                    <a:pt x="1500" y="957"/>
                    <a:pt x="1396" y="750"/>
                  </a:cubicBezTo>
                  <a:close/>
                  <a:moveTo>
                    <a:pt x="1396" y="1396"/>
                  </a:moveTo>
                  <a:cubicBezTo>
                    <a:pt x="1396" y="1500"/>
                    <a:pt x="1293" y="1500"/>
                    <a:pt x="1293" y="1603"/>
                  </a:cubicBezTo>
                  <a:cubicBezTo>
                    <a:pt x="1293" y="1810"/>
                    <a:pt x="1293" y="2249"/>
                    <a:pt x="1500" y="2456"/>
                  </a:cubicBezTo>
                  <a:cubicBezTo>
                    <a:pt x="1293" y="2249"/>
                    <a:pt x="1293" y="1810"/>
                    <a:pt x="1396" y="1603"/>
                  </a:cubicBezTo>
                  <a:lnTo>
                    <a:pt x="1396" y="1396"/>
                  </a:lnTo>
                  <a:close/>
                  <a:moveTo>
                    <a:pt x="1500" y="2456"/>
                  </a:moveTo>
                  <a:cubicBezTo>
                    <a:pt x="1603" y="2585"/>
                    <a:pt x="1733" y="2585"/>
                    <a:pt x="1939" y="2585"/>
                  </a:cubicBezTo>
                  <a:cubicBezTo>
                    <a:pt x="1733" y="2585"/>
                    <a:pt x="1603" y="2456"/>
                    <a:pt x="1500" y="2456"/>
                  </a:cubicBezTo>
                  <a:close/>
                  <a:moveTo>
                    <a:pt x="1939" y="2585"/>
                  </a:moveTo>
                  <a:cubicBezTo>
                    <a:pt x="2043" y="2689"/>
                    <a:pt x="2146" y="2689"/>
                    <a:pt x="2146" y="2792"/>
                  </a:cubicBezTo>
                  <a:cubicBezTo>
                    <a:pt x="2250" y="2792"/>
                    <a:pt x="2250" y="2792"/>
                    <a:pt x="2379" y="2895"/>
                  </a:cubicBezTo>
                  <a:cubicBezTo>
                    <a:pt x="2379" y="2792"/>
                    <a:pt x="2250" y="2792"/>
                    <a:pt x="2250" y="2689"/>
                  </a:cubicBezTo>
                  <a:cubicBezTo>
                    <a:pt x="2146" y="2689"/>
                    <a:pt x="2043" y="2585"/>
                    <a:pt x="1939" y="2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2872457" y="3747866"/>
              <a:ext cx="336758" cy="375723"/>
            </a:xfrm>
            <a:custGeom>
              <a:avLst/>
              <a:gdLst/>
              <a:ahLst/>
              <a:cxnLst/>
              <a:rect l="l" t="t" r="r" b="b"/>
              <a:pathLst>
                <a:path w="1832" h="2044" extrusionOk="0">
                  <a:moveTo>
                    <a:pt x="853" y="1"/>
                  </a:moveTo>
                  <a:cubicBezTo>
                    <a:pt x="543" y="104"/>
                    <a:pt x="207" y="104"/>
                    <a:pt x="104" y="415"/>
                  </a:cubicBezTo>
                  <a:cubicBezTo>
                    <a:pt x="310" y="208"/>
                    <a:pt x="543" y="104"/>
                    <a:pt x="853" y="104"/>
                  </a:cubicBezTo>
                  <a:cubicBezTo>
                    <a:pt x="1021" y="53"/>
                    <a:pt x="1183" y="27"/>
                    <a:pt x="1344" y="27"/>
                  </a:cubicBezTo>
                  <a:cubicBezTo>
                    <a:pt x="1505" y="27"/>
                    <a:pt x="1665" y="52"/>
                    <a:pt x="1832" y="103"/>
                  </a:cubicBezTo>
                  <a:lnTo>
                    <a:pt x="1832" y="103"/>
                  </a:lnTo>
                  <a:cubicBezTo>
                    <a:pt x="1497" y="1"/>
                    <a:pt x="1188" y="1"/>
                    <a:pt x="853" y="1"/>
                  </a:cubicBezTo>
                  <a:close/>
                  <a:moveTo>
                    <a:pt x="103" y="415"/>
                  </a:moveTo>
                  <a:cubicBezTo>
                    <a:pt x="0" y="647"/>
                    <a:pt x="0" y="854"/>
                    <a:pt x="104" y="1061"/>
                  </a:cubicBezTo>
                  <a:cubicBezTo>
                    <a:pt x="104" y="1190"/>
                    <a:pt x="207" y="1190"/>
                    <a:pt x="207" y="1293"/>
                  </a:cubicBezTo>
                  <a:lnTo>
                    <a:pt x="207" y="1293"/>
                  </a:lnTo>
                  <a:cubicBezTo>
                    <a:pt x="207" y="1190"/>
                    <a:pt x="104" y="1061"/>
                    <a:pt x="104" y="957"/>
                  </a:cubicBezTo>
                  <a:cubicBezTo>
                    <a:pt x="104" y="854"/>
                    <a:pt x="0" y="647"/>
                    <a:pt x="103" y="415"/>
                  </a:cubicBezTo>
                  <a:close/>
                  <a:moveTo>
                    <a:pt x="207" y="1293"/>
                  </a:moveTo>
                  <a:cubicBezTo>
                    <a:pt x="207" y="1397"/>
                    <a:pt x="310" y="1500"/>
                    <a:pt x="310" y="1604"/>
                  </a:cubicBezTo>
                  <a:cubicBezTo>
                    <a:pt x="310" y="1707"/>
                    <a:pt x="414" y="1707"/>
                    <a:pt x="414" y="1836"/>
                  </a:cubicBezTo>
                  <a:lnTo>
                    <a:pt x="414" y="1604"/>
                  </a:lnTo>
                  <a:cubicBezTo>
                    <a:pt x="310" y="1500"/>
                    <a:pt x="310" y="1397"/>
                    <a:pt x="207" y="1293"/>
                  </a:cubicBezTo>
                  <a:close/>
                  <a:moveTo>
                    <a:pt x="414" y="1836"/>
                  </a:moveTo>
                  <a:lnTo>
                    <a:pt x="414" y="2043"/>
                  </a:lnTo>
                  <a:lnTo>
                    <a:pt x="543" y="1940"/>
                  </a:lnTo>
                  <a:cubicBezTo>
                    <a:pt x="414" y="1940"/>
                    <a:pt x="414" y="1836"/>
                    <a:pt x="414" y="18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1427767" y="2441251"/>
              <a:ext cx="294847" cy="413589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2516018" y="2441251"/>
              <a:ext cx="275730" cy="413589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1385120" y="1785370"/>
              <a:ext cx="1425708" cy="1406755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572424" y="2973419"/>
              <a:ext cx="655870" cy="655861"/>
            </a:xfrm>
            <a:custGeom>
              <a:avLst/>
              <a:gdLst/>
              <a:ahLst/>
              <a:cxnLst/>
              <a:rect l="l" t="t" r="r" b="b"/>
              <a:pathLst>
                <a:path w="3568" h="3568" extrusionOk="0">
                  <a:moveTo>
                    <a:pt x="1836" y="0"/>
                  </a:moveTo>
                  <a:cubicBezTo>
                    <a:pt x="880" y="0"/>
                    <a:pt x="1" y="879"/>
                    <a:pt x="1" y="1836"/>
                  </a:cubicBezTo>
                  <a:cubicBezTo>
                    <a:pt x="1" y="2818"/>
                    <a:pt x="880" y="3568"/>
                    <a:pt x="1836" y="3568"/>
                  </a:cubicBezTo>
                  <a:cubicBezTo>
                    <a:pt x="2818" y="3568"/>
                    <a:pt x="3568" y="2818"/>
                    <a:pt x="3568" y="1836"/>
                  </a:cubicBezTo>
                  <a:cubicBezTo>
                    <a:pt x="3568" y="879"/>
                    <a:pt x="2818" y="0"/>
                    <a:pt x="1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396687" y="3230036"/>
              <a:ext cx="1007517" cy="118930"/>
            </a:xfrm>
            <a:custGeom>
              <a:avLst/>
              <a:gdLst/>
              <a:ahLst/>
              <a:cxnLst/>
              <a:rect l="l" t="t" r="r" b="b"/>
              <a:pathLst>
                <a:path w="5481" h="647" extrusionOk="0">
                  <a:moveTo>
                    <a:pt x="1086" y="0"/>
                  </a:moveTo>
                  <a:cubicBezTo>
                    <a:pt x="440" y="0"/>
                    <a:pt x="0" y="129"/>
                    <a:pt x="0" y="336"/>
                  </a:cubicBezTo>
                  <a:cubicBezTo>
                    <a:pt x="0" y="543"/>
                    <a:pt x="1603" y="646"/>
                    <a:pt x="2792" y="646"/>
                  </a:cubicBezTo>
                  <a:cubicBezTo>
                    <a:pt x="3878" y="646"/>
                    <a:pt x="5480" y="543"/>
                    <a:pt x="5480" y="336"/>
                  </a:cubicBezTo>
                  <a:cubicBezTo>
                    <a:pt x="5480" y="129"/>
                    <a:pt x="5067" y="0"/>
                    <a:pt x="4524" y="0"/>
                  </a:cubicBezTo>
                  <a:lnTo>
                    <a:pt x="4524" y="129"/>
                  </a:lnTo>
                  <a:cubicBezTo>
                    <a:pt x="5067" y="129"/>
                    <a:pt x="5377" y="233"/>
                    <a:pt x="5377" y="336"/>
                  </a:cubicBezTo>
                  <a:cubicBezTo>
                    <a:pt x="5377" y="336"/>
                    <a:pt x="4524" y="543"/>
                    <a:pt x="2792" y="543"/>
                  </a:cubicBezTo>
                  <a:cubicBezTo>
                    <a:pt x="957" y="543"/>
                    <a:pt x="104" y="336"/>
                    <a:pt x="104" y="336"/>
                  </a:cubicBezTo>
                  <a:cubicBezTo>
                    <a:pt x="104" y="233"/>
                    <a:pt x="440" y="129"/>
                    <a:pt x="1086" y="129"/>
                  </a:cubicBezTo>
                  <a:lnTo>
                    <a:pt x="10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1603689" y="3648234"/>
              <a:ext cx="356427" cy="337489"/>
            </a:xfrm>
            <a:custGeom>
              <a:avLst/>
              <a:gdLst/>
              <a:ahLst/>
              <a:cxnLst/>
              <a:rect l="l" t="t" r="r" b="b"/>
              <a:pathLst>
                <a:path w="1939" h="1836" extrusionOk="0">
                  <a:moveTo>
                    <a:pt x="982" y="0"/>
                  </a:moveTo>
                  <a:cubicBezTo>
                    <a:pt x="440" y="0"/>
                    <a:pt x="0" y="439"/>
                    <a:pt x="0" y="957"/>
                  </a:cubicBezTo>
                  <a:cubicBezTo>
                    <a:pt x="0" y="1499"/>
                    <a:pt x="440" y="1835"/>
                    <a:pt x="982" y="1835"/>
                  </a:cubicBezTo>
                  <a:cubicBezTo>
                    <a:pt x="1499" y="1835"/>
                    <a:pt x="1939" y="1499"/>
                    <a:pt x="1939" y="957"/>
                  </a:cubicBezTo>
                  <a:cubicBezTo>
                    <a:pt x="1939" y="439"/>
                    <a:pt x="1499" y="0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553490" y="2517170"/>
              <a:ext cx="256797" cy="261572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50" y="1"/>
                  </a:moveTo>
                  <a:cubicBezTo>
                    <a:pt x="336" y="1"/>
                    <a:pt x="0" y="337"/>
                    <a:pt x="0" y="776"/>
                  </a:cubicBezTo>
                  <a:cubicBezTo>
                    <a:pt x="0" y="1086"/>
                    <a:pt x="336" y="1422"/>
                    <a:pt x="750" y="1422"/>
                  </a:cubicBezTo>
                  <a:cubicBezTo>
                    <a:pt x="1086" y="1422"/>
                    <a:pt x="1396" y="1086"/>
                    <a:pt x="1396" y="776"/>
                  </a:cubicBezTo>
                  <a:cubicBezTo>
                    <a:pt x="1396" y="337"/>
                    <a:pt x="1086" y="1"/>
                    <a:pt x="7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4"/>
            <p:cNvSpPr/>
            <p:nvPr/>
          </p:nvSpPr>
          <p:spPr>
            <a:xfrm>
              <a:off x="1997996" y="1234269"/>
              <a:ext cx="237863" cy="256609"/>
            </a:xfrm>
            <a:custGeom>
              <a:avLst/>
              <a:gdLst/>
              <a:ahLst/>
              <a:cxnLst/>
              <a:rect l="l" t="t" r="r" b="b"/>
              <a:pathLst>
                <a:path w="1294" h="1396" extrusionOk="0">
                  <a:moveTo>
                    <a:pt x="647" y="0"/>
                  </a:moveTo>
                  <a:lnTo>
                    <a:pt x="544" y="646"/>
                  </a:lnTo>
                  <a:lnTo>
                    <a:pt x="1" y="750"/>
                  </a:lnTo>
                  <a:lnTo>
                    <a:pt x="544" y="853"/>
                  </a:lnTo>
                  <a:lnTo>
                    <a:pt x="647" y="1396"/>
                  </a:lnTo>
                  <a:lnTo>
                    <a:pt x="776" y="853"/>
                  </a:lnTo>
                  <a:lnTo>
                    <a:pt x="1293" y="750"/>
                  </a:lnTo>
                  <a:lnTo>
                    <a:pt x="776" y="64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4"/>
            <p:cNvSpPr/>
            <p:nvPr/>
          </p:nvSpPr>
          <p:spPr>
            <a:xfrm>
              <a:off x="3247829" y="3134999"/>
              <a:ext cx="256797" cy="256793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750" y="0"/>
                  </a:moveTo>
                  <a:lnTo>
                    <a:pt x="647" y="646"/>
                  </a:lnTo>
                  <a:lnTo>
                    <a:pt x="0" y="750"/>
                  </a:lnTo>
                  <a:lnTo>
                    <a:pt x="647" y="853"/>
                  </a:lnTo>
                  <a:lnTo>
                    <a:pt x="750" y="1396"/>
                  </a:lnTo>
                  <a:lnTo>
                    <a:pt x="853" y="853"/>
                  </a:lnTo>
                  <a:lnTo>
                    <a:pt x="1396" y="750"/>
                  </a:lnTo>
                  <a:lnTo>
                    <a:pt x="853" y="646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>
              <a:off x="1285302" y="3429484"/>
              <a:ext cx="261392" cy="256793"/>
            </a:xfrm>
            <a:custGeom>
              <a:avLst/>
              <a:gdLst/>
              <a:ahLst/>
              <a:cxnLst/>
              <a:rect l="l" t="t" r="r" b="b"/>
              <a:pathLst>
                <a:path w="1422" h="1397" extrusionOk="0">
                  <a:moveTo>
                    <a:pt x="646" y="1"/>
                  </a:moveTo>
                  <a:lnTo>
                    <a:pt x="543" y="544"/>
                  </a:lnTo>
                  <a:lnTo>
                    <a:pt x="0" y="647"/>
                  </a:lnTo>
                  <a:lnTo>
                    <a:pt x="543" y="751"/>
                  </a:lnTo>
                  <a:lnTo>
                    <a:pt x="646" y="1397"/>
                  </a:lnTo>
                  <a:lnTo>
                    <a:pt x="776" y="751"/>
                  </a:lnTo>
                  <a:lnTo>
                    <a:pt x="1422" y="647"/>
                  </a:lnTo>
                  <a:lnTo>
                    <a:pt x="776" y="544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44"/>
          <p:cNvGrpSpPr/>
          <p:nvPr/>
        </p:nvGrpSpPr>
        <p:grpSpPr>
          <a:xfrm rot="20921869" flipH="1">
            <a:off x="415388" y="2922896"/>
            <a:ext cx="552818" cy="263348"/>
            <a:chOff x="6694163" y="903848"/>
            <a:chExt cx="368534" cy="110849"/>
          </a:xfrm>
        </p:grpSpPr>
        <p:sp>
          <p:nvSpPr>
            <p:cNvPr id="1135" name="Google Shape;1135;p44"/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4"/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A0BB571-ED46-711B-35BF-5E02C8FD7618}"/>
              </a:ext>
            </a:extLst>
          </p:cNvPr>
          <p:cNvSpPr txBox="1"/>
          <p:nvPr/>
        </p:nvSpPr>
        <p:spPr>
          <a:xfrm>
            <a:off x="1470838" y="803428"/>
            <a:ext cx="665797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Nếu thêm 1 ngăn nữa thì ta có phép nhân nào?</a:t>
            </a:r>
            <a:endParaRPr lang="en-US" sz="2400" dirty="0">
              <a:latin typeface="+mj-lt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98F283F6-881F-FE80-819F-3DD0F6FBC36D}"/>
              </a:ext>
            </a:extLst>
          </p:cNvPr>
          <p:cNvSpPr txBox="1"/>
          <p:nvPr/>
        </p:nvSpPr>
        <p:spPr>
          <a:xfrm>
            <a:off x="3199522" y="2757484"/>
            <a:ext cx="5771258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 tiếp tục thêm 1 ngăn nữa thì sao?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4">
            <a:extLst>
              <a:ext uri="{FF2B5EF4-FFF2-40B4-BE49-F238E27FC236}">
                <a16:creationId xmlns:a16="http://schemas.microsoft.com/office/drawing/2014/main" id="{21EA5FEA-5E86-5F20-9796-2C8CA078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912" y="425729"/>
            <a:ext cx="1489661" cy="1333247"/>
          </a:xfrm>
          <a:prstGeom prst="rect">
            <a:avLst/>
          </a:prstGeom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FB157338-736E-6581-695B-96BD225AB1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4247" y="2414329"/>
            <a:ext cx="1489661" cy="13332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26BE850B-42BB-6FAA-3A11-2496BC653471}"/>
                  </a:ext>
                </a:extLst>
              </p:cNvPr>
              <p:cNvSpPr txBox="1"/>
              <p:nvPr/>
            </p:nvSpPr>
            <p:spPr>
              <a:xfrm>
                <a:off x="2135823" y="1638493"/>
                <a:ext cx="9129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26BE850B-42BB-6FAA-3A11-2496BC653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823" y="1638493"/>
                <a:ext cx="91294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AE1E9DD7-531A-26B2-C555-225D8132D463}"/>
                  </a:ext>
                </a:extLst>
              </p:cNvPr>
              <p:cNvSpPr txBox="1"/>
              <p:nvPr/>
            </p:nvSpPr>
            <p:spPr>
              <a:xfrm>
                <a:off x="3048765" y="1638493"/>
                <a:ext cx="34084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AE1E9DD7-531A-26B2-C555-225D8132D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65" y="1638493"/>
                <a:ext cx="340843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18CF58D8-A627-8C39-C57E-4D45DA672599}"/>
                  </a:ext>
                </a:extLst>
              </p:cNvPr>
              <p:cNvSpPr txBox="1"/>
              <p:nvPr/>
            </p:nvSpPr>
            <p:spPr>
              <a:xfrm>
                <a:off x="3560491" y="3592551"/>
                <a:ext cx="9129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18CF58D8-A627-8C39-C57E-4D45DA672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491" y="3592551"/>
                <a:ext cx="91294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CBBEC4C0-98F4-BD55-8B91-967CED8CAA7F}"/>
                  </a:ext>
                </a:extLst>
              </p:cNvPr>
              <p:cNvSpPr txBox="1"/>
              <p:nvPr/>
            </p:nvSpPr>
            <p:spPr>
              <a:xfrm>
                <a:off x="4380934" y="3592551"/>
                <a:ext cx="4034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CBBEC4C0-98F4-BD55-8B91-967CED8CA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934" y="3592551"/>
                <a:ext cx="403443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7">
            <a:extLst>
              <a:ext uri="{FF2B5EF4-FFF2-40B4-BE49-F238E27FC236}">
                <a16:creationId xmlns:a16="http://schemas.microsoft.com/office/drawing/2014/main" id="{687AC822-F10D-0868-26BB-D4348C2C56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7026666" y="2059620"/>
            <a:ext cx="514915" cy="290225"/>
          </a:xfrm>
          <a:prstGeom prst="rect">
            <a:avLst/>
          </a:prstGeom>
        </p:spPr>
      </p:pic>
      <p:pic>
        <p:nvPicPr>
          <p:cNvPr id="47" name="Picture 7">
            <a:extLst>
              <a:ext uri="{FF2B5EF4-FFF2-40B4-BE49-F238E27FC236}">
                <a16:creationId xmlns:a16="http://schemas.microsoft.com/office/drawing/2014/main" id="{27B87310-2D58-6FC3-DEA5-C8108833F9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4954597" y="300538"/>
            <a:ext cx="514915" cy="290225"/>
          </a:xfrm>
          <a:prstGeom prst="rect">
            <a:avLst/>
          </a:prstGeom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F8AC811C-813C-36C0-BA9D-DF4DF97D50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3368684" y="4629121"/>
            <a:ext cx="514915" cy="290225"/>
          </a:xfrm>
          <a:prstGeom prst="rect">
            <a:avLst/>
          </a:prstGeom>
        </p:spPr>
      </p:pic>
      <p:pic>
        <p:nvPicPr>
          <p:cNvPr id="49" name="Picture 7">
            <a:extLst>
              <a:ext uri="{FF2B5EF4-FFF2-40B4-BE49-F238E27FC236}">
                <a16:creationId xmlns:a16="http://schemas.microsoft.com/office/drawing/2014/main" id="{555FDB9D-FF31-19D5-917B-34E6FDFF9E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6526222" y="4519103"/>
            <a:ext cx="514915" cy="290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45"/>
          <p:cNvSpPr txBox="1">
            <a:spLocks noGrp="1"/>
          </p:cNvSpPr>
          <p:nvPr>
            <p:ph type="title"/>
          </p:nvPr>
        </p:nvSpPr>
        <p:spPr>
          <a:xfrm>
            <a:off x="1130999" y="1461064"/>
            <a:ext cx="667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tx1"/>
                </a:solidFill>
                <a:latin typeface="+mj-lt"/>
              </a:rPr>
              <a:t>BẢNG NHÂN 6</a:t>
            </a:r>
            <a:endParaRPr sz="6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43" name="Google Shape;1143;p45"/>
          <p:cNvSpPr txBox="1">
            <a:spLocks noGrp="1"/>
          </p:cNvSpPr>
          <p:nvPr>
            <p:ph type="subTitle" idx="1"/>
          </p:nvPr>
        </p:nvSpPr>
        <p:spPr>
          <a:xfrm>
            <a:off x="3761474" y="2665333"/>
            <a:ext cx="1215376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(2 TIẾT)</a:t>
            </a:r>
            <a:endParaRPr sz="2000" dirty="0">
              <a:latin typeface="+mj-lt"/>
            </a:endParaRPr>
          </a:p>
        </p:txBody>
      </p:sp>
      <p:grpSp>
        <p:nvGrpSpPr>
          <p:cNvPr id="1144" name="Google Shape;1144;p45"/>
          <p:cNvGrpSpPr/>
          <p:nvPr/>
        </p:nvGrpSpPr>
        <p:grpSpPr>
          <a:xfrm>
            <a:off x="66155" y="126414"/>
            <a:ext cx="2129691" cy="1267256"/>
            <a:chOff x="5606479" y="2728035"/>
            <a:chExt cx="997233" cy="593396"/>
          </a:xfrm>
        </p:grpSpPr>
        <p:sp>
          <p:nvSpPr>
            <p:cNvPr id="1145" name="Google Shape;1145;p45"/>
            <p:cNvSpPr/>
            <p:nvPr/>
          </p:nvSpPr>
          <p:spPr>
            <a:xfrm>
              <a:off x="5606479" y="2728035"/>
              <a:ext cx="997233" cy="593396"/>
            </a:xfrm>
            <a:custGeom>
              <a:avLst/>
              <a:gdLst/>
              <a:ahLst/>
              <a:cxnLst/>
              <a:rect l="l" t="t" r="r" b="b"/>
              <a:pathLst>
                <a:path w="18639" h="11091" extrusionOk="0">
                  <a:moveTo>
                    <a:pt x="8066" y="1"/>
                  </a:moveTo>
                  <a:cubicBezTo>
                    <a:pt x="5377" y="1"/>
                    <a:pt x="2895" y="957"/>
                    <a:pt x="1293" y="3232"/>
                  </a:cubicBezTo>
                  <a:cubicBezTo>
                    <a:pt x="646" y="4292"/>
                    <a:pt x="104" y="5817"/>
                    <a:pt x="0" y="7213"/>
                  </a:cubicBezTo>
                  <a:cubicBezTo>
                    <a:pt x="0" y="8299"/>
                    <a:pt x="310" y="9255"/>
                    <a:pt x="957" y="10005"/>
                  </a:cubicBezTo>
                  <a:cubicBezTo>
                    <a:pt x="1732" y="10755"/>
                    <a:pt x="2792" y="11091"/>
                    <a:pt x="3774" y="11091"/>
                  </a:cubicBezTo>
                  <a:cubicBezTo>
                    <a:pt x="4834" y="11091"/>
                    <a:pt x="5817" y="10884"/>
                    <a:pt x="6773" y="10548"/>
                  </a:cubicBezTo>
                  <a:cubicBezTo>
                    <a:pt x="8094" y="10134"/>
                    <a:pt x="9415" y="9795"/>
                    <a:pt x="10724" y="9795"/>
                  </a:cubicBezTo>
                  <a:cubicBezTo>
                    <a:pt x="11131" y="9795"/>
                    <a:pt x="11538" y="9828"/>
                    <a:pt x="11943" y="9902"/>
                  </a:cubicBezTo>
                  <a:cubicBezTo>
                    <a:pt x="12822" y="10108"/>
                    <a:pt x="13675" y="10444"/>
                    <a:pt x="14528" y="10548"/>
                  </a:cubicBezTo>
                  <a:cubicBezTo>
                    <a:pt x="14907" y="10669"/>
                    <a:pt x="15285" y="10719"/>
                    <a:pt x="15664" y="10719"/>
                  </a:cubicBezTo>
                  <a:cubicBezTo>
                    <a:pt x="15932" y="10719"/>
                    <a:pt x="16199" y="10694"/>
                    <a:pt x="16467" y="10651"/>
                  </a:cubicBezTo>
                  <a:cubicBezTo>
                    <a:pt x="17113" y="10444"/>
                    <a:pt x="17656" y="9902"/>
                    <a:pt x="17992" y="9255"/>
                  </a:cubicBezTo>
                  <a:cubicBezTo>
                    <a:pt x="18638" y="8066"/>
                    <a:pt x="18535" y="6567"/>
                    <a:pt x="17992" y="5378"/>
                  </a:cubicBezTo>
                  <a:cubicBezTo>
                    <a:pt x="17449" y="4189"/>
                    <a:pt x="16596" y="3232"/>
                    <a:pt x="15510" y="2483"/>
                  </a:cubicBezTo>
                  <a:cubicBezTo>
                    <a:pt x="13365" y="957"/>
                    <a:pt x="10780" y="104"/>
                    <a:pt x="8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 dirty="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endParaRPr>
            </a:p>
          </p:txBody>
        </p:sp>
        <p:sp>
          <p:nvSpPr>
            <p:cNvPr id="1146" name="Google Shape;1146;p45"/>
            <p:cNvSpPr/>
            <p:nvPr/>
          </p:nvSpPr>
          <p:spPr>
            <a:xfrm>
              <a:off x="6105095" y="2909072"/>
              <a:ext cx="199456" cy="231322"/>
            </a:xfrm>
            <a:custGeom>
              <a:avLst/>
              <a:gdLst/>
              <a:ahLst/>
              <a:cxnLst/>
              <a:rect l="l" t="t" r="r" b="b"/>
              <a:pathLst>
                <a:path w="1940" h="2250" extrusionOk="0">
                  <a:moveTo>
                    <a:pt x="440" y="0"/>
                  </a:moveTo>
                  <a:lnTo>
                    <a:pt x="880" y="957"/>
                  </a:lnTo>
                  <a:lnTo>
                    <a:pt x="1" y="1396"/>
                  </a:lnTo>
                  <a:lnTo>
                    <a:pt x="983" y="1293"/>
                  </a:lnTo>
                  <a:lnTo>
                    <a:pt x="1293" y="2249"/>
                  </a:lnTo>
                  <a:lnTo>
                    <a:pt x="1293" y="1293"/>
                  </a:lnTo>
                  <a:lnTo>
                    <a:pt x="1940" y="1500"/>
                  </a:lnTo>
                  <a:lnTo>
                    <a:pt x="1397" y="853"/>
                  </a:lnTo>
                  <a:lnTo>
                    <a:pt x="1836" y="104"/>
                  </a:lnTo>
                  <a:lnTo>
                    <a:pt x="1836" y="104"/>
                  </a:lnTo>
                  <a:lnTo>
                    <a:pt x="1086" y="64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7" name="Google Shape;1147;p45"/>
          <p:cNvGrpSpPr/>
          <p:nvPr/>
        </p:nvGrpSpPr>
        <p:grpSpPr>
          <a:xfrm>
            <a:off x="5472436" y="2840637"/>
            <a:ext cx="2739387" cy="2302863"/>
            <a:chOff x="3734178" y="1897079"/>
            <a:chExt cx="941451" cy="764253"/>
          </a:xfrm>
        </p:grpSpPr>
        <p:sp>
          <p:nvSpPr>
            <p:cNvPr id="1148" name="Google Shape;1148;p45"/>
            <p:cNvSpPr/>
            <p:nvPr/>
          </p:nvSpPr>
          <p:spPr>
            <a:xfrm>
              <a:off x="3848418" y="2200023"/>
              <a:ext cx="293798" cy="439832"/>
            </a:xfrm>
            <a:custGeom>
              <a:avLst/>
              <a:gdLst/>
              <a:ahLst/>
              <a:cxnLst/>
              <a:rect l="l" t="t" r="r" b="b"/>
              <a:pathLst>
                <a:path w="8842" h="13237" extrusionOk="0">
                  <a:moveTo>
                    <a:pt x="1" y="1"/>
                  </a:moveTo>
                  <a:lnTo>
                    <a:pt x="1" y="1"/>
                  </a:lnTo>
                  <a:cubicBezTo>
                    <a:pt x="1629" y="3646"/>
                    <a:pt x="3335" y="7316"/>
                    <a:pt x="6024" y="10212"/>
                  </a:cubicBezTo>
                  <a:cubicBezTo>
                    <a:pt x="7006" y="11090"/>
                    <a:pt x="8092" y="12150"/>
                    <a:pt x="8841" y="13236"/>
                  </a:cubicBezTo>
                  <a:cubicBezTo>
                    <a:pt x="8841" y="12797"/>
                    <a:pt x="8738" y="12280"/>
                    <a:pt x="8609" y="11840"/>
                  </a:cubicBezTo>
                  <a:cubicBezTo>
                    <a:pt x="8299" y="9255"/>
                    <a:pt x="7446" y="6773"/>
                    <a:pt x="5920" y="4628"/>
                  </a:cubicBezTo>
                  <a:cubicBezTo>
                    <a:pt x="4524" y="2586"/>
                    <a:pt x="2379" y="85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5"/>
            <p:cNvSpPr/>
            <p:nvPr/>
          </p:nvSpPr>
          <p:spPr>
            <a:xfrm>
              <a:off x="3841539" y="2195737"/>
              <a:ext cx="304098" cy="450964"/>
            </a:xfrm>
            <a:custGeom>
              <a:avLst/>
              <a:gdLst/>
              <a:ahLst/>
              <a:cxnLst/>
              <a:rect l="l" t="t" r="r" b="b"/>
              <a:pathLst>
                <a:path w="9152" h="13572" extrusionOk="0">
                  <a:moveTo>
                    <a:pt x="414" y="0"/>
                  </a:moveTo>
                  <a:cubicBezTo>
                    <a:pt x="311" y="0"/>
                    <a:pt x="208" y="0"/>
                    <a:pt x="104" y="130"/>
                  </a:cubicBezTo>
                  <a:cubicBezTo>
                    <a:pt x="1" y="233"/>
                    <a:pt x="104" y="336"/>
                    <a:pt x="208" y="440"/>
                  </a:cubicBezTo>
                  <a:cubicBezTo>
                    <a:pt x="647" y="647"/>
                    <a:pt x="957" y="1086"/>
                    <a:pt x="1397" y="1422"/>
                  </a:cubicBezTo>
                  <a:cubicBezTo>
                    <a:pt x="3129" y="3025"/>
                    <a:pt x="4731" y="4860"/>
                    <a:pt x="6024" y="6799"/>
                  </a:cubicBezTo>
                  <a:cubicBezTo>
                    <a:pt x="7316" y="8841"/>
                    <a:pt x="8402" y="10987"/>
                    <a:pt x="8712" y="13365"/>
                  </a:cubicBezTo>
                  <a:cubicBezTo>
                    <a:pt x="8712" y="13468"/>
                    <a:pt x="8816" y="13572"/>
                    <a:pt x="8945" y="13572"/>
                  </a:cubicBezTo>
                  <a:cubicBezTo>
                    <a:pt x="9048" y="13468"/>
                    <a:pt x="9152" y="13365"/>
                    <a:pt x="9152" y="13262"/>
                  </a:cubicBezTo>
                  <a:cubicBezTo>
                    <a:pt x="8712" y="10883"/>
                    <a:pt x="7756" y="8634"/>
                    <a:pt x="6360" y="6592"/>
                  </a:cubicBezTo>
                  <a:cubicBezTo>
                    <a:pt x="5068" y="4524"/>
                    <a:pt x="3439" y="2818"/>
                    <a:pt x="1707" y="1086"/>
                  </a:cubicBezTo>
                  <a:cubicBezTo>
                    <a:pt x="1293" y="776"/>
                    <a:pt x="854" y="336"/>
                    <a:pt x="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5"/>
            <p:cNvSpPr/>
            <p:nvPr/>
          </p:nvSpPr>
          <p:spPr>
            <a:xfrm>
              <a:off x="3744479" y="2401454"/>
              <a:ext cx="365104" cy="234952"/>
            </a:xfrm>
            <a:custGeom>
              <a:avLst/>
              <a:gdLst/>
              <a:ahLst/>
              <a:cxnLst/>
              <a:rect l="l" t="t" r="r" b="b"/>
              <a:pathLst>
                <a:path w="10988" h="7071" extrusionOk="0">
                  <a:moveTo>
                    <a:pt x="2709" y="1"/>
                  </a:moveTo>
                  <a:cubicBezTo>
                    <a:pt x="1780" y="1"/>
                    <a:pt x="878" y="284"/>
                    <a:pt x="104" y="711"/>
                  </a:cubicBezTo>
                  <a:cubicBezTo>
                    <a:pt x="1" y="711"/>
                    <a:pt x="1" y="815"/>
                    <a:pt x="1" y="815"/>
                  </a:cubicBezTo>
                  <a:cubicBezTo>
                    <a:pt x="440" y="815"/>
                    <a:pt x="983" y="918"/>
                    <a:pt x="1526" y="1151"/>
                  </a:cubicBezTo>
                  <a:cubicBezTo>
                    <a:pt x="4964" y="2107"/>
                    <a:pt x="8195" y="4692"/>
                    <a:pt x="10987" y="7071"/>
                  </a:cubicBezTo>
                  <a:cubicBezTo>
                    <a:pt x="10134" y="5442"/>
                    <a:pt x="9152" y="3943"/>
                    <a:pt x="7989" y="2547"/>
                  </a:cubicBezTo>
                  <a:cubicBezTo>
                    <a:pt x="6799" y="1254"/>
                    <a:pt x="5171" y="272"/>
                    <a:pt x="3465" y="65"/>
                  </a:cubicBezTo>
                  <a:cubicBezTo>
                    <a:pt x="3212" y="21"/>
                    <a:pt x="2960" y="1"/>
                    <a:pt x="2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3734178" y="2418201"/>
              <a:ext cx="378827" cy="219634"/>
            </a:xfrm>
            <a:custGeom>
              <a:avLst/>
              <a:gdLst/>
              <a:ahLst/>
              <a:cxnLst/>
              <a:rect l="l" t="t" r="r" b="b"/>
              <a:pathLst>
                <a:path w="11401" h="6610" extrusionOk="0">
                  <a:moveTo>
                    <a:pt x="1500" y="1"/>
                  </a:moveTo>
                  <a:cubicBezTo>
                    <a:pt x="957" y="1"/>
                    <a:pt x="543" y="1"/>
                    <a:pt x="104" y="207"/>
                  </a:cubicBezTo>
                  <a:cubicBezTo>
                    <a:pt x="1" y="207"/>
                    <a:pt x="1" y="311"/>
                    <a:pt x="1" y="414"/>
                  </a:cubicBezTo>
                  <a:cubicBezTo>
                    <a:pt x="1" y="507"/>
                    <a:pt x="53" y="586"/>
                    <a:pt x="121" y="586"/>
                  </a:cubicBezTo>
                  <a:cubicBezTo>
                    <a:pt x="148" y="586"/>
                    <a:pt x="178" y="573"/>
                    <a:pt x="207" y="544"/>
                  </a:cubicBezTo>
                  <a:cubicBezTo>
                    <a:pt x="647" y="414"/>
                    <a:pt x="1060" y="414"/>
                    <a:pt x="1500" y="311"/>
                  </a:cubicBezTo>
                  <a:cubicBezTo>
                    <a:pt x="2250" y="311"/>
                    <a:pt x="2999" y="544"/>
                    <a:pt x="3878" y="854"/>
                  </a:cubicBezTo>
                  <a:cubicBezTo>
                    <a:pt x="6773" y="1939"/>
                    <a:pt x="9255" y="3878"/>
                    <a:pt x="10987" y="6463"/>
                  </a:cubicBezTo>
                  <a:cubicBezTo>
                    <a:pt x="11060" y="6536"/>
                    <a:pt x="11133" y="6609"/>
                    <a:pt x="11206" y="6609"/>
                  </a:cubicBezTo>
                  <a:cubicBezTo>
                    <a:pt x="11237" y="6609"/>
                    <a:pt x="11267" y="6597"/>
                    <a:pt x="11297" y="6567"/>
                  </a:cubicBezTo>
                  <a:cubicBezTo>
                    <a:pt x="11401" y="6463"/>
                    <a:pt x="11401" y="6360"/>
                    <a:pt x="11297" y="6231"/>
                  </a:cubicBezTo>
                  <a:cubicBezTo>
                    <a:pt x="9591" y="3646"/>
                    <a:pt x="7006" y="1500"/>
                    <a:pt x="3981" y="414"/>
                  </a:cubicBezTo>
                  <a:cubicBezTo>
                    <a:pt x="3128" y="207"/>
                    <a:pt x="2353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5"/>
            <p:cNvSpPr/>
            <p:nvPr/>
          </p:nvSpPr>
          <p:spPr>
            <a:xfrm>
              <a:off x="4317403" y="2242987"/>
              <a:ext cx="257746" cy="386536"/>
            </a:xfrm>
            <a:custGeom>
              <a:avLst/>
              <a:gdLst/>
              <a:ahLst/>
              <a:cxnLst/>
              <a:rect l="l" t="t" r="r" b="b"/>
              <a:pathLst>
                <a:path w="7757" h="11633" extrusionOk="0">
                  <a:moveTo>
                    <a:pt x="7756" y="0"/>
                  </a:moveTo>
                  <a:lnTo>
                    <a:pt x="7756" y="0"/>
                  </a:lnTo>
                  <a:cubicBezTo>
                    <a:pt x="5610" y="646"/>
                    <a:pt x="3775" y="2146"/>
                    <a:pt x="2483" y="4085"/>
                  </a:cubicBezTo>
                  <a:cubicBezTo>
                    <a:pt x="1190" y="5920"/>
                    <a:pt x="440" y="8066"/>
                    <a:pt x="104" y="10340"/>
                  </a:cubicBezTo>
                  <a:cubicBezTo>
                    <a:pt x="1" y="10754"/>
                    <a:pt x="1" y="11193"/>
                    <a:pt x="1" y="11633"/>
                  </a:cubicBezTo>
                  <a:cubicBezTo>
                    <a:pt x="647" y="10651"/>
                    <a:pt x="1604" y="9694"/>
                    <a:pt x="2379" y="8919"/>
                  </a:cubicBezTo>
                  <a:cubicBezTo>
                    <a:pt x="4732" y="6334"/>
                    <a:pt x="6257" y="3102"/>
                    <a:pt x="7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5"/>
            <p:cNvSpPr/>
            <p:nvPr/>
          </p:nvSpPr>
          <p:spPr>
            <a:xfrm>
              <a:off x="4310558" y="2238668"/>
              <a:ext cx="268013" cy="394311"/>
            </a:xfrm>
            <a:custGeom>
              <a:avLst/>
              <a:gdLst/>
              <a:ahLst/>
              <a:cxnLst/>
              <a:rect l="l" t="t" r="r" b="b"/>
              <a:pathLst>
                <a:path w="8066" h="11867" extrusionOk="0">
                  <a:moveTo>
                    <a:pt x="7755" y="1"/>
                  </a:moveTo>
                  <a:cubicBezTo>
                    <a:pt x="7316" y="337"/>
                    <a:pt x="6980" y="647"/>
                    <a:pt x="6566" y="983"/>
                  </a:cubicBezTo>
                  <a:cubicBezTo>
                    <a:pt x="5041" y="2379"/>
                    <a:pt x="3645" y="4008"/>
                    <a:pt x="2456" y="5714"/>
                  </a:cubicBezTo>
                  <a:cubicBezTo>
                    <a:pt x="1293" y="7549"/>
                    <a:pt x="414" y="9488"/>
                    <a:pt x="0" y="11634"/>
                  </a:cubicBezTo>
                  <a:cubicBezTo>
                    <a:pt x="0" y="11763"/>
                    <a:pt x="104" y="11866"/>
                    <a:pt x="207" y="11866"/>
                  </a:cubicBezTo>
                  <a:cubicBezTo>
                    <a:pt x="310" y="11866"/>
                    <a:pt x="414" y="11763"/>
                    <a:pt x="414" y="11763"/>
                  </a:cubicBezTo>
                  <a:cubicBezTo>
                    <a:pt x="750" y="9695"/>
                    <a:pt x="1603" y="7756"/>
                    <a:pt x="2792" y="5947"/>
                  </a:cubicBezTo>
                  <a:cubicBezTo>
                    <a:pt x="3878" y="4215"/>
                    <a:pt x="5377" y="2715"/>
                    <a:pt x="6876" y="1190"/>
                  </a:cubicBezTo>
                  <a:cubicBezTo>
                    <a:pt x="7212" y="880"/>
                    <a:pt x="7523" y="544"/>
                    <a:pt x="7962" y="337"/>
                  </a:cubicBezTo>
                  <a:cubicBezTo>
                    <a:pt x="7962" y="234"/>
                    <a:pt x="8065" y="130"/>
                    <a:pt x="7962" y="130"/>
                  </a:cubicBezTo>
                  <a:cubicBezTo>
                    <a:pt x="7962" y="1"/>
                    <a:pt x="7859" y="1"/>
                    <a:pt x="7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5"/>
            <p:cNvSpPr/>
            <p:nvPr/>
          </p:nvSpPr>
          <p:spPr>
            <a:xfrm>
              <a:off x="4342324" y="2417337"/>
              <a:ext cx="322141" cy="204482"/>
            </a:xfrm>
            <a:custGeom>
              <a:avLst/>
              <a:gdLst/>
              <a:ahLst/>
              <a:cxnLst/>
              <a:rect l="l" t="t" r="r" b="b"/>
              <a:pathLst>
                <a:path w="9695" h="6154" extrusionOk="0">
                  <a:moveTo>
                    <a:pt x="7165" y="1"/>
                  </a:moveTo>
                  <a:cubicBezTo>
                    <a:pt x="6998" y="1"/>
                    <a:pt x="6833" y="10"/>
                    <a:pt x="6670" y="27"/>
                  </a:cubicBezTo>
                  <a:cubicBezTo>
                    <a:pt x="5067" y="233"/>
                    <a:pt x="3775" y="1216"/>
                    <a:pt x="2689" y="2276"/>
                  </a:cubicBezTo>
                  <a:cubicBezTo>
                    <a:pt x="1629" y="3465"/>
                    <a:pt x="854" y="4861"/>
                    <a:pt x="1" y="6153"/>
                  </a:cubicBezTo>
                  <a:cubicBezTo>
                    <a:pt x="2482" y="4111"/>
                    <a:pt x="5274" y="1965"/>
                    <a:pt x="8402" y="983"/>
                  </a:cubicBezTo>
                  <a:cubicBezTo>
                    <a:pt x="8841" y="880"/>
                    <a:pt x="9255" y="776"/>
                    <a:pt x="9694" y="776"/>
                  </a:cubicBezTo>
                  <a:cubicBezTo>
                    <a:pt x="9694" y="776"/>
                    <a:pt x="9694" y="673"/>
                    <a:pt x="9591" y="673"/>
                  </a:cubicBezTo>
                  <a:cubicBezTo>
                    <a:pt x="8879" y="220"/>
                    <a:pt x="8005" y="1"/>
                    <a:pt x="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4338902" y="2431958"/>
              <a:ext cx="336727" cy="193284"/>
            </a:xfrm>
            <a:custGeom>
              <a:avLst/>
              <a:gdLst/>
              <a:ahLst/>
              <a:cxnLst/>
              <a:rect l="l" t="t" r="r" b="b"/>
              <a:pathLst>
                <a:path w="10134" h="5817" extrusionOk="0">
                  <a:moveTo>
                    <a:pt x="8841" y="0"/>
                  </a:moveTo>
                  <a:cubicBezTo>
                    <a:pt x="8066" y="0"/>
                    <a:pt x="7316" y="233"/>
                    <a:pt x="6566" y="440"/>
                  </a:cubicBezTo>
                  <a:cubicBezTo>
                    <a:pt x="3981" y="1422"/>
                    <a:pt x="1603" y="3232"/>
                    <a:pt x="104" y="5506"/>
                  </a:cubicBezTo>
                  <a:cubicBezTo>
                    <a:pt x="0" y="5610"/>
                    <a:pt x="104" y="5713"/>
                    <a:pt x="104" y="5817"/>
                  </a:cubicBezTo>
                  <a:cubicBezTo>
                    <a:pt x="207" y="5817"/>
                    <a:pt x="310" y="5817"/>
                    <a:pt x="440" y="5713"/>
                  </a:cubicBezTo>
                  <a:cubicBezTo>
                    <a:pt x="1939" y="3464"/>
                    <a:pt x="4085" y="1732"/>
                    <a:pt x="6670" y="776"/>
                  </a:cubicBezTo>
                  <a:cubicBezTo>
                    <a:pt x="7316" y="543"/>
                    <a:pt x="8066" y="336"/>
                    <a:pt x="8841" y="336"/>
                  </a:cubicBezTo>
                  <a:cubicBezTo>
                    <a:pt x="9151" y="336"/>
                    <a:pt x="9487" y="440"/>
                    <a:pt x="9797" y="543"/>
                  </a:cubicBezTo>
                  <a:cubicBezTo>
                    <a:pt x="9901" y="543"/>
                    <a:pt x="10004" y="543"/>
                    <a:pt x="10134" y="440"/>
                  </a:cubicBezTo>
                  <a:cubicBezTo>
                    <a:pt x="10134" y="336"/>
                    <a:pt x="10004" y="233"/>
                    <a:pt x="9901" y="233"/>
                  </a:cubicBezTo>
                  <a:cubicBezTo>
                    <a:pt x="9591" y="0"/>
                    <a:pt x="9151" y="0"/>
                    <a:pt x="8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4124147" y="2514165"/>
              <a:ext cx="436377" cy="147165"/>
            </a:xfrm>
            <a:custGeom>
              <a:avLst/>
              <a:gdLst/>
              <a:ahLst/>
              <a:cxnLst/>
              <a:rect l="l" t="t" r="r" b="b"/>
              <a:pathLst>
                <a:path w="13133" h="4429" extrusionOk="0">
                  <a:moveTo>
                    <a:pt x="6664" y="0"/>
                  </a:moveTo>
                  <a:cubicBezTo>
                    <a:pt x="6147" y="0"/>
                    <a:pt x="5626" y="110"/>
                    <a:pt x="5171" y="344"/>
                  </a:cubicBezTo>
                  <a:cubicBezTo>
                    <a:pt x="4318" y="758"/>
                    <a:pt x="3542" y="1533"/>
                    <a:pt x="3129" y="2386"/>
                  </a:cubicBezTo>
                  <a:cubicBezTo>
                    <a:pt x="2792" y="2050"/>
                    <a:pt x="2379" y="1947"/>
                    <a:pt x="1939" y="1947"/>
                  </a:cubicBezTo>
                  <a:cubicBezTo>
                    <a:pt x="1733" y="1947"/>
                    <a:pt x="1500" y="2050"/>
                    <a:pt x="1397" y="2050"/>
                  </a:cubicBezTo>
                  <a:cubicBezTo>
                    <a:pt x="1190" y="2179"/>
                    <a:pt x="957" y="2283"/>
                    <a:pt x="854" y="2490"/>
                  </a:cubicBezTo>
                  <a:cubicBezTo>
                    <a:pt x="440" y="2826"/>
                    <a:pt x="104" y="3239"/>
                    <a:pt x="1" y="3679"/>
                  </a:cubicBezTo>
                  <a:cubicBezTo>
                    <a:pt x="311" y="4118"/>
                    <a:pt x="543" y="4325"/>
                    <a:pt x="1086" y="4428"/>
                  </a:cubicBezTo>
                  <a:lnTo>
                    <a:pt x="13133" y="4428"/>
                  </a:lnTo>
                  <a:cubicBezTo>
                    <a:pt x="13029" y="3679"/>
                    <a:pt x="12719" y="2826"/>
                    <a:pt x="12073" y="2386"/>
                  </a:cubicBezTo>
                  <a:cubicBezTo>
                    <a:pt x="11685" y="2115"/>
                    <a:pt x="11226" y="1979"/>
                    <a:pt x="10783" y="1979"/>
                  </a:cubicBezTo>
                  <a:cubicBezTo>
                    <a:pt x="10341" y="1979"/>
                    <a:pt x="9914" y="2115"/>
                    <a:pt x="9591" y="2386"/>
                  </a:cubicBezTo>
                  <a:cubicBezTo>
                    <a:pt x="9488" y="1533"/>
                    <a:pt x="8841" y="654"/>
                    <a:pt x="7963" y="241"/>
                  </a:cubicBezTo>
                  <a:cubicBezTo>
                    <a:pt x="7565" y="84"/>
                    <a:pt x="7116" y="0"/>
                    <a:pt x="6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4228085" y="2035110"/>
              <a:ext cx="103969" cy="236248"/>
            </a:xfrm>
            <a:custGeom>
              <a:avLst/>
              <a:gdLst/>
              <a:ahLst/>
              <a:cxnLst/>
              <a:rect l="l" t="t" r="r" b="b"/>
              <a:pathLst>
                <a:path w="3129" h="7110" extrusionOk="0">
                  <a:moveTo>
                    <a:pt x="2792" y="0"/>
                  </a:moveTo>
                  <a:cubicBezTo>
                    <a:pt x="1190" y="2043"/>
                    <a:pt x="207" y="4524"/>
                    <a:pt x="1" y="7109"/>
                  </a:cubicBezTo>
                  <a:lnTo>
                    <a:pt x="414" y="7109"/>
                  </a:lnTo>
                  <a:cubicBezTo>
                    <a:pt x="647" y="4628"/>
                    <a:pt x="1603" y="2249"/>
                    <a:pt x="3128" y="207"/>
                  </a:cubicBezTo>
                  <a:lnTo>
                    <a:pt x="2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4241842" y="1907679"/>
              <a:ext cx="222491" cy="220232"/>
            </a:xfrm>
            <a:custGeom>
              <a:avLst/>
              <a:gdLst/>
              <a:ahLst/>
              <a:cxnLst/>
              <a:rect l="l" t="t" r="r" b="b"/>
              <a:pathLst>
                <a:path w="6696" h="6628" extrusionOk="0">
                  <a:moveTo>
                    <a:pt x="3423" y="1"/>
                  </a:moveTo>
                  <a:cubicBezTo>
                    <a:pt x="2627" y="1"/>
                    <a:pt x="1857" y="369"/>
                    <a:pt x="1293" y="914"/>
                  </a:cubicBezTo>
                  <a:cubicBezTo>
                    <a:pt x="1732" y="1354"/>
                    <a:pt x="2275" y="1793"/>
                    <a:pt x="2714" y="2336"/>
                  </a:cubicBezTo>
                  <a:cubicBezTo>
                    <a:pt x="2172" y="2103"/>
                    <a:pt x="1629" y="1897"/>
                    <a:pt x="1086" y="1690"/>
                  </a:cubicBezTo>
                  <a:cubicBezTo>
                    <a:pt x="982" y="1561"/>
                    <a:pt x="879" y="1561"/>
                    <a:pt x="776" y="1457"/>
                  </a:cubicBezTo>
                  <a:cubicBezTo>
                    <a:pt x="543" y="1690"/>
                    <a:pt x="440" y="1897"/>
                    <a:pt x="440" y="2103"/>
                  </a:cubicBezTo>
                  <a:cubicBezTo>
                    <a:pt x="0" y="2982"/>
                    <a:pt x="129" y="4042"/>
                    <a:pt x="646" y="4921"/>
                  </a:cubicBezTo>
                  <a:cubicBezTo>
                    <a:pt x="646" y="4921"/>
                    <a:pt x="646" y="5025"/>
                    <a:pt x="776" y="5128"/>
                  </a:cubicBezTo>
                  <a:cubicBezTo>
                    <a:pt x="1293" y="4585"/>
                    <a:pt x="1835" y="4146"/>
                    <a:pt x="2482" y="3835"/>
                  </a:cubicBezTo>
                  <a:lnTo>
                    <a:pt x="2482" y="3835"/>
                  </a:lnTo>
                  <a:lnTo>
                    <a:pt x="982" y="5335"/>
                  </a:lnTo>
                  <a:cubicBezTo>
                    <a:pt x="1629" y="6084"/>
                    <a:pt x="2714" y="6524"/>
                    <a:pt x="3671" y="6627"/>
                  </a:cubicBezTo>
                  <a:cubicBezTo>
                    <a:pt x="4110" y="6627"/>
                    <a:pt x="4653" y="6627"/>
                    <a:pt x="4963" y="6420"/>
                  </a:cubicBezTo>
                  <a:cubicBezTo>
                    <a:pt x="4860" y="5878"/>
                    <a:pt x="4653" y="5231"/>
                    <a:pt x="4421" y="4688"/>
                  </a:cubicBezTo>
                  <a:lnTo>
                    <a:pt x="4421" y="4688"/>
                  </a:lnTo>
                  <a:cubicBezTo>
                    <a:pt x="4860" y="5231"/>
                    <a:pt x="5170" y="5671"/>
                    <a:pt x="5506" y="6084"/>
                  </a:cubicBezTo>
                  <a:cubicBezTo>
                    <a:pt x="5713" y="5981"/>
                    <a:pt x="5946" y="5774"/>
                    <a:pt x="6049" y="5671"/>
                  </a:cubicBezTo>
                  <a:cubicBezTo>
                    <a:pt x="6463" y="5025"/>
                    <a:pt x="6695" y="4146"/>
                    <a:pt x="6695" y="3396"/>
                  </a:cubicBezTo>
                  <a:cubicBezTo>
                    <a:pt x="6592" y="2646"/>
                    <a:pt x="6256" y="2000"/>
                    <a:pt x="5946" y="1354"/>
                  </a:cubicBezTo>
                  <a:cubicBezTo>
                    <a:pt x="5403" y="1690"/>
                    <a:pt x="4860" y="1897"/>
                    <a:pt x="4317" y="2207"/>
                  </a:cubicBezTo>
                  <a:cubicBezTo>
                    <a:pt x="4757" y="1793"/>
                    <a:pt x="5170" y="1457"/>
                    <a:pt x="5610" y="1044"/>
                  </a:cubicBezTo>
                  <a:cubicBezTo>
                    <a:pt x="5299" y="708"/>
                    <a:pt x="4860" y="268"/>
                    <a:pt x="4317" y="165"/>
                  </a:cubicBezTo>
                  <a:cubicBezTo>
                    <a:pt x="4022" y="52"/>
                    <a:pt x="3721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332024" y="1991282"/>
              <a:ext cx="46419" cy="47283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84" y="0"/>
                  </a:moveTo>
                  <a:cubicBezTo>
                    <a:pt x="503" y="0"/>
                    <a:pt x="189" y="189"/>
                    <a:pt x="104" y="466"/>
                  </a:cubicBezTo>
                  <a:cubicBezTo>
                    <a:pt x="0" y="570"/>
                    <a:pt x="0" y="880"/>
                    <a:pt x="104" y="983"/>
                  </a:cubicBezTo>
                  <a:cubicBezTo>
                    <a:pt x="311" y="1216"/>
                    <a:pt x="517" y="1319"/>
                    <a:pt x="750" y="1423"/>
                  </a:cubicBezTo>
                  <a:cubicBezTo>
                    <a:pt x="853" y="1423"/>
                    <a:pt x="957" y="1423"/>
                    <a:pt x="1060" y="1319"/>
                  </a:cubicBezTo>
                  <a:cubicBezTo>
                    <a:pt x="1164" y="1319"/>
                    <a:pt x="1293" y="1216"/>
                    <a:pt x="1293" y="1216"/>
                  </a:cubicBezTo>
                  <a:cubicBezTo>
                    <a:pt x="1396" y="983"/>
                    <a:pt x="1396" y="880"/>
                    <a:pt x="1396" y="673"/>
                  </a:cubicBezTo>
                  <a:cubicBezTo>
                    <a:pt x="1396" y="570"/>
                    <a:pt x="1396" y="337"/>
                    <a:pt x="1164" y="234"/>
                  </a:cubicBezTo>
                  <a:cubicBezTo>
                    <a:pt x="1164" y="130"/>
                    <a:pt x="1060" y="27"/>
                    <a:pt x="957" y="27"/>
                  </a:cubicBezTo>
                  <a:cubicBezTo>
                    <a:pt x="902" y="9"/>
                    <a:pt x="844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4124147" y="2035110"/>
              <a:ext cx="114269" cy="257712"/>
            </a:xfrm>
            <a:custGeom>
              <a:avLst/>
              <a:gdLst/>
              <a:ahLst/>
              <a:cxnLst/>
              <a:rect l="l" t="t" r="r" b="b"/>
              <a:pathLst>
                <a:path w="3439" h="7756" extrusionOk="0">
                  <a:moveTo>
                    <a:pt x="440" y="0"/>
                  </a:moveTo>
                  <a:lnTo>
                    <a:pt x="1" y="311"/>
                  </a:lnTo>
                  <a:cubicBezTo>
                    <a:pt x="1733" y="2482"/>
                    <a:pt x="2792" y="5067"/>
                    <a:pt x="2896" y="7756"/>
                  </a:cubicBezTo>
                  <a:lnTo>
                    <a:pt x="3439" y="7756"/>
                  </a:lnTo>
                  <a:cubicBezTo>
                    <a:pt x="3232" y="4964"/>
                    <a:pt x="2146" y="2249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5"/>
            <p:cNvSpPr/>
            <p:nvPr/>
          </p:nvSpPr>
          <p:spPr>
            <a:xfrm>
              <a:off x="3980700" y="1897079"/>
              <a:ext cx="239670" cy="239969"/>
            </a:xfrm>
            <a:custGeom>
              <a:avLst/>
              <a:gdLst/>
              <a:ahLst/>
              <a:cxnLst/>
              <a:rect l="l" t="t" r="r" b="b"/>
              <a:pathLst>
                <a:path w="7213" h="7222" extrusionOk="0">
                  <a:moveTo>
                    <a:pt x="3558" y="1"/>
                  </a:moveTo>
                  <a:cubicBezTo>
                    <a:pt x="3233" y="1"/>
                    <a:pt x="2906" y="55"/>
                    <a:pt x="2586" y="173"/>
                  </a:cubicBezTo>
                  <a:cubicBezTo>
                    <a:pt x="2043" y="380"/>
                    <a:pt x="1629" y="716"/>
                    <a:pt x="1190" y="1130"/>
                  </a:cubicBezTo>
                  <a:cubicBezTo>
                    <a:pt x="1733" y="1569"/>
                    <a:pt x="2172" y="2009"/>
                    <a:pt x="2586" y="2422"/>
                  </a:cubicBezTo>
                  <a:cubicBezTo>
                    <a:pt x="2043" y="2112"/>
                    <a:pt x="1526" y="1776"/>
                    <a:pt x="880" y="1569"/>
                  </a:cubicBezTo>
                  <a:cubicBezTo>
                    <a:pt x="440" y="2216"/>
                    <a:pt x="104" y="2862"/>
                    <a:pt x="104" y="3715"/>
                  </a:cubicBezTo>
                  <a:cubicBezTo>
                    <a:pt x="1" y="4594"/>
                    <a:pt x="233" y="5447"/>
                    <a:pt x="750" y="6197"/>
                  </a:cubicBezTo>
                  <a:cubicBezTo>
                    <a:pt x="983" y="6300"/>
                    <a:pt x="1086" y="6533"/>
                    <a:pt x="1293" y="6636"/>
                  </a:cubicBezTo>
                  <a:cubicBezTo>
                    <a:pt x="1733" y="6197"/>
                    <a:pt x="2043" y="5654"/>
                    <a:pt x="2482" y="5111"/>
                  </a:cubicBezTo>
                  <a:lnTo>
                    <a:pt x="2482" y="5111"/>
                  </a:lnTo>
                  <a:cubicBezTo>
                    <a:pt x="2275" y="5757"/>
                    <a:pt x="2043" y="6403"/>
                    <a:pt x="1836" y="7050"/>
                  </a:cubicBezTo>
                  <a:cubicBezTo>
                    <a:pt x="2224" y="7142"/>
                    <a:pt x="2559" y="7221"/>
                    <a:pt x="2907" y="7221"/>
                  </a:cubicBezTo>
                  <a:cubicBezTo>
                    <a:pt x="3046" y="7221"/>
                    <a:pt x="3188" y="7208"/>
                    <a:pt x="3335" y="7179"/>
                  </a:cubicBezTo>
                  <a:cubicBezTo>
                    <a:pt x="4421" y="7179"/>
                    <a:pt x="5507" y="6636"/>
                    <a:pt x="6256" y="5886"/>
                  </a:cubicBezTo>
                  <a:cubicBezTo>
                    <a:pt x="5714" y="5240"/>
                    <a:pt x="5171" y="4697"/>
                    <a:pt x="4628" y="4154"/>
                  </a:cubicBezTo>
                  <a:lnTo>
                    <a:pt x="4628" y="4154"/>
                  </a:lnTo>
                  <a:cubicBezTo>
                    <a:pt x="5274" y="4594"/>
                    <a:pt x="5920" y="5007"/>
                    <a:pt x="6463" y="5550"/>
                  </a:cubicBezTo>
                  <a:cubicBezTo>
                    <a:pt x="6567" y="5447"/>
                    <a:pt x="6567" y="5447"/>
                    <a:pt x="6696" y="5344"/>
                  </a:cubicBezTo>
                  <a:cubicBezTo>
                    <a:pt x="7213" y="4465"/>
                    <a:pt x="7213" y="3301"/>
                    <a:pt x="6903" y="2319"/>
                  </a:cubicBezTo>
                  <a:cubicBezTo>
                    <a:pt x="6799" y="2112"/>
                    <a:pt x="6696" y="1880"/>
                    <a:pt x="6463" y="1673"/>
                  </a:cubicBezTo>
                  <a:cubicBezTo>
                    <a:pt x="6360" y="1673"/>
                    <a:pt x="6256" y="1776"/>
                    <a:pt x="6153" y="1776"/>
                  </a:cubicBezTo>
                  <a:cubicBezTo>
                    <a:pt x="5610" y="2009"/>
                    <a:pt x="4964" y="2319"/>
                    <a:pt x="4421" y="2526"/>
                  </a:cubicBezTo>
                  <a:cubicBezTo>
                    <a:pt x="4860" y="2009"/>
                    <a:pt x="5403" y="1466"/>
                    <a:pt x="5920" y="1027"/>
                  </a:cubicBezTo>
                  <a:cubicBezTo>
                    <a:pt x="5297" y="403"/>
                    <a:pt x="4439" y="1"/>
                    <a:pt x="3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4074337" y="1987826"/>
              <a:ext cx="49841" cy="50738"/>
            </a:xfrm>
            <a:custGeom>
              <a:avLst/>
              <a:gdLst/>
              <a:ahLst/>
              <a:cxnLst/>
              <a:rect l="l" t="t" r="r" b="b"/>
              <a:pathLst>
                <a:path w="1500" h="1527" extrusionOk="0">
                  <a:moveTo>
                    <a:pt x="704" y="1"/>
                  </a:moveTo>
                  <a:cubicBezTo>
                    <a:pt x="640" y="1"/>
                    <a:pt x="577" y="9"/>
                    <a:pt x="517" y="27"/>
                  </a:cubicBezTo>
                  <a:cubicBezTo>
                    <a:pt x="414" y="27"/>
                    <a:pt x="310" y="131"/>
                    <a:pt x="207" y="234"/>
                  </a:cubicBezTo>
                  <a:cubicBezTo>
                    <a:pt x="104" y="441"/>
                    <a:pt x="0" y="570"/>
                    <a:pt x="0" y="777"/>
                  </a:cubicBezTo>
                  <a:cubicBezTo>
                    <a:pt x="0" y="984"/>
                    <a:pt x="0" y="1087"/>
                    <a:pt x="104" y="1320"/>
                  </a:cubicBezTo>
                  <a:cubicBezTo>
                    <a:pt x="207" y="1423"/>
                    <a:pt x="310" y="1423"/>
                    <a:pt x="310" y="1423"/>
                  </a:cubicBezTo>
                  <a:cubicBezTo>
                    <a:pt x="414" y="1527"/>
                    <a:pt x="517" y="1527"/>
                    <a:pt x="647" y="1527"/>
                  </a:cubicBezTo>
                  <a:cubicBezTo>
                    <a:pt x="957" y="1527"/>
                    <a:pt x="1293" y="1320"/>
                    <a:pt x="1396" y="1087"/>
                  </a:cubicBezTo>
                  <a:cubicBezTo>
                    <a:pt x="1500" y="881"/>
                    <a:pt x="1500" y="674"/>
                    <a:pt x="1500" y="441"/>
                  </a:cubicBezTo>
                  <a:cubicBezTo>
                    <a:pt x="1329" y="186"/>
                    <a:pt x="1002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4238386" y="2142471"/>
              <a:ext cx="107391" cy="110847"/>
            </a:xfrm>
            <a:custGeom>
              <a:avLst/>
              <a:gdLst/>
              <a:ahLst/>
              <a:cxnLst/>
              <a:rect l="l" t="t" r="r" b="b"/>
              <a:pathLst>
                <a:path w="3232" h="3336" extrusionOk="0">
                  <a:moveTo>
                    <a:pt x="3232" y="1"/>
                  </a:moveTo>
                  <a:lnTo>
                    <a:pt x="3232" y="1"/>
                  </a:lnTo>
                  <a:cubicBezTo>
                    <a:pt x="1733" y="544"/>
                    <a:pt x="440" y="1836"/>
                    <a:pt x="1" y="3335"/>
                  </a:cubicBezTo>
                  <a:cubicBezTo>
                    <a:pt x="880" y="2896"/>
                    <a:pt x="1939" y="2793"/>
                    <a:pt x="2586" y="2043"/>
                  </a:cubicBezTo>
                  <a:cubicBezTo>
                    <a:pt x="3129" y="1500"/>
                    <a:pt x="3232" y="750"/>
                    <a:pt x="3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5"/>
            <p:cNvSpPr/>
            <p:nvPr/>
          </p:nvSpPr>
          <p:spPr>
            <a:xfrm>
              <a:off x="4077760" y="2163638"/>
              <a:ext cx="142612" cy="65292"/>
            </a:xfrm>
            <a:custGeom>
              <a:avLst/>
              <a:gdLst/>
              <a:ahLst/>
              <a:cxnLst/>
              <a:rect l="l" t="t" r="r" b="b"/>
              <a:pathLst>
                <a:path w="4292" h="1965" extrusionOk="0">
                  <a:moveTo>
                    <a:pt x="297" y="0"/>
                  </a:moveTo>
                  <a:cubicBezTo>
                    <a:pt x="198" y="0"/>
                    <a:pt x="99" y="4"/>
                    <a:pt x="1" y="10"/>
                  </a:cubicBezTo>
                  <a:cubicBezTo>
                    <a:pt x="311" y="760"/>
                    <a:pt x="750" y="1406"/>
                    <a:pt x="1397" y="1742"/>
                  </a:cubicBezTo>
                  <a:cubicBezTo>
                    <a:pt x="1766" y="1921"/>
                    <a:pt x="2179" y="1964"/>
                    <a:pt x="2606" y="1964"/>
                  </a:cubicBezTo>
                  <a:cubicBezTo>
                    <a:pt x="3008" y="1964"/>
                    <a:pt x="3421" y="1926"/>
                    <a:pt x="3823" y="1926"/>
                  </a:cubicBezTo>
                  <a:cubicBezTo>
                    <a:pt x="3982" y="1926"/>
                    <a:pt x="4138" y="1932"/>
                    <a:pt x="4292" y="1949"/>
                  </a:cubicBezTo>
                  <a:cubicBezTo>
                    <a:pt x="3394" y="735"/>
                    <a:pt x="1813" y="0"/>
                    <a:pt x="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5"/>
            <p:cNvSpPr/>
            <p:nvPr/>
          </p:nvSpPr>
          <p:spPr>
            <a:xfrm>
              <a:off x="3934313" y="2119477"/>
              <a:ext cx="42996" cy="69412"/>
            </a:xfrm>
            <a:custGeom>
              <a:avLst/>
              <a:gdLst/>
              <a:ahLst/>
              <a:cxnLst/>
              <a:rect l="l" t="t" r="r" b="b"/>
              <a:pathLst>
                <a:path w="1294" h="2089" extrusionOk="0">
                  <a:moveTo>
                    <a:pt x="214" y="0"/>
                  </a:moveTo>
                  <a:cubicBezTo>
                    <a:pt x="176" y="0"/>
                    <a:pt x="139" y="12"/>
                    <a:pt x="104" y="46"/>
                  </a:cubicBezTo>
                  <a:cubicBezTo>
                    <a:pt x="104" y="46"/>
                    <a:pt x="1" y="150"/>
                    <a:pt x="1" y="253"/>
                  </a:cubicBezTo>
                  <a:cubicBezTo>
                    <a:pt x="1" y="357"/>
                    <a:pt x="1" y="486"/>
                    <a:pt x="104" y="589"/>
                  </a:cubicBezTo>
                  <a:cubicBezTo>
                    <a:pt x="337" y="1132"/>
                    <a:pt x="750" y="1778"/>
                    <a:pt x="1293" y="2089"/>
                  </a:cubicBezTo>
                  <a:cubicBezTo>
                    <a:pt x="1190" y="1546"/>
                    <a:pt x="854" y="796"/>
                    <a:pt x="544" y="253"/>
                  </a:cubicBezTo>
                  <a:cubicBezTo>
                    <a:pt x="544" y="150"/>
                    <a:pt x="544" y="150"/>
                    <a:pt x="440" y="46"/>
                  </a:cubicBezTo>
                  <a:cubicBezTo>
                    <a:pt x="371" y="46"/>
                    <a:pt x="291" y="0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3894804" y="2181448"/>
              <a:ext cx="79048" cy="18607"/>
            </a:xfrm>
            <a:custGeom>
              <a:avLst/>
              <a:gdLst/>
              <a:ahLst/>
              <a:cxnLst/>
              <a:rect l="l" t="t" r="r" b="b"/>
              <a:pathLst>
                <a:path w="2379" h="560" extrusionOk="0">
                  <a:moveTo>
                    <a:pt x="1268" y="0"/>
                  </a:moveTo>
                  <a:cubicBezTo>
                    <a:pt x="1011" y="0"/>
                    <a:pt x="761" y="17"/>
                    <a:pt x="543" y="17"/>
                  </a:cubicBezTo>
                  <a:lnTo>
                    <a:pt x="233" y="17"/>
                  </a:lnTo>
                  <a:cubicBezTo>
                    <a:pt x="104" y="17"/>
                    <a:pt x="1" y="120"/>
                    <a:pt x="1" y="224"/>
                  </a:cubicBezTo>
                  <a:cubicBezTo>
                    <a:pt x="1" y="327"/>
                    <a:pt x="104" y="430"/>
                    <a:pt x="233" y="430"/>
                  </a:cubicBezTo>
                  <a:cubicBezTo>
                    <a:pt x="337" y="560"/>
                    <a:pt x="440" y="560"/>
                    <a:pt x="543" y="560"/>
                  </a:cubicBezTo>
                  <a:cubicBezTo>
                    <a:pt x="1086" y="560"/>
                    <a:pt x="1836" y="430"/>
                    <a:pt x="2379" y="224"/>
                  </a:cubicBezTo>
                  <a:cubicBezTo>
                    <a:pt x="2053" y="37"/>
                    <a:pt x="1653" y="0"/>
                    <a:pt x="1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3955779" y="2188858"/>
              <a:ext cx="24954" cy="77021"/>
            </a:xfrm>
            <a:custGeom>
              <a:avLst/>
              <a:gdLst/>
              <a:ahLst/>
              <a:cxnLst/>
              <a:rect l="l" t="t" r="r" b="b"/>
              <a:pathLst>
                <a:path w="751" h="2318" extrusionOk="0">
                  <a:moveTo>
                    <a:pt x="544" y="1"/>
                  </a:moveTo>
                  <a:cubicBezTo>
                    <a:pt x="208" y="440"/>
                    <a:pt x="104" y="1190"/>
                    <a:pt x="1" y="1836"/>
                  </a:cubicBezTo>
                  <a:cubicBezTo>
                    <a:pt x="1" y="1939"/>
                    <a:pt x="1" y="2043"/>
                    <a:pt x="104" y="2146"/>
                  </a:cubicBezTo>
                  <a:cubicBezTo>
                    <a:pt x="104" y="2146"/>
                    <a:pt x="104" y="2275"/>
                    <a:pt x="208" y="2275"/>
                  </a:cubicBezTo>
                  <a:cubicBezTo>
                    <a:pt x="245" y="2305"/>
                    <a:pt x="279" y="2318"/>
                    <a:pt x="313" y="2318"/>
                  </a:cubicBezTo>
                  <a:cubicBezTo>
                    <a:pt x="396" y="2318"/>
                    <a:pt x="470" y="2239"/>
                    <a:pt x="544" y="2146"/>
                  </a:cubicBezTo>
                  <a:cubicBezTo>
                    <a:pt x="544" y="2043"/>
                    <a:pt x="647" y="1939"/>
                    <a:pt x="647" y="1836"/>
                  </a:cubicBezTo>
                  <a:cubicBezTo>
                    <a:pt x="751" y="1293"/>
                    <a:pt x="751" y="543"/>
                    <a:pt x="5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3973822" y="2185436"/>
              <a:ext cx="64461" cy="53264"/>
            </a:xfrm>
            <a:custGeom>
              <a:avLst/>
              <a:gdLst/>
              <a:ahLst/>
              <a:cxnLst/>
              <a:rect l="l" t="t" r="r" b="b"/>
              <a:pathLst>
                <a:path w="1940" h="1603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543"/>
                    <a:pt x="854" y="1086"/>
                    <a:pt x="1293" y="1396"/>
                  </a:cubicBezTo>
                  <a:cubicBezTo>
                    <a:pt x="1397" y="1500"/>
                    <a:pt x="1500" y="1500"/>
                    <a:pt x="1500" y="1603"/>
                  </a:cubicBezTo>
                  <a:cubicBezTo>
                    <a:pt x="1604" y="1603"/>
                    <a:pt x="1733" y="1603"/>
                    <a:pt x="1836" y="1500"/>
                  </a:cubicBezTo>
                  <a:cubicBezTo>
                    <a:pt x="1940" y="1396"/>
                    <a:pt x="1940" y="1293"/>
                    <a:pt x="1836" y="1189"/>
                  </a:cubicBezTo>
                  <a:lnTo>
                    <a:pt x="1604" y="957"/>
                  </a:lnTo>
                  <a:cubicBezTo>
                    <a:pt x="1190" y="543"/>
                    <a:pt x="647" y="10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3973822" y="2135593"/>
              <a:ext cx="61039" cy="53297"/>
            </a:xfrm>
            <a:custGeom>
              <a:avLst/>
              <a:gdLst/>
              <a:ahLst/>
              <a:cxnLst/>
              <a:rect l="l" t="t" r="r" b="b"/>
              <a:pathLst>
                <a:path w="1837" h="1604" extrusionOk="0">
                  <a:moveTo>
                    <a:pt x="1500" y="1"/>
                  </a:moveTo>
                  <a:cubicBezTo>
                    <a:pt x="1397" y="1"/>
                    <a:pt x="1293" y="104"/>
                    <a:pt x="1190" y="104"/>
                  </a:cubicBezTo>
                  <a:cubicBezTo>
                    <a:pt x="750" y="518"/>
                    <a:pt x="208" y="1061"/>
                    <a:pt x="1" y="1604"/>
                  </a:cubicBezTo>
                  <a:cubicBezTo>
                    <a:pt x="544" y="1397"/>
                    <a:pt x="1190" y="957"/>
                    <a:pt x="1604" y="518"/>
                  </a:cubicBezTo>
                  <a:cubicBezTo>
                    <a:pt x="1733" y="518"/>
                    <a:pt x="1733" y="415"/>
                    <a:pt x="1836" y="311"/>
                  </a:cubicBezTo>
                  <a:lnTo>
                    <a:pt x="1836" y="104"/>
                  </a:lnTo>
                  <a:cubicBezTo>
                    <a:pt x="1733" y="1"/>
                    <a:pt x="1604" y="1"/>
                    <a:pt x="15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3962657" y="2174271"/>
              <a:ext cx="21498" cy="21498"/>
            </a:xfrm>
            <a:custGeom>
              <a:avLst/>
              <a:gdLst/>
              <a:ahLst/>
              <a:cxnLst/>
              <a:rect l="l" t="t" r="r" b="b"/>
              <a:pathLst>
                <a:path w="647" h="647" extrusionOk="0">
                  <a:moveTo>
                    <a:pt x="337" y="0"/>
                  </a:moveTo>
                  <a:cubicBezTo>
                    <a:pt x="130" y="0"/>
                    <a:pt x="1" y="233"/>
                    <a:pt x="1" y="336"/>
                  </a:cubicBezTo>
                  <a:cubicBezTo>
                    <a:pt x="1" y="543"/>
                    <a:pt x="130" y="646"/>
                    <a:pt x="337" y="646"/>
                  </a:cubicBezTo>
                  <a:cubicBezTo>
                    <a:pt x="544" y="646"/>
                    <a:pt x="647" y="543"/>
                    <a:pt x="647" y="336"/>
                  </a:cubicBezTo>
                  <a:cubicBezTo>
                    <a:pt x="647" y="233"/>
                    <a:pt x="544" y="0"/>
                    <a:pt x="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4374955" y="2191450"/>
              <a:ext cx="78218" cy="22362"/>
            </a:xfrm>
            <a:custGeom>
              <a:avLst/>
              <a:gdLst/>
              <a:ahLst/>
              <a:cxnLst/>
              <a:rect l="l" t="t" r="r" b="b"/>
              <a:pathLst>
                <a:path w="2354" h="673" extrusionOk="0">
                  <a:moveTo>
                    <a:pt x="1423" y="0"/>
                  </a:moveTo>
                  <a:cubicBezTo>
                    <a:pt x="1087" y="0"/>
                    <a:pt x="738" y="26"/>
                    <a:pt x="415" y="26"/>
                  </a:cubicBezTo>
                  <a:cubicBezTo>
                    <a:pt x="311" y="26"/>
                    <a:pt x="208" y="26"/>
                    <a:pt x="208" y="129"/>
                  </a:cubicBezTo>
                  <a:cubicBezTo>
                    <a:pt x="104" y="129"/>
                    <a:pt x="1" y="259"/>
                    <a:pt x="1" y="362"/>
                  </a:cubicBezTo>
                  <a:cubicBezTo>
                    <a:pt x="1" y="465"/>
                    <a:pt x="104" y="569"/>
                    <a:pt x="208" y="569"/>
                  </a:cubicBezTo>
                  <a:cubicBezTo>
                    <a:pt x="311" y="672"/>
                    <a:pt x="415" y="672"/>
                    <a:pt x="518" y="672"/>
                  </a:cubicBezTo>
                  <a:cubicBezTo>
                    <a:pt x="1061" y="569"/>
                    <a:pt x="1810" y="465"/>
                    <a:pt x="2353" y="129"/>
                  </a:cubicBezTo>
                  <a:cubicBezTo>
                    <a:pt x="2082" y="26"/>
                    <a:pt x="1759" y="0"/>
                    <a:pt x="14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4421342" y="2195737"/>
              <a:ext cx="31832" cy="74762"/>
            </a:xfrm>
            <a:custGeom>
              <a:avLst/>
              <a:gdLst/>
              <a:ahLst/>
              <a:cxnLst/>
              <a:rect l="l" t="t" r="r" b="b"/>
              <a:pathLst>
                <a:path w="958" h="2250" extrusionOk="0">
                  <a:moveTo>
                    <a:pt x="957" y="0"/>
                  </a:moveTo>
                  <a:lnTo>
                    <a:pt x="957" y="0"/>
                  </a:lnTo>
                  <a:cubicBezTo>
                    <a:pt x="544" y="440"/>
                    <a:pt x="208" y="1086"/>
                    <a:pt x="1" y="1732"/>
                  </a:cubicBezTo>
                  <a:lnTo>
                    <a:pt x="1" y="1939"/>
                  </a:lnTo>
                  <a:cubicBezTo>
                    <a:pt x="1" y="2068"/>
                    <a:pt x="1" y="2172"/>
                    <a:pt x="104" y="2172"/>
                  </a:cubicBezTo>
                  <a:cubicBezTo>
                    <a:pt x="156" y="2224"/>
                    <a:pt x="208" y="2249"/>
                    <a:pt x="259" y="2249"/>
                  </a:cubicBezTo>
                  <a:cubicBezTo>
                    <a:pt x="311" y="2249"/>
                    <a:pt x="363" y="2224"/>
                    <a:pt x="414" y="2172"/>
                  </a:cubicBezTo>
                  <a:cubicBezTo>
                    <a:pt x="544" y="2068"/>
                    <a:pt x="544" y="1939"/>
                    <a:pt x="544" y="1836"/>
                  </a:cubicBezTo>
                  <a:cubicBezTo>
                    <a:pt x="750" y="1293"/>
                    <a:pt x="957" y="543"/>
                    <a:pt x="9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4449685" y="2195737"/>
              <a:ext cx="71339" cy="40970"/>
            </a:xfrm>
            <a:custGeom>
              <a:avLst/>
              <a:gdLst/>
              <a:ahLst/>
              <a:cxnLst/>
              <a:rect l="l" t="t" r="r" b="b"/>
              <a:pathLst>
                <a:path w="2147" h="1233" extrusionOk="0">
                  <a:moveTo>
                    <a:pt x="1" y="0"/>
                  </a:moveTo>
                  <a:cubicBezTo>
                    <a:pt x="440" y="543"/>
                    <a:pt x="1087" y="879"/>
                    <a:pt x="1629" y="1190"/>
                  </a:cubicBezTo>
                  <a:lnTo>
                    <a:pt x="1836" y="1190"/>
                  </a:lnTo>
                  <a:cubicBezTo>
                    <a:pt x="1867" y="1220"/>
                    <a:pt x="1897" y="1232"/>
                    <a:pt x="1927" y="1232"/>
                  </a:cubicBezTo>
                  <a:cubicBezTo>
                    <a:pt x="2000" y="1232"/>
                    <a:pt x="2073" y="1159"/>
                    <a:pt x="2146" y="1086"/>
                  </a:cubicBezTo>
                  <a:lnTo>
                    <a:pt x="2146" y="879"/>
                  </a:lnTo>
                  <a:cubicBezTo>
                    <a:pt x="2043" y="776"/>
                    <a:pt x="1940" y="647"/>
                    <a:pt x="1836" y="647"/>
                  </a:cubicBezTo>
                  <a:cubicBezTo>
                    <a:pt x="1397" y="336"/>
                    <a:pt x="647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4449685" y="2152772"/>
              <a:ext cx="71339" cy="42996"/>
            </a:xfrm>
            <a:custGeom>
              <a:avLst/>
              <a:gdLst/>
              <a:ahLst/>
              <a:cxnLst/>
              <a:rect l="l" t="t" r="r" b="b"/>
              <a:pathLst>
                <a:path w="2147" h="1294" extrusionOk="0">
                  <a:moveTo>
                    <a:pt x="1836" y="1"/>
                  </a:moveTo>
                  <a:cubicBezTo>
                    <a:pt x="1733" y="1"/>
                    <a:pt x="1629" y="1"/>
                    <a:pt x="1500" y="130"/>
                  </a:cubicBezTo>
                  <a:cubicBezTo>
                    <a:pt x="983" y="337"/>
                    <a:pt x="337" y="776"/>
                    <a:pt x="1" y="1293"/>
                  </a:cubicBezTo>
                  <a:cubicBezTo>
                    <a:pt x="647" y="1190"/>
                    <a:pt x="1293" y="880"/>
                    <a:pt x="1836" y="544"/>
                  </a:cubicBezTo>
                  <a:cubicBezTo>
                    <a:pt x="1836" y="544"/>
                    <a:pt x="1940" y="440"/>
                    <a:pt x="2043" y="440"/>
                  </a:cubicBezTo>
                  <a:cubicBezTo>
                    <a:pt x="2043" y="337"/>
                    <a:pt x="2146" y="234"/>
                    <a:pt x="2043" y="130"/>
                  </a:cubicBezTo>
                  <a:cubicBezTo>
                    <a:pt x="2043" y="1"/>
                    <a:pt x="1940" y="1"/>
                    <a:pt x="1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4421342" y="2122900"/>
              <a:ext cx="31832" cy="72868"/>
            </a:xfrm>
            <a:custGeom>
              <a:avLst/>
              <a:gdLst/>
              <a:ahLst/>
              <a:cxnLst/>
              <a:rect l="l" t="t" r="r" b="b"/>
              <a:pathLst>
                <a:path w="958" h="2193" extrusionOk="0">
                  <a:moveTo>
                    <a:pt x="284" y="1"/>
                  </a:moveTo>
                  <a:cubicBezTo>
                    <a:pt x="265" y="1"/>
                    <a:pt x="242" y="12"/>
                    <a:pt x="208" y="47"/>
                  </a:cubicBezTo>
                  <a:cubicBezTo>
                    <a:pt x="104" y="47"/>
                    <a:pt x="1" y="150"/>
                    <a:pt x="1" y="254"/>
                  </a:cubicBezTo>
                  <a:lnTo>
                    <a:pt x="1" y="590"/>
                  </a:lnTo>
                  <a:cubicBezTo>
                    <a:pt x="208" y="1133"/>
                    <a:pt x="544" y="1779"/>
                    <a:pt x="957" y="2192"/>
                  </a:cubicBezTo>
                  <a:cubicBezTo>
                    <a:pt x="957" y="1675"/>
                    <a:pt x="750" y="900"/>
                    <a:pt x="544" y="383"/>
                  </a:cubicBezTo>
                  <a:cubicBezTo>
                    <a:pt x="544" y="254"/>
                    <a:pt x="544" y="150"/>
                    <a:pt x="414" y="47"/>
                  </a:cubicBezTo>
                  <a:cubicBezTo>
                    <a:pt x="346" y="47"/>
                    <a:pt x="323" y="1"/>
                    <a:pt x="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5"/>
            <p:cNvSpPr/>
            <p:nvPr/>
          </p:nvSpPr>
          <p:spPr>
            <a:xfrm>
              <a:off x="4439385" y="2185436"/>
              <a:ext cx="24954" cy="22861"/>
            </a:xfrm>
            <a:custGeom>
              <a:avLst/>
              <a:gdLst/>
              <a:ahLst/>
              <a:cxnLst/>
              <a:rect l="l" t="t" r="r" b="b"/>
              <a:pathLst>
                <a:path w="751" h="688" extrusionOk="0">
                  <a:moveTo>
                    <a:pt x="414" y="0"/>
                  </a:moveTo>
                  <a:cubicBezTo>
                    <a:pt x="311" y="0"/>
                    <a:pt x="104" y="104"/>
                    <a:pt x="104" y="207"/>
                  </a:cubicBezTo>
                  <a:cubicBezTo>
                    <a:pt x="1" y="440"/>
                    <a:pt x="104" y="543"/>
                    <a:pt x="207" y="646"/>
                  </a:cubicBezTo>
                  <a:cubicBezTo>
                    <a:pt x="263" y="674"/>
                    <a:pt x="320" y="687"/>
                    <a:pt x="374" y="687"/>
                  </a:cubicBezTo>
                  <a:cubicBezTo>
                    <a:pt x="522" y="687"/>
                    <a:pt x="647" y="591"/>
                    <a:pt x="647" y="440"/>
                  </a:cubicBezTo>
                  <a:cubicBezTo>
                    <a:pt x="750" y="310"/>
                    <a:pt x="647" y="104"/>
                    <a:pt x="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4056294" y="2231823"/>
              <a:ext cx="368526" cy="64428"/>
            </a:xfrm>
            <a:custGeom>
              <a:avLst/>
              <a:gdLst/>
              <a:ahLst/>
              <a:cxnLst/>
              <a:rect l="l" t="t" r="r" b="b"/>
              <a:pathLst>
                <a:path w="11091" h="1939" extrusionOk="0">
                  <a:moveTo>
                    <a:pt x="5274" y="0"/>
                  </a:moveTo>
                  <a:cubicBezTo>
                    <a:pt x="3645" y="0"/>
                    <a:pt x="2043" y="440"/>
                    <a:pt x="750" y="1189"/>
                  </a:cubicBezTo>
                  <a:cubicBezTo>
                    <a:pt x="414" y="1293"/>
                    <a:pt x="104" y="1499"/>
                    <a:pt x="0" y="1836"/>
                  </a:cubicBezTo>
                  <a:lnTo>
                    <a:pt x="9462" y="1939"/>
                  </a:lnTo>
                  <a:cubicBezTo>
                    <a:pt x="10005" y="1939"/>
                    <a:pt x="10547" y="1836"/>
                    <a:pt x="11090" y="1836"/>
                  </a:cubicBezTo>
                  <a:cubicBezTo>
                    <a:pt x="10754" y="1499"/>
                    <a:pt x="10341" y="1189"/>
                    <a:pt x="9798" y="1086"/>
                  </a:cubicBezTo>
                  <a:cubicBezTo>
                    <a:pt x="8402" y="440"/>
                    <a:pt x="6773" y="0"/>
                    <a:pt x="5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3991865" y="2289374"/>
              <a:ext cx="500805" cy="368493"/>
            </a:xfrm>
            <a:custGeom>
              <a:avLst/>
              <a:gdLst/>
              <a:ahLst/>
              <a:cxnLst/>
              <a:rect l="l" t="t" r="r" b="b"/>
              <a:pathLst>
                <a:path w="15072" h="11090" extrusionOk="0">
                  <a:moveTo>
                    <a:pt x="544" y="0"/>
                  </a:moveTo>
                  <a:cubicBezTo>
                    <a:pt x="207" y="0"/>
                    <a:pt x="1" y="310"/>
                    <a:pt x="1" y="646"/>
                  </a:cubicBezTo>
                  <a:lnTo>
                    <a:pt x="104" y="1835"/>
                  </a:lnTo>
                  <a:cubicBezTo>
                    <a:pt x="104" y="2146"/>
                    <a:pt x="414" y="2352"/>
                    <a:pt x="647" y="2352"/>
                  </a:cubicBezTo>
                  <a:lnTo>
                    <a:pt x="2353" y="2352"/>
                  </a:lnTo>
                  <a:lnTo>
                    <a:pt x="2999" y="5816"/>
                  </a:lnTo>
                  <a:lnTo>
                    <a:pt x="2999" y="5920"/>
                  </a:lnTo>
                  <a:lnTo>
                    <a:pt x="3129" y="6463"/>
                  </a:lnTo>
                  <a:lnTo>
                    <a:pt x="3129" y="6566"/>
                  </a:lnTo>
                  <a:lnTo>
                    <a:pt x="3232" y="7316"/>
                  </a:lnTo>
                  <a:lnTo>
                    <a:pt x="3335" y="7419"/>
                  </a:lnTo>
                  <a:lnTo>
                    <a:pt x="3982" y="11090"/>
                  </a:lnTo>
                  <a:lnTo>
                    <a:pt x="10987" y="11090"/>
                  </a:lnTo>
                  <a:lnTo>
                    <a:pt x="11530" y="7755"/>
                  </a:lnTo>
                  <a:lnTo>
                    <a:pt x="11530" y="7652"/>
                  </a:lnTo>
                  <a:lnTo>
                    <a:pt x="11633" y="6876"/>
                  </a:lnTo>
                  <a:lnTo>
                    <a:pt x="11633" y="6773"/>
                  </a:lnTo>
                  <a:lnTo>
                    <a:pt x="11737" y="6230"/>
                  </a:lnTo>
                  <a:lnTo>
                    <a:pt x="11737" y="6127"/>
                  </a:lnTo>
                  <a:lnTo>
                    <a:pt x="12176" y="3645"/>
                  </a:lnTo>
                  <a:lnTo>
                    <a:pt x="12383" y="2146"/>
                  </a:lnTo>
                  <a:lnTo>
                    <a:pt x="14218" y="2146"/>
                  </a:lnTo>
                  <a:cubicBezTo>
                    <a:pt x="14425" y="2146"/>
                    <a:pt x="14632" y="1939"/>
                    <a:pt x="14761" y="1706"/>
                  </a:cubicBezTo>
                  <a:lnTo>
                    <a:pt x="14968" y="646"/>
                  </a:lnTo>
                  <a:cubicBezTo>
                    <a:pt x="15071" y="310"/>
                    <a:pt x="14761" y="0"/>
                    <a:pt x="14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4134448" y="2360649"/>
              <a:ext cx="268877" cy="49874"/>
            </a:xfrm>
            <a:custGeom>
              <a:avLst/>
              <a:gdLst/>
              <a:ahLst/>
              <a:cxnLst/>
              <a:rect l="l" t="t" r="r" b="b"/>
              <a:pathLst>
                <a:path w="8092" h="1501" extrusionOk="0">
                  <a:moveTo>
                    <a:pt x="1" y="1"/>
                  </a:moveTo>
                  <a:lnTo>
                    <a:pt x="7885" y="1500"/>
                  </a:lnTo>
                  <a:lnTo>
                    <a:pt x="8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4095803" y="2504097"/>
              <a:ext cx="282633" cy="13789"/>
            </a:xfrm>
            <a:custGeom>
              <a:avLst/>
              <a:gdLst/>
              <a:ahLst/>
              <a:cxnLst/>
              <a:rect l="l" t="t" r="r" b="b"/>
              <a:pathLst>
                <a:path w="8506" h="415" extrusionOk="0">
                  <a:moveTo>
                    <a:pt x="1" y="1"/>
                  </a:moveTo>
                  <a:lnTo>
                    <a:pt x="1" y="104"/>
                  </a:lnTo>
                  <a:cubicBezTo>
                    <a:pt x="2896" y="104"/>
                    <a:pt x="5688" y="208"/>
                    <a:pt x="8505" y="414"/>
                  </a:cubicBezTo>
                  <a:lnTo>
                    <a:pt x="8505" y="311"/>
                  </a:lnTo>
                  <a:cubicBezTo>
                    <a:pt x="5688" y="104"/>
                    <a:pt x="279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4091517" y="2482631"/>
              <a:ext cx="290342" cy="13789"/>
            </a:xfrm>
            <a:custGeom>
              <a:avLst/>
              <a:gdLst/>
              <a:ahLst/>
              <a:cxnLst/>
              <a:rect l="l" t="t" r="r" b="b"/>
              <a:pathLst>
                <a:path w="8738" h="415" extrusionOk="0">
                  <a:moveTo>
                    <a:pt x="0" y="0"/>
                  </a:moveTo>
                  <a:lnTo>
                    <a:pt x="0" y="104"/>
                  </a:lnTo>
                  <a:cubicBezTo>
                    <a:pt x="2921" y="104"/>
                    <a:pt x="5817" y="207"/>
                    <a:pt x="8738" y="414"/>
                  </a:cubicBezTo>
                  <a:lnTo>
                    <a:pt x="8738" y="311"/>
                  </a:lnTo>
                  <a:cubicBezTo>
                    <a:pt x="5817" y="104"/>
                    <a:pt x="292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4099226" y="2532440"/>
              <a:ext cx="275755" cy="14653"/>
            </a:xfrm>
            <a:custGeom>
              <a:avLst/>
              <a:gdLst/>
              <a:ahLst/>
              <a:cxnLst/>
              <a:rect l="l" t="t" r="r" b="b"/>
              <a:pathLst>
                <a:path w="8299" h="441" extrusionOk="0">
                  <a:moveTo>
                    <a:pt x="1" y="1"/>
                  </a:moveTo>
                  <a:lnTo>
                    <a:pt x="104" y="104"/>
                  </a:lnTo>
                  <a:cubicBezTo>
                    <a:pt x="2793" y="104"/>
                    <a:pt x="5585" y="208"/>
                    <a:pt x="8299" y="440"/>
                  </a:cubicBezTo>
                  <a:lnTo>
                    <a:pt x="8299" y="337"/>
                  </a:lnTo>
                  <a:cubicBezTo>
                    <a:pt x="5585" y="104"/>
                    <a:pt x="279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3988442" y="2486054"/>
              <a:ext cx="114269" cy="171819"/>
            </a:xfrm>
            <a:custGeom>
              <a:avLst/>
              <a:gdLst/>
              <a:ahLst/>
              <a:cxnLst/>
              <a:rect l="l" t="t" r="r" b="b"/>
              <a:pathLst>
                <a:path w="3439" h="5171" extrusionOk="0">
                  <a:moveTo>
                    <a:pt x="207" y="1"/>
                  </a:moveTo>
                  <a:lnTo>
                    <a:pt x="0" y="208"/>
                  </a:lnTo>
                  <a:cubicBezTo>
                    <a:pt x="1164" y="1733"/>
                    <a:pt x="2249" y="3439"/>
                    <a:pt x="3102" y="5171"/>
                  </a:cubicBezTo>
                  <a:lnTo>
                    <a:pt x="3438" y="5068"/>
                  </a:lnTo>
                  <a:cubicBezTo>
                    <a:pt x="2585" y="3232"/>
                    <a:pt x="1500" y="1500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5"/>
            <p:cNvSpPr/>
            <p:nvPr/>
          </p:nvSpPr>
          <p:spPr>
            <a:xfrm>
              <a:off x="3894804" y="2418201"/>
              <a:ext cx="150354" cy="107391"/>
            </a:xfrm>
            <a:custGeom>
              <a:avLst/>
              <a:gdLst/>
              <a:ahLst/>
              <a:cxnLst/>
              <a:rect l="l" t="t" r="r" b="b"/>
              <a:pathLst>
                <a:path w="4525" h="3232" extrusionOk="0">
                  <a:moveTo>
                    <a:pt x="3878" y="1"/>
                  </a:moveTo>
                  <a:cubicBezTo>
                    <a:pt x="3775" y="1"/>
                    <a:pt x="3671" y="104"/>
                    <a:pt x="3465" y="207"/>
                  </a:cubicBezTo>
                  <a:cubicBezTo>
                    <a:pt x="3335" y="414"/>
                    <a:pt x="3232" y="647"/>
                    <a:pt x="3128" y="854"/>
                  </a:cubicBezTo>
                  <a:cubicBezTo>
                    <a:pt x="3025" y="750"/>
                    <a:pt x="2922" y="544"/>
                    <a:pt x="2818" y="414"/>
                  </a:cubicBezTo>
                  <a:cubicBezTo>
                    <a:pt x="2818" y="311"/>
                    <a:pt x="2586" y="207"/>
                    <a:pt x="2482" y="104"/>
                  </a:cubicBezTo>
                  <a:cubicBezTo>
                    <a:pt x="2430" y="52"/>
                    <a:pt x="2353" y="27"/>
                    <a:pt x="2272" y="27"/>
                  </a:cubicBezTo>
                  <a:cubicBezTo>
                    <a:pt x="2191" y="27"/>
                    <a:pt x="2107" y="52"/>
                    <a:pt x="2043" y="104"/>
                  </a:cubicBezTo>
                  <a:cubicBezTo>
                    <a:pt x="1939" y="207"/>
                    <a:pt x="1836" y="311"/>
                    <a:pt x="1836" y="414"/>
                  </a:cubicBezTo>
                  <a:cubicBezTo>
                    <a:pt x="1836" y="647"/>
                    <a:pt x="1836" y="957"/>
                    <a:pt x="1939" y="1190"/>
                  </a:cubicBezTo>
                  <a:cubicBezTo>
                    <a:pt x="1733" y="957"/>
                    <a:pt x="1396" y="854"/>
                    <a:pt x="1086" y="854"/>
                  </a:cubicBezTo>
                  <a:cubicBezTo>
                    <a:pt x="1043" y="811"/>
                    <a:pt x="978" y="786"/>
                    <a:pt x="910" y="786"/>
                  </a:cubicBezTo>
                  <a:cubicBezTo>
                    <a:pt x="812" y="786"/>
                    <a:pt x="707" y="836"/>
                    <a:pt x="647" y="957"/>
                  </a:cubicBezTo>
                  <a:cubicBezTo>
                    <a:pt x="543" y="1061"/>
                    <a:pt x="543" y="1293"/>
                    <a:pt x="647" y="1397"/>
                  </a:cubicBezTo>
                  <a:cubicBezTo>
                    <a:pt x="647" y="1603"/>
                    <a:pt x="750" y="1836"/>
                    <a:pt x="879" y="1939"/>
                  </a:cubicBezTo>
                  <a:cubicBezTo>
                    <a:pt x="647" y="1939"/>
                    <a:pt x="337" y="2043"/>
                    <a:pt x="104" y="2250"/>
                  </a:cubicBezTo>
                  <a:cubicBezTo>
                    <a:pt x="104" y="2353"/>
                    <a:pt x="1" y="2482"/>
                    <a:pt x="104" y="2586"/>
                  </a:cubicBezTo>
                  <a:cubicBezTo>
                    <a:pt x="104" y="2793"/>
                    <a:pt x="337" y="2793"/>
                    <a:pt x="543" y="2793"/>
                  </a:cubicBezTo>
                  <a:lnTo>
                    <a:pt x="2172" y="2793"/>
                  </a:lnTo>
                  <a:cubicBezTo>
                    <a:pt x="2689" y="2793"/>
                    <a:pt x="3232" y="2999"/>
                    <a:pt x="3775" y="3232"/>
                  </a:cubicBezTo>
                  <a:cubicBezTo>
                    <a:pt x="3878" y="2482"/>
                    <a:pt x="4111" y="1603"/>
                    <a:pt x="4318" y="854"/>
                  </a:cubicBezTo>
                  <a:cubicBezTo>
                    <a:pt x="4421" y="647"/>
                    <a:pt x="4524" y="311"/>
                    <a:pt x="4421" y="207"/>
                  </a:cubicBezTo>
                  <a:cubicBezTo>
                    <a:pt x="4318" y="1"/>
                    <a:pt x="4111" y="1"/>
                    <a:pt x="3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3988442" y="2492932"/>
              <a:ext cx="38677" cy="39541"/>
            </a:xfrm>
            <a:custGeom>
              <a:avLst/>
              <a:gdLst/>
              <a:ahLst/>
              <a:cxnLst/>
              <a:rect l="l" t="t" r="r" b="b"/>
              <a:pathLst>
                <a:path w="1164" h="1190" extrusionOk="0">
                  <a:moveTo>
                    <a:pt x="1164" y="1"/>
                  </a:moveTo>
                  <a:cubicBezTo>
                    <a:pt x="1060" y="1"/>
                    <a:pt x="957" y="104"/>
                    <a:pt x="853" y="233"/>
                  </a:cubicBezTo>
                  <a:lnTo>
                    <a:pt x="750" y="337"/>
                  </a:lnTo>
                  <a:cubicBezTo>
                    <a:pt x="647" y="440"/>
                    <a:pt x="647" y="544"/>
                    <a:pt x="750" y="544"/>
                  </a:cubicBezTo>
                  <a:cubicBezTo>
                    <a:pt x="681" y="544"/>
                    <a:pt x="555" y="498"/>
                    <a:pt x="447" y="498"/>
                  </a:cubicBezTo>
                  <a:cubicBezTo>
                    <a:pt x="394" y="498"/>
                    <a:pt x="345" y="509"/>
                    <a:pt x="310" y="544"/>
                  </a:cubicBezTo>
                  <a:cubicBezTo>
                    <a:pt x="207" y="544"/>
                    <a:pt x="104" y="544"/>
                    <a:pt x="0" y="647"/>
                  </a:cubicBezTo>
                  <a:cubicBezTo>
                    <a:pt x="414" y="880"/>
                    <a:pt x="750" y="983"/>
                    <a:pt x="1060" y="1190"/>
                  </a:cubicBezTo>
                  <a:cubicBezTo>
                    <a:pt x="1060" y="880"/>
                    <a:pt x="1060" y="440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3995320" y="2571949"/>
              <a:ext cx="96227" cy="71339"/>
            </a:xfrm>
            <a:custGeom>
              <a:avLst/>
              <a:gdLst/>
              <a:ahLst/>
              <a:cxnLst/>
              <a:rect l="l" t="t" r="r" b="b"/>
              <a:pathLst>
                <a:path w="2896" h="2147" extrusionOk="0">
                  <a:moveTo>
                    <a:pt x="0" y="1"/>
                  </a:moveTo>
                  <a:lnTo>
                    <a:pt x="0" y="1"/>
                  </a:lnTo>
                  <a:cubicBezTo>
                    <a:pt x="103" y="647"/>
                    <a:pt x="543" y="1190"/>
                    <a:pt x="1086" y="1500"/>
                  </a:cubicBezTo>
                  <a:cubicBezTo>
                    <a:pt x="1603" y="1940"/>
                    <a:pt x="2249" y="2146"/>
                    <a:pt x="2895" y="2146"/>
                  </a:cubicBezTo>
                  <a:cubicBezTo>
                    <a:pt x="2249" y="1087"/>
                    <a:pt x="1189" y="31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4327737" y="2486054"/>
              <a:ext cx="115133" cy="171819"/>
            </a:xfrm>
            <a:custGeom>
              <a:avLst/>
              <a:gdLst/>
              <a:ahLst/>
              <a:cxnLst/>
              <a:rect l="l" t="t" r="r" b="b"/>
              <a:pathLst>
                <a:path w="3465" h="5171" extrusionOk="0">
                  <a:moveTo>
                    <a:pt x="3231" y="1"/>
                  </a:moveTo>
                  <a:cubicBezTo>
                    <a:pt x="1939" y="1500"/>
                    <a:pt x="879" y="3232"/>
                    <a:pt x="0" y="5068"/>
                  </a:cubicBezTo>
                  <a:lnTo>
                    <a:pt x="336" y="5171"/>
                  </a:lnTo>
                  <a:cubicBezTo>
                    <a:pt x="1189" y="3439"/>
                    <a:pt x="2275" y="1733"/>
                    <a:pt x="3464" y="208"/>
                  </a:cubicBezTo>
                  <a:lnTo>
                    <a:pt x="32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4385289" y="2418201"/>
              <a:ext cx="150321" cy="107391"/>
            </a:xfrm>
            <a:custGeom>
              <a:avLst/>
              <a:gdLst/>
              <a:ahLst/>
              <a:cxnLst/>
              <a:rect l="l" t="t" r="r" b="b"/>
              <a:pathLst>
                <a:path w="4524" h="3232" extrusionOk="0">
                  <a:moveTo>
                    <a:pt x="543" y="1"/>
                  </a:moveTo>
                  <a:cubicBezTo>
                    <a:pt x="440" y="1"/>
                    <a:pt x="207" y="1"/>
                    <a:pt x="104" y="207"/>
                  </a:cubicBezTo>
                  <a:cubicBezTo>
                    <a:pt x="0" y="311"/>
                    <a:pt x="104" y="647"/>
                    <a:pt x="104" y="854"/>
                  </a:cubicBezTo>
                  <a:cubicBezTo>
                    <a:pt x="440" y="1603"/>
                    <a:pt x="646" y="2482"/>
                    <a:pt x="750" y="3232"/>
                  </a:cubicBezTo>
                  <a:cubicBezTo>
                    <a:pt x="1189" y="2999"/>
                    <a:pt x="1835" y="2793"/>
                    <a:pt x="2378" y="2793"/>
                  </a:cubicBezTo>
                  <a:lnTo>
                    <a:pt x="3981" y="2793"/>
                  </a:lnTo>
                  <a:cubicBezTo>
                    <a:pt x="4214" y="2793"/>
                    <a:pt x="4421" y="2793"/>
                    <a:pt x="4421" y="2586"/>
                  </a:cubicBezTo>
                  <a:cubicBezTo>
                    <a:pt x="4524" y="2482"/>
                    <a:pt x="4421" y="2353"/>
                    <a:pt x="4317" y="2250"/>
                  </a:cubicBezTo>
                  <a:cubicBezTo>
                    <a:pt x="4214" y="2043"/>
                    <a:pt x="3878" y="1939"/>
                    <a:pt x="3671" y="1939"/>
                  </a:cubicBezTo>
                  <a:cubicBezTo>
                    <a:pt x="3774" y="1836"/>
                    <a:pt x="3878" y="1603"/>
                    <a:pt x="3878" y="1397"/>
                  </a:cubicBezTo>
                  <a:cubicBezTo>
                    <a:pt x="3878" y="1293"/>
                    <a:pt x="3981" y="1061"/>
                    <a:pt x="3878" y="957"/>
                  </a:cubicBezTo>
                  <a:cubicBezTo>
                    <a:pt x="3817" y="836"/>
                    <a:pt x="3721" y="786"/>
                    <a:pt x="3605" y="786"/>
                  </a:cubicBezTo>
                  <a:cubicBezTo>
                    <a:pt x="3523" y="786"/>
                    <a:pt x="3431" y="811"/>
                    <a:pt x="3335" y="854"/>
                  </a:cubicBezTo>
                  <a:cubicBezTo>
                    <a:pt x="3128" y="854"/>
                    <a:pt x="2792" y="957"/>
                    <a:pt x="2585" y="1190"/>
                  </a:cubicBezTo>
                  <a:cubicBezTo>
                    <a:pt x="2689" y="957"/>
                    <a:pt x="2689" y="647"/>
                    <a:pt x="2689" y="414"/>
                  </a:cubicBezTo>
                  <a:cubicBezTo>
                    <a:pt x="2689" y="311"/>
                    <a:pt x="2585" y="207"/>
                    <a:pt x="2482" y="104"/>
                  </a:cubicBezTo>
                  <a:cubicBezTo>
                    <a:pt x="2430" y="52"/>
                    <a:pt x="2346" y="27"/>
                    <a:pt x="2262" y="27"/>
                  </a:cubicBezTo>
                  <a:cubicBezTo>
                    <a:pt x="2178" y="27"/>
                    <a:pt x="2094" y="52"/>
                    <a:pt x="2042" y="104"/>
                  </a:cubicBezTo>
                  <a:cubicBezTo>
                    <a:pt x="1939" y="207"/>
                    <a:pt x="1732" y="311"/>
                    <a:pt x="1629" y="414"/>
                  </a:cubicBezTo>
                  <a:cubicBezTo>
                    <a:pt x="1499" y="544"/>
                    <a:pt x="1499" y="750"/>
                    <a:pt x="1396" y="854"/>
                  </a:cubicBezTo>
                  <a:cubicBezTo>
                    <a:pt x="1293" y="647"/>
                    <a:pt x="1189" y="414"/>
                    <a:pt x="1086" y="207"/>
                  </a:cubicBezTo>
                  <a:cubicBezTo>
                    <a:pt x="853" y="104"/>
                    <a:pt x="750" y="1"/>
                    <a:pt x="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4403298" y="2492932"/>
              <a:ext cx="39574" cy="39541"/>
            </a:xfrm>
            <a:custGeom>
              <a:avLst/>
              <a:gdLst/>
              <a:ahLst/>
              <a:cxnLst/>
              <a:rect l="l" t="t" r="r" b="b"/>
              <a:pathLst>
                <a:path w="1191" h="1190" extrusionOk="0">
                  <a:moveTo>
                    <a:pt x="1" y="1"/>
                  </a:moveTo>
                  <a:cubicBezTo>
                    <a:pt x="104" y="440"/>
                    <a:pt x="104" y="880"/>
                    <a:pt x="104" y="1190"/>
                  </a:cubicBezTo>
                  <a:cubicBezTo>
                    <a:pt x="440" y="983"/>
                    <a:pt x="751" y="880"/>
                    <a:pt x="1190" y="647"/>
                  </a:cubicBezTo>
                  <a:cubicBezTo>
                    <a:pt x="1087" y="544"/>
                    <a:pt x="957" y="544"/>
                    <a:pt x="854" y="544"/>
                  </a:cubicBezTo>
                  <a:cubicBezTo>
                    <a:pt x="820" y="509"/>
                    <a:pt x="774" y="498"/>
                    <a:pt x="724" y="498"/>
                  </a:cubicBezTo>
                  <a:cubicBezTo>
                    <a:pt x="624" y="498"/>
                    <a:pt x="509" y="544"/>
                    <a:pt x="440" y="544"/>
                  </a:cubicBezTo>
                  <a:cubicBezTo>
                    <a:pt x="544" y="544"/>
                    <a:pt x="440" y="440"/>
                    <a:pt x="440" y="337"/>
                  </a:cubicBezTo>
                  <a:lnTo>
                    <a:pt x="311" y="233"/>
                  </a:lnTo>
                  <a:cubicBezTo>
                    <a:pt x="208" y="104"/>
                    <a:pt x="104" y="1"/>
                    <a:pt x="1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4338902" y="2571949"/>
              <a:ext cx="92804" cy="71339"/>
            </a:xfrm>
            <a:custGeom>
              <a:avLst/>
              <a:gdLst/>
              <a:ahLst/>
              <a:cxnLst/>
              <a:rect l="l" t="t" r="r" b="b"/>
              <a:pathLst>
                <a:path w="2793" h="2147" extrusionOk="0">
                  <a:moveTo>
                    <a:pt x="2792" y="1"/>
                  </a:moveTo>
                  <a:lnTo>
                    <a:pt x="2792" y="1"/>
                  </a:lnTo>
                  <a:cubicBezTo>
                    <a:pt x="1603" y="311"/>
                    <a:pt x="646" y="1087"/>
                    <a:pt x="0" y="2146"/>
                  </a:cubicBezTo>
                  <a:cubicBezTo>
                    <a:pt x="646" y="2146"/>
                    <a:pt x="1293" y="1940"/>
                    <a:pt x="1836" y="1500"/>
                  </a:cubicBezTo>
                  <a:cubicBezTo>
                    <a:pt x="2378" y="1190"/>
                    <a:pt x="2792" y="647"/>
                    <a:pt x="2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3859582" y="2600924"/>
              <a:ext cx="575534" cy="60408"/>
            </a:xfrm>
            <a:custGeom>
              <a:avLst/>
              <a:gdLst/>
              <a:ahLst/>
              <a:cxnLst/>
              <a:rect l="l" t="t" r="r" b="b"/>
              <a:pathLst>
                <a:path w="17321" h="1818" extrusionOk="0">
                  <a:moveTo>
                    <a:pt x="10214" y="0"/>
                  </a:moveTo>
                  <a:cubicBezTo>
                    <a:pt x="8740" y="0"/>
                    <a:pt x="7201" y="556"/>
                    <a:pt x="6231" y="1611"/>
                  </a:cubicBezTo>
                  <a:cubicBezTo>
                    <a:pt x="5584" y="1171"/>
                    <a:pt x="5042" y="861"/>
                    <a:pt x="4292" y="628"/>
                  </a:cubicBezTo>
                  <a:cubicBezTo>
                    <a:pt x="3892" y="500"/>
                    <a:pt x="3414" y="412"/>
                    <a:pt x="2930" y="412"/>
                  </a:cubicBezTo>
                  <a:cubicBezTo>
                    <a:pt x="2631" y="412"/>
                    <a:pt x="2329" y="446"/>
                    <a:pt x="2043" y="525"/>
                  </a:cubicBezTo>
                  <a:cubicBezTo>
                    <a:pt x="1397" y="732"/>
                    <a:pt x="518" y="1068"/>
                    <a:pt x="104" y="1714"/>
                  </a:cubicBezTo>
                  <a:lnTo>
                    <a:pt x="1" y="1817"/>
                  </a:lnTo>
                  <a:lnTo>
                    <a:pt x="17320" y="1817"/>
                  </a:lnTo>
                  <a:cubicBezTo>
                    <a:pt x="17217" y="1714"/>
                    <a:pt x="17010" y="1611"/>
                    <a:pt x="16907" y="1507"/>
                  </a:cubicBezTo>
                  <a:cubicBezTo>
                    <a:pt x="16393" y="1299"/>
                    <a:pt x="15786" y="1189"/>
                    <a:pt x="15174" y="1189"/>
                  </a:cubicBezTo>
                  <a:cubicBezTo>
                    <a:pt x="14494" y="1189"/>
                    <a:pt x="13808" y="1325"/>
                    <a:pt x="13236" y="1611"/>
                  </a:cubicBezTo>
                  <a:cubicBezTo>
                    <a:pt x="13029" y="732"/>
                    <a:pt x="12047" y="318"/>
                    <a:pt x="11194" y="85"/>
                  </a:cubicBezTo>
                  <a:cubicBezTo>
                    <a:pt x="10875" y="28"/>
                    <a:pt x="10547" y="0"/>
                    <a:pt x="10214" y="0"/>
                  </a:cubicBezTo>
                  <a:close/>
                </a:path>
              </a:pathLst>
            </a:custGeom>
            <a:solidFill>
              <a:srgbClr val="6C9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279;p47">
            <a:extLst>
              <a:ext uri="{FF2B5EF4-FFF2-40B4-BE49-F238E27FC236}">
                <a16:creationId xmlns:a16="http://schemas.microsoft.com/office/drawing/2014/main" id="{F49A8D0B-4B03-E604-6862-9AEE0D8332D3}"/>
              </a:ext>
            </a:extLst>
          </p:cNvPr>
          <p:cNvGrpSpPr/>
          <p:nvPr/>
        </p:nvGrpSpPr>
        <p:grpSpPr>
          <a:xfrm>
            <a:off x="1130999" y="3181202"/>
            <a:ext cx="1554209" cy="1893320"/>
            <a:chOff x="7531563" y="3178908"/>
            <a:chExt cx="1554209" cy="1893320"/>
          </a:xfrm>
        </p:grpSpPr>
        <p:sp>
          <p:nvSpPr>
            <p:cNvPr id="56" name="Google Shape;1280;p47">
              <a:extLst>
                <a:ext uri="{FF2B5EF4-FFF2-40B4-BE49-F238E27FC236}">
                  <a16:creationId xmlns:a16="http://schemas.microsoft.com/office/drawing/2014/main" id="{8E59326A-2B17-4A7E-7F74-F7AF5B1D8309}"/>
                </a:ext>
              </a:extLst>
            </p:cNvPr>
            <p:cNvSpPr/>
            <p:nvPr/>
          </p:nvSpPr>
          <p:spPr>
            <a:xfrm>
              <a:off x="7746556" y="3950864"/>
              <a:ext cx="522728" cy="1121364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1;p47">
              <a:extLst>
                <a:ext uri="{FF2B5EF4-FFF2-40B4-BE49-F238E27FC236}">
                  <a16:creationId xmlns:a16="http://schemas.microsoft.com/office/drawing/2014/main" id="{8613DDCA-45D8-61D5-A593-7EC201DBF8D6}"/>
                </a:ext>
              </a:extLst>
            </p:cNvPr>
            <p:cNvSpPr/>
            <p:nvPr/>
          </p:nvSpPr>
          <p:spPr>
            <a:xfrm>
              <a:off x="7803726" y="3309673"/>
              <a:ext cx="454610" cy="551470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2;p47">
              <a:extLst>
                <a:ext uri="{FF2B5EF4-FFF2-40B4-BE49-F238E27FC236}">
                  <a16:creationId xmlns:a16="http://schemas.microsoft.com/office/drawing/2014/main" id="{901E3832-8B58-E8A7-9896-5C30A0CB41DE}"/>
                </a:ext>
              </a:extLst>
            </p:cNvPr>
            <p:cNvSpPr/>
            <p:nvPr/>
          </p:nvSpPr>
          <p:spPr>
            <a:xfrm>
              <a:off x="7531563" y="3712391"/>
              <a:ext cx="623378" cy="302161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3;p47">
              <a:extLst>
                <a:ext uri="{FF2B5EF4-FFF2-40B4-BE49-F238E27FC236}">
                  <a16:creationId xmlns:a16="http://schemas.microsoft.com/office/drawing/2014/main" id="{AF3E4C3C-9C8E-CE05-635C-045F754503CC}"/>
                </a:ext>
              </a:extLst>
            </p:cNvPr>
            <p:cNvSpPr/>
            <p:nvPr/>
          </p:nvSpPr>
          <p:spPr>
            <a:xfrm>
              <a:off x="7692123" y="3986240"/>
              <a:ext cx="519990" cy="495565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4;p47">
              <a:extLst>
                <a:ext uri="{FF2B5EF4-FFF2-40B4-BE49-F238E27FC236}">
                  <a16:creationId xmlns:a16="http://schemas.microsoft.com/office/drawing/2014/main" id="{089465F7-E1E6-AF62-4477-46A0597736B8}"/>
                </a:ext>
              </a:extLst>
            </p:cNvPr>
            <p:cNvSpPr/>
            <p:nvPr/>
          </p:nvSpPr>
          <p:spPr>
            <a:xfrm>
              <a:off x="8168436" y="3178908"/>
              <a:ext cx="315848" cy="603269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85;p47">
              <a:extLst>
                <a:ext uri="{FF2B5EF4-FFF2-40B4-BE49-F238E27FC236}">
                  <a16:creationId xmlns:a16="http://schemas.microsoft.com/office/drawing/2014/main" id="{7E19B350-8484-49C6-5BCB-F3A7ECBDD2EF}"/>
                </a:ext>
              </a:extLst>
            </p:cNvPr>
            <p:cNvSpPr/>
            <p:nvPr/>
          </p:nvSpPr>
          <p:spPr>
            <a:xfrm>
              <a:off x="8394379" y="3364106"/>
              <a:ext cx="509041" cy="507883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86;p47">
              <a:extLst>
                <a:ext uri="{FF2B5EF4-FFF2-40B4-BE49-F238E27FC236}">
                  <a16:creationId xmlns:a16="http://schemas.microsoft.com/office/drawing/2014/main" id="{E2C92E1F-A3EE-750D-C1B0-76026B3CBB34}"/>
                </a:ext>
              </a:extLst>
            </p:cNvPr>
            <p:cNvSpPr/>
            <p:nvPr/>
          </p:nvSpPr>
          <p:spPr>
            <a:xfrm>
              <a:off x="8473344" y="3756611"/>
              <a:ext cx="612428" cy="301634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87;p47">
              <a:extLst>
                <a:ext uri="{FF2B5EF4-FFF2-40B4-BE49-F238E27FC236}">
                  <a16:creationId xmlns:a16="http://schemas.microsoft.com/office/drawing/2014/main" id="{12DF568C-425C-C017-7E77-E6725DF7D161}"/>
                </a:ext>
              </a:extLst>
            </p:cNvPr>
            <p:cNvSpPr/>
            <p:nvPr/>
          </p:nvSpPr>
          <p:spPr>
            <a:xfrm>
              <a:off x="8359003" y="3997084"/>
              <a:ext cx="533466" cy="486089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88;p47">
              <a:extLst>
                <a:ext uri="{FF2B5EF4-FFF2-40B4-BE49-F238E27FC236}">
                  <a16:creationId xmlns:a16="http://schemas.microsoft.com/office/drawing/2014/main" id="{88F0C10A-979D-25B6-2E7E-741405527E66}"/>
                </a:ext>
              </a:extLst>
            </p:cNvPr>
            <p:cNvSpPr/>
            <p:nvPr/>
          </p:nvSpPr>
          <p:spPr>
            <a:xfrm>
              <a:off x="8111266" y="4086893"/>
              <a:ext cx="305003" cy="603690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89;p47">
              <a:extLst>
                <a:ext uri="{FF2B5EF4-FFF2-40B4-BE49-F238E27FC236}">
                  <a16:creationId xmlns:a16="http://schemas.microsoft.com/office/drawing/2014/main" id="{55D7CEB3-A9C2-6B86-4A76-83300E4DBC5D}"/>
                </a:ext>
              </a:extLst>
            </p:cNvPr>
            <p:cNvSpPr/>
            <p:nvPr/>
          </p:nvSpPr>
          <p:spPr>
            <a:xfrm>
              <a:off x="8100422" y="3714076"/>
              <a:ext cx="419235" cy="408286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0;p47">
              <a:extLst>
                <a:ext uri="{FF2B5EF4-FFF2-40B4-BE49-F238E27FC236}">
                  <a16:creationId xmlns:a16="http://schemas.microsoft.com/office/drawing/2014/main" id="{8F2F394F-8B1F-42C7-0AD2-7057303ECE23}"/>
                </a:ext>
              </a:extLst>
            </p:cNvPr>
            <p:cNvSpPr/>
            <p:nvPr/>
          </p:nvSpPr>
          <p:spPr>
            <a:xfrm>
              <a:off x="7803726" y="4695235"/>
              <a:ext cx="408391" cy="237517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1;p47">
              <a:extLst>
                <a:ext uri="{FF2B5EF4-FFF2-40B4-BE49-F238E27FC236}">
                  <a16:creationId xmlns:a16="http://schemas.microsoft.com/office/drawing/2014/main" id="{BF4A155E-7B0E-0768-7565-6AF24F4E2422}"/>
                </a:ext>
              </a:extLst>
            </p:cNvPr>
            <p:cNvSpPr/>
            <p:nvPr/>
          </p:nvSpPr>
          <p:spPr>
            <a:xfrm>
              <a:off x="7803726" y="4699341"/>
              <a:ext cx="419235" cy="225305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2;p47">
              <a:extLst>
                <a:ext uri="{FF2B5EF4-FFF2-40B4-BE49-F238E27FC236}">
                  <a16:creationId xmlns:a16="http://schemas.microsoft.com/office/drawing/2014/main" id="{3D602A96-9FC3-D467-2461-9F64DD5C8762}"/>
                </a:ext>
              </a:extLst>
            </p:cNvPr>
            <p:cNvSpPr/>
            <p:nvPr/>
          </p:nvSpPr>
          <p:spPr>
            <a:xfrm>
              <a:off x="7656747" y="4111425"/>
              <a:ext cx="250572" cy="408286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3;p47">
              <a:extLst>
                <a:ext uri="{FF2B5EF4-FFF2-40B4-BE49-F238E27FC236}">
                  <a16:creationId xmlns:a16="http://schemas.microsoft.com/office/drawing/2014/main" id="{F93AA577-6BF2-6018-646D-A1BE96D022F2}"/>
                </a:ext>
              </a:extLst>
            </p:cNvPr>
            <p:cNvSpPr/>
            <p:nvPr/>
          </p:nvSpPr>
          <p:spPr>
            <a:xfrm>
              <a:off x="7678542" y="4097843"/>
              <a:ext cx="193404" cy="432816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94;p47">
              <a:extLst>
                <a:ext uri="{FF2B5EF4-FFF2-40B4-BE49-F238E27FC236}">
                  <a16:creationId xmlns:a16="http://schemas.microsoft.com/office/drawing/2014/main" id="{AA3C0E84-7D66-5E3B-C45E-9FC8AC7619FD}"/>
                </a:ext>
              </a:extLst>
            </p:cNvPr>
            <p:cNvSpPr/>
            <p:nvPr/>
          </p:nvSpPr>
          <p:spPr>
            <a:xfrm>
              <a:off x="7760243" y="4956344"/>
              <a:ext cx="462717" cy="107809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1295;p47">
              <a:extLst>
                <a:ext uri="{FF2B5EF4-FFF2-40B4-BE49-F238E27FC236}">
                  <a16:creationId xmlns:a16="http://schemas.microsoft.com/office/drawing/2014/main" id="{6FA0E7A1-F064-5AA8-F7C5-9CC7EC2CB38A}"/>
                </a:ext>
              </a:extLst>
            </p:cNvPr>
            <p:cNvGrpSpPr/>
            <p:nvPr/>
          </p:nvGrpSpPr>
          <p:grpSpPr>
            <a:xfrm rot="837665" flipH="1">
              <a:off x="8133675" y="3878509"/>
              <a:ext cx="347511" cy="104515"/>
              <a:chOff x="6694163" y="903848"/>
              <a:chExt cx="368534" cy="110849"/>
            </a:xfrm>
          </p:grpSpPr>
          <p:sp>
            <p:nvSpPr>
              <p:cNvPr id="72" name="Google Shape;1296;p47">
                <a:extLst>
                  <a:ext uri="{FF2B5EF4-FFF2-40B4-BE49-F238E27FC236}">
                    <a16:creationId xmlns:a16="http://schemas.microsoft.com/office/drawing/2014/main" id="{28B177E7-BF5A-5F02-5B33-6B2E8E72D8B8}"/>
                  </a:ext>
                </a:extLst>
              </p:cNvPr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97;p47">
                <a:extLst>
                  <a:ext uri="{FF2B5EF4-FFF2-40B4-BE49-F238E27FC236}">
                    <a16:creationId xmlns:a16="http://schemas.microsoft.com/office/drawing/2014/main" id="{AFB268E2-BD59-6B83-8024-613D68FBE188}"/>
                  </a:ext>
                </a:extLst>
              </p:cNvPr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98;p47">
                <a:extLst>
                  <a:ext uri="{FF2B5EF4-FFF2-40B4-BE49-F238E27FC236}">
                    <a16:creationId xmlns:a16="http://schemas.microsoft.com/office/drawing/2014/main" id="{6E6826E4-68E2-F9C0-BFA9-176C40DF4CA1}"/>
                  </a:ext>
                </a:extLst>
              </p:cNvPr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5" name="Picture 9">
            <a:extLst>
              <a:ext uri="{FF2B5EF4-FFF2-40B4-BE49-F238E27FC236}">
                <a16:creationId xmlns:a16="http://schemas.microsoft.com/office/drawing/2014/main" id="{BEDB7B7E-B1B6-E95D-57D4-04731F600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13315" y="229549"/>
            <a:ext cx="661669" cy="672676"/>
          </a:xfrm>
          <a:prstGeom prst="rect">
            <a:avLst/>
          </a:prstGeom>
        </p:spPr>
      </p:pic>
      <p:pic>
        <p:nvPicPr>
          <p:cNvPr id="76" name="Picture 9">
            <a:extLst>
              <a:ext uri="{FF2B5EF4-FFF2-40B4-BE49-F238E27FC236}">
                <a16:creationId xmlns:a16="http://schemas.microsoft.com/office/drawing/2014/main" id="{AEE3DE1D-ED9B-8A07-0ABD-8B59976EE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91866" y="3523804"/>
            <a:ext cx="1136054" cy="1154953"/>
          </a:xfrm>
          <a:prstGeom prst="rect">
            <a:avLst/>
          </a:prstGeom>
        </p:spPr>
      </p:pic>
      <p:grpSp>
        <p:nvGrpSpPr>
          <p:cNvPr id="77" name="Google Shape;2025;p61">
            <a:extLst>
              <a:ext uri="{FF2B5EF4-FFF2-40B4-BE49-F238E27FC236}">
                <a16:creationId xmlns:a16="http://schemas.microsoft.com/office/drawing/2014/main" id="{73BA191F-3161-B7B2-CF63-B50EE81E2A3A}"/>
              </a:ext>
            </a:extLst>
          </p:cNvPr>
          <p:cNvGrpSpPr/>
          <p:nvPr/>
        </p:nvGrpSpPr>
        <p:grpSpPr>
          <a:xfrm>
            <a:off x="8179339" y="2051292"/>
            <a:ext cx="514448" cy="520458"/>
            <a:chOff x="4052860" y="1366510"/>
            <a:chExt cx="218208" cy="220767"/>
          </a:xfrm>
        </p:grpSpPr>
        <p:sp>
          <p:nvSpPr>
            <p:cNvPr id="78" name="Google Shape;2026;p61">
              <a:extLst>
                <a:ext uri="{FF2B5EF4-FFF2-40B4-BE49-F238E27FC236}">
                  <a16:creationId xmlns:a16="http://schemas.microsoft.com/office/drawing/2014/main" id="{60F73374-7B79-E200-71B6-CE27D3DB0E62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27;p61">
              <a:extLst>
                <a:ext uri="{FF2B5EF4-FFF2-40B4-BE49-F238E27FC236}">
                  <a16:creationId xmlns:a16="http://schemas.microsoft.com/office/drawing/2014/main" id="{67951734-C59A-37B9-FB18-3A9C978F20EF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28;p61">
              <a:extLst>
                <a:ext uri="{FF2B5EF4-FFF2-40B4-BE49-F238E27FC236}">
                  <a16:creationId xmlns:a16="http://schemas.microsoft.com/office/drawing/2014/main" id="{3AFE9BE7-C088-DE81-EB81-CE1BE1A54858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29;p61">
              <a:extLst>
                <a:ext uri="{FF2B5EF4-FFF2-40B4-BE49-F238E27FC236}">
                  <a16:creationId xmlns:a16="http://schemas.microsoft.com/office/drawing/2014/main" id="{5D5D42A5-97DD-1518-F911-C18CC4081863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30;p61">
              <a:extLst>
                <a:ext uri="{FF2B5EF4-FFF2-40B4-BE49-F238E27FC236}">
                  <a16:creationId xmlns:a16="http://schemas.microsoft.com/office/drawing/2014/main" id="{928C81FD-8498-5A10-AC7B-FFED85A60FD5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31;p61">
              <a:extLst>
                <a:ext uri="{FF2B5EF4-FFF2-40B4-BE49-F238E27FC236}">
                  <a16:creationId xmlns:a16="http://schemas.microsoft.com/office/drawing/2014/main" id="{CF18A0FC-C23A-CF40-05D2-CDE290CB441C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32;p61">
              <a:extLst>
                <a:ext uri="{FF2B5EF4-FFF2-40B4-BE49-F238E27FC236}">
                  <a16:creationId xmlns:a16="http://schemas.microsoft.com/office/drawing/2014/main" id="{638A28A8-0B86-E259-CAC3-BAFC627BBF1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33;p61">
              <a:extLst>
                <a:ext uri="{FF2B5EF4-FFF2-40B4-BE49-F238E27FC236}">
                  <a16:creationId xmlns:a16="http://schemas.microsoft.com/office/drawing/2014/main" id="{C1B79A80-907B-38A4-A310-D566666A3215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34;p61">
              <a:extLst>
                <a:ext uri="{FF2B5EF4-FFF2-40B4-BE49-F238E27FC236}">
                  <a16:creationId xmlns:a16="http://schemas.microsoft.com/office/drawing/2014/main" id="{C9F08B94-DD9B-213F-735A-8A8635194994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35;p61">
              <a:extLst>
                <a:ext uri="{FF2B5EF4-FFF2-40B4-BE49-F238E27FC236}">
                  <a16:creationId xmlns:a16="http://schemas.microsoft.com/office/drawing/2014/main" id="{FD3B9A94-EF7E-B4F1-2BEA-9E35D4EC71B7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36;p61">
              <a:extLst>
                <a:ext uri="{FF2B5EF4-FFF2-40B4-BE49-F238E27FC236}">
                  <a16:creationId xmlns:a16="http://schemas.microsoft.com/office/drawing/2014/main" id="{C9D1B1CD-A821-C1CE-134B-D391FC5BE156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37;p61">
              <a:extLst>
                <a:ext uri="{FF2B5EF4-FFF2-40B4-BE49-F238E27FC236}">
                  <a16:creationId xmlns:a16="http://schemas.microsoft.com/office/drawing/2014/main" id="{711270D6-B7F4-4DDF-764B-262FDADB8CF0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38;p61">
              <a:extLst>
                <a:ext uri="{FF2B5EF4-FFF2-40B4-BE49-F238E27FC236}">
                  <a16:creationId xmlns:a16="http://schemas.microsoft.com/office/drawing/2014/main" id="{59D830C6-B2A7-C58F-DF2C-BFF6A8E2C9C1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39;p61">
              <a:extLst>
                <a:ext uri="{FF2B5EF4-FFF2-40B4-BE49-F238E27FC236}">
                  <a16:creationId xmlns:a16="http://schemas.microsoft.com/office/drawing/2014/main" id="{15D02EE0-755D-1872-AC32-4F70D7284189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40;p61">
              <a:extLst>
                <a:ext uri="{FF2B5EF4-FFF2-40B4-BE49-F238E27FC236}">
                  <a16:creationId xmlns:a16="http://schemas.microsoft.com/office/drawing/2014/main" id="{EE3BBB87-DE4B-E100-E679-8F321367404C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41;p61">
              <a:extLst>
                <a:ext uri="{FF2B5EF4-FFF2-40B4-BE49-F238E27FC236}">
                  <a16:creationId xmlns:a16="http://schemas.microsoft.com/office/drawing/2014/main" id="{6308DD2D-8238-7FC6-59EE-355756657DDD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42;p61">
              <a:extLst>
                <a:ext uri="{FF2B5EF4-FFF2-40B4-BE49-F238E27FC236}">
                  <a16:creationId xmlns:a16="http://schemas.microsoft.com/office/drawing/2014/main" id="{2ABB2434-C0A8-87D6-6A58-E5BB56BA2FD2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43;p61">
              <a:extLst>
                <a:ext uri="{FF2B5EF4-FFF2-40B4-BE49-F238E27FC236}">
                  <a16:creationId xmlns:a16="http://schemas.microsoft.com/office/drawing/2014/main" id="{D197DFEE-9192-1739-6415-01720D510F0B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44;p61">
              <a:extLst>
                <a:ext uri="{FF2B5EF4-FFF2-40B4-BE49-F238E27FC236}">
                  <a16:creationId xmlns:a16="http://schemas.microsoft.com/office/drawing/2014/main" id="{A560813A-6877-F53B-A0C6-C195A7A8449C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45;p61">
              <a:extLst>
                <a:ext uri="{FF2B5EF4-FFF2-40B4-BE49-F238E27FC236}">
                  <a16:creationId xmlns:a16="http://schemas.microsoft.com/office/drawing/2014/main" id="{B616ED1A-B15A-19AB-3047-B6EBAC2B604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2004;p61">
            <a:extLst>
              <a:ext uri="{FF2B5EF4-FFF2-40B4-BE49-F238E27FC236}">
                <a16:creationId xmlns:a16="http://schemas.microsoft.com/office/drawing/2014/main" id="{2A23300E-594A-01AB-1A8F-8B3E599BE88E}"/>
              </a:ext>
            </a:extLst>
          </p:cNvPr>
          <p:cNvGrpSpPr/>
          <p:nvPr/>
        </p:nvGrpSpPr>
        <p:grpSpPr>
          <a:xfrm rot="4273014">
            <a:off x="492945" y="2253103"/>
            <a:ext cx="514438" cy="520449"/>
            <a:chOff x="4052860" y="1366510"/>
            <a:chExt cx="218208" cy="220767"/>
          </a:xfrm>
        </p:grpSpPr>
        <p:sp>
          <p:nvSpPr>
            <p:cNvPr id="99" name="Google Shape;2005;p61">
              <a:extLst>
                <a:ext uri="{FF2B5EF4-FFF2-40B4-BE49-F238E27FC236}">
                  <a16:creationId xmlns:a16="http://schemas.microsoft.com/office/drawing/2014/main" id="{FE76A9A7-2DC3-BB32-A709-2A8E588D34C4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06;p61">
              <a:extLst>
                <a:ext uri="{FF2B5EF4-FFF2-40B4-BE49-F238E27FC236}">
                  <a16:creationId xmlns:a16="http://schemas.microsoft.com/office/drawing/2014/main" id="{80D59E7B-8711-7B74-0C05-2F044B1CB28A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07;p61">
              <a:extLst>
                <a:ext uri="{FF2B5EF4-FFF2-40B4-BE49-F238E27FC236}">
                  <a16:creationId xmlns:a16="http://schemas.microsoft.com/office/drawing/2014/main" id="{CF821DE5-8CFB-E07B-C3D5-76A2C9784BC9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08;p61">
              <a:extLst>
                <a:ext uri="{FF2B5EF4-FFF2-40B4-BE49-F238E27FC236}">
                  <a16:creationId xmlns:a16="http://schemas.microsoft.com/office/drawing/2014/main" id="{F1642DEC-1022-535C-049E-9C57FEEBD7F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09;p61">
              <a:extLst>
                <a:ext uri="{FF2B5EF4-FFF2-40B4-BE49-F238E27FC236}">
                  <a16:creationId xmlns:a16="http://schemas.microsoft.com/office/drawing/2014/main" id="{A170D49D-8650-B161-4059-2F42C4A6389B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10;p61">
              <a:extLst>
                <a:ext uri="{FF2B5EF4-FFF2-40B4-BE49-F238E27FC236}">
                  <a16:creationId xmlns:a16="http://schemas.microsoft.com/office/drawing/2014/main" id="{F719C88A-F1E1-6D4E-FE03-F25882CDD08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11;p61">
              <a:extLst>
                <a:ext uri="{FF2B5EF4-FFF2-40B4-BE49-F238E27FC236}">
                  <a16:creationId xmlns:a16="http://schemas.microsoft.com/office/drawing/2014/main" id="{798FAAA5-ECC6-31BF-5A07-0921E4D7A3C0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12;p61">
              <a:extLst>
                <a:ext uri="{FF2B5EF4-FFF2-40B4-BE49-F238E27FC236}">
                  <a16:creationId xmlns:a16="http://schemas.microsoft.com/office/drawing/2014/main" id="{3B67B62F-A932-48E1-308B-6DFC7E673EF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13;p61">
              <a:extLst>
                <a:ext uri="{FF2B5EF4-FFF2-40B4-BE49-F238E27FC236}">
                  <a16:creationId xmlns:a16="http://schemas.microsoft.com/office/drawing/2014/main" id="{FECDEAA4-D43F-8EEA-B827-758545E160E2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14;p61">
              <a:extLst>
                <a:ext uri="{FF2B5EF4-FFF2-40B4-BE49-F238E27FC236}">
                  <a16:creationId xmlns:a16="http://schemas.microsoft.com/office/drawing/2014/main" id="{F348CE44-C06B-8734-E8DF-43C00FFC81D8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15;p61">
              <a:extLst>
                <a:ext uri="{FF2B5EF4-FFF2-40B4-BE49-F238E27FC236}">
                  <a16:creationId xmlns:a16="http://schemas.microsoft.com/office/drawing/2014/main" id="{596A3E68-4C50-0255-2ADD-12BEA65564C6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16;p61">
              <a:extLst>
                <a:ext uri="{FF2B5EF4-FFF2-40B4-BE49-F238E27FC236}">
                  <a16:creationId xmlns:a16="http://schemas.microsoft.com/office/drawing/2014/main" id="{DB1F3B37-5C5C-49F2-9E25-5AEBF46EFC00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17;p61">
              <a:extLst>
                <a:ext uri="{FF2B5EF4-FFF2-40B4-BE49-F238E27FC236}">
                  <a16:creationId xmlns:a16="http://schemas.microsoft.com/office/drawing/2014/main" id="{D7208ED8-703E-04C5-E067-5B920EF95FD1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18;p61">
              <a:extLst>
                <a:ext uri="{FF2B5EF4-FFF2-40B4-BE49-F238E27FC236}">
                  <a16:creationId xmlns:a16="http://schemas.microsoft.com/office/drawing/2014/main" id="{B3ECD103-E5FD-2342-4A26-DA0881F3108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19;p61">
              <a:extLst>
                <a:ext uri="{FF2B5EF4-FFF2-40B4-BE49-F238E27FC236}">
                  <a16:creationId xmlns:a16="http://schemas.microsoft.com/office/drawing/2014/main" id="{081D42E9-EB44-F53F-3A53-3E2F84AEF87A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20;p61">
              <a:extLst>
                <a:ext uri="{FF2B5EF4-FFF2-40B4-BE49-F238E27FC236}">
                  <a16:creationId xmlns:a16="http://schemas.microsoft.com/office/drawing/2014/main" id="{C2D0AC34-E6F7-0312-DEC5-00A0A214E23F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21;p61">
              <a:extLst>
                <a:ext uri="{FF2B5EF4-FFF2-40B4-BE49-F238E27FC236}">
                  <a16:creationId xmlns:a16="http://schemas.microsoft.com/office/drawing/2014/main" id="{6FA16AC9-C868-F3A9-20EE-F10DBF46D4BE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22;p61">
              <a:extLst>
                <a:ext uri="{FF2B5EF4-FFF2-40B4-BE49-F238E27FC236}">
                  <a16:creationId xmlns:a16="http://schemas.microsoft.com/office/drawing/2014/main" id="{4D423D0D-F3EB-7135-876B-5AD782B9C81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23;p61">
              <a:extLst>
                <a:ext uri="{FF2B5EF4-FFF2-40B4-BE49-F238E27FC236}">
                  <a16:creationId xmlns:a16="http://schemas.microsoft.com/office/drawing/2014/main" id="{C8803DA3-E661-6BDE-71D4-CF0D947F31F4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24;p61">
              <a:extLst>
                <a:ext uri="{FF2B5EF4-FFF2-40B4-BE49-F238E27FC236}">
                  <a16:creationId xmlns:a16="http://schemas.microsoft.com/office/drawing/2014/main" id="{07B5B748-58A6-CA07-0CFF-45AD5BF90578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" grpId="0"/>
      <p:bldP spid="11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A17FBEA-48BF-F106-F63E-1A48F8CFF6E7}"/>
              </a:ext>
            </a:extLst>
          </p:cNvPr>
          <p:cNvSpPr txBox="1"/>
          <p:nvPr/>
        </p:nvSpPr>
        <p:spPr>
          <a:xfrm>
            <a:off x="408230" y="2198139"/>
            <a:ext cx="2034531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8D3035B-FFE1-FB85-43CB-95F9B2005C02}"/>
              </a:ext>
            </a:extLst>
          </p:cNvPr>
          <p:cNvSpPr txBox="1"/>
          <p:nvPr/>
        </p:nvSpPr>
        <p:spPr>
          <a:xfrm>
            <a:off x="3289462" y="2195571"/>
            <a:ext cx="2034531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9EB4CAF-FA2A-3CC1-7771-E815363BA2C3}"/>
              </a:ext>
            </a:extLst>
          </p:cNvPr>
          <p:cNvSpPr txBox="1"/>
          <p:nvPr/>
        </p:nvSpPr>
        <p:spPr>
          <a:xfrm>
            <a:off x="6170694" y="2209231"/>
            <a:ext cx="2034531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929056D-B1DE-C03D-6DC5-F3FA421B2938}"/>
                  </a:ext>
                </a:extLst>
              </p:cNvPr>
              <p:cNvSpPr txBox="1"/>
              <p:nvPr/>
            </p:nvSpPr>
            <p:spPr>
              <a:xfrm>
                <a:off x="885521" y="2771805"/>
                <a:ext cx="11301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929056D-B1DE-C03D-6DC5-F3FA421B2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1" y="2771805"/>
                <a:ext cx="1130118" cy="307777"/>
              </a:xfrm>
              <a:prstGeom prst="rect">
                <a:avLst/>
              </a:prstGeom>
              <a:blipFill>
                <a:blip r:embed="rId2"/>
                <a:stretch>
                  <a:fillRect l="-3763" r="-376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3C9DC99-4FAA-F35C-83E1-0DC260CFCB74}"/>
                  </a:ext>
                </a:extLst>
              </p:cNvPr>
              <p:cNvSpPr txBox="1"/>
              <p:nvPr/>
            </p:nvSpPr>
            <p:spPr>
              <a:xfrm>
                <a:off x="3670336" y="2771805"/>
                <a:ext cx="12727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3C9DC99-4FAA-F35C-83E1-0DC260CFC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36" y="2771805"/>
                <a:ext cx="1272784" cy="307777"/>
              </a:xfrm>
              <a:prstGeom prst="rect">
                <a:avLst/>
              </a:prstGeom>
              <a:blipFill>
                <a:blip r:embed="rId3"/>
                <a:stretch>
                  <a:fillRect l="-3349" r="-382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DBE0732-6FAB-F248-EC2D-29E791DCCD31}"/>
                  </a:ext>
                </a:extLst>
              </p:cNvPr>
              <p:cNvSpPr txBox="1"/>
              <p:nvPr/>
            </p:nvSpPr>
            <p:spPr>
              <a:xfrm>
                <a:off x="6593486" y="2771804"/>
                <a:ext cx="12727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×3=1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DBE0732-6FAB-F248-EC2D-29E791DCC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486" y="2771804"/>
                <a:ext cx="1272784" cy="307777"/>
              </a:xfrm>
              <a:prstGeom prst="rect">
                <a:avLst/>
              </a:prstGeom>
              <a:blipFill>
                <a:blip r:embed="rId4"/>
                <a:stretch>
                  <a:fillRect l="-3846" r="-384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4">
            <a:extLst>
              <a:ext uri="{FF2B5EF4-FFF2-40B4-BE49-F238E27FC236}">
                <a16:creationId xmlns:a16="http://schemas.microsoft.com/office/drawing/2014/main" id="{6D874642-8904-49E1-1949-11F915E0B5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97115" y="94247"/>
            <a:ext cx="318087" cy="400110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A34F9ED2-D772-C6B9-BBFE-32F1473929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23084" y="390013"/>
            <a:ext cx="318087" cy="40011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BF8364D-8758-0BFC-93B2-70E44ED42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07" y="1790758"/>
            <a:ext cx="2085975" cy="39052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D6E6E4F6-C9A2-33D6-5099-F19FA8F75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027" y="1395470"/>
            <a:ext cx="2057400" cy="79057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E78A8A6-B95D-12CD-D6C9-631B53C4FD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128" y="996479"/>
            <a:ext cx="2095500" cy="1200150"/>
          </a:xfrm>
          <a:prstGeom prst="rect">
            <a:avLst/>
          </a:prstGeom>
        </p:spPr>
      </p:pic>
      <p:grpSp>
        <p:nvGrpSpPr>
          <p:cNvPr id="23" name="Google Shape;1199;p46">
            <a:extLst>
              <a:ext uri="{FF2B5EF4-FFF2-40B4-BE49-F238E27FC236}">
                <a16:creationId xmlns:a16="http://schemas.microsoft.com/office/drawing/2014/main" id="{5D3DC33B-B16A-0606-A3F1-7644B784B1DC}"/>
              </a:ext>
            </a:extLst>
          </p:cNvPr>
          <p:cNvGrpSpPr/>
          <p:nvPr/>
        </p:nvGrpSpPr>
        <p:grpSpPr>
          <a:xfrm flipH="1">
            <a:off x="7354111" y="3507581"/>
            <a:ext cx="1847034" cy="1635919"/>
            <a:chOff x="3912840" y="2173023"/>
            <a:chExt cx="855553" cy="721253"/>
          </a:xfrm>
        </p:grpSpPr>
        <p:sp>
          <p:nvSpPr>
            <p:cNvPr id="24" name="Google Shape;1200;p46">
              <a:extLst>
                <a:ext uri="{FF2B5EF4-FFF2-40B4-BE49-F238E27FC236}">
                  <a16:creationId xmlns:a16="http://schemas.microsoft.com/office/drawing/2014/main" id="{2EDC6A73-3D76-7436-C01D-E486890B96D0}"/>
                </a:ext>
              </a:extLst>
            </p:cNvPr>
            <p:cNvSpPr/>
            <p:nvPr/>
          </p:nvSpPr>
          <p:spPr>
            <a:xfrm>
              <a:off x="3919719" y="2715578"/>
              <a:ext cx="454419" cy="160987"/>
            </a:xfrm>
            <a:custGeom>
              <a:avLst/>
              <a:gdLst/>
              <a:ahLst/>
              <a:cxnLst/>
              <a:rect l="l" t="t" r="r" b="b"/>
              <a:pathLst>
                <a:path w="13676" h="4845" extrusionOk="0">
                  <a:moveTo>
                    <a:pt x="5403" y="1"/>
                  </a:moveTo>
                  <a:cubicBezTo>
                    <a:pt x="3335" y="104"/>
                    <a:pt x="1396" y="854"/>
                    <a:pt x="0" y="2250"/>
                  </a:cubicBezTo>
                  <a:cubicBezTo>
                    <a:pt x="100" y="2242"/>
                    <a:pt x="199" y="2239"/>
                    <a:pt x="298" y="2239"/>
                  </a:cubicBezTo>
                  <a:cubicBezTo>
                    <a:pt x="1581" y="2239"/>
                    <a:pt x="2781" y="2839"/>
                    <a:pt x="3981" y="3439"/>
                  </a:cubicBezTo>
                  <a:cubicBezTo>
                    <a:pt x="5274" y="3982"/>
                    <a:pt x="6566" y="4732"/>
                    <a:pt x="8091" y="4835"/>
                  </a:cubicBezTo>
                  <a:cubicBezTo>
                    <a:pt x="8199" y="4841"/>
                    <a:pt x="8309" y="4845"/>
                    <a:pt x="8421" y="4845"/>
                  </a:cubicBezTo>
                  <a:cubicBezTo>
                    <a:pt x="10071" y="4845"/>
                    <a:pt x="12077" y="4161"/>
                    <a:pt x="13675" y="3749"/>
                  </a:cubicBezTo>
                  <a:cubicBezTo>
                    <a:pt x="13572" y="3103"/>
                    <a:pt x="13262" y="2586"/>
                    <a:pt x="12822" y="2146"/>
                  </a:cubicBezTo>
                  <a:cubicBezTo>
                    <a:pt x="12279" y="1810"/>
                    <a:pt x="11736" y="1500"/>
                    <a:pt x="11219" y="1293"/>
                  </a:cubicBezTo>
                  <a:cubicBezTo>
                    <a:pt x="9384" y="518"/>
                    <a:pt x="7445" y="1"/>
                    <a:pt x="5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01;p46">
              <a:extLst>
                <a:ext uri="{FF2B5EF4-FFF2-40B4-BE49-F238E27FC236}">
                  <a16:creationId xmlns:a16="http://schemas.microsoft.com/office/drawing/2014/main" id="{EADC6059-6167-E3B3-005B-13FD3464D447}"/>
                </a:ext>
              </a:extLst>
            </p:cNvPr>
            <p:cNvSpPr/>
            <p:nvPr/>
          </p:nvSpPr>
          <p:spPr>
            <a:xfrm>
              <a:off x="3912840" y="2732757"/>
              <a:ext cx="465584" cy="107425"/>
            </a:xfrm>
            <a:custGeom>
              <a:avLst/>
              <a:gdLst/>
              <a:ahLst/>
              <a:cxnLst/>
              <a:rect l="l" t="t" r="r" b="b"/>
              <a:pathLst>
                <a:path w="14012" h="3233" extrusionOk="0">
                  <a:moveTo>
                    <a:pt x="5067" y="1"/>
                  </a:moveTo>
                  <a:cubicBezTo>
                    <a:pt x="4524" y="1"/>
                    <a:pt x="4085" y="1"/>
                    <a:pt x="3542" y="130"/>
                  </a:cubicBezTo>
                  <a:cubicBezTo>
                    <a:pt x="2249" y="337"/>
                    <a:pt x="957" y="776"/>
                    <a:pt x="0" y="1629"/>
                  </a:cubicBezTo>
                  <a:lnTo>
                    <a:pt x="311" y="1940"/>
                  </a:lnTo>
                  <a:cubicBezTo>
                    <a:pt x="1190" y="1087"/>
                    <a:pt x="2379" y="647"/>
                    <a:pt x="3671" y="440"/>
                  </a:cubicBezTo>
                  <a:cubicBezTo>
                    <a:pt x="4085" y="440"/>
                    <a:pt x="4524" y="337"/>
                    <a:pt x="5067" y="337"/>
                  </a:cubicBezTo>
                  <a:cubicBezTo>
                    <a:pt x="5817" y="337"/>
                    <a:pt x="6566" y="440"/>
                    <a:pt x="7316" y="544"/>
                  </a:cubicBezTo>
                  <a:cubicBezTo>
                    <a:pt x="9694" y="880"/>
                    <a:pt x="12176" y="1526"/>
                    <a:pt x="13779" y="3232"/>
                  </a:cubicBezTo>
                  <a:lnTo>
                    <a:pt x="14011" y="3025"/>
                  </a:lnTo>
                  <a:cubicBezTo>
                    <a:pt x="12279" y="1190"/>
                    <a:pt x="9798" y="544"/>
                    <a:pt x="7316" y="234"/>
                  </a:cubicBezTo>
                  <a:cubicBezTo>
                    <a:pt x="6566" y="130"/>
                    <a:pt x="5817" y="1"/>
                    <a:pt x="5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02;p46">
              <a:extLst>
                <a:ext uri="{FF2B5EF4-FFF2-40B4-BE49-F238E27FC236}">
                  <a16:creationId xmlns:a16="http://schemas.microsoft.com/office/drawing/2014/main" id="{4B9137B9-11E0-3A9F-0792-C8D4BBB164B7}"/>
                </a:ext>
              </a:extLst>
            </p:cNvPr>
            <p:cNvSpPr/>
            <p:nvPr/>
          </p:nvSpPr>
          <p:spPr>
            <a:xfrm>
              <a:off x="4073466" y="2663143"/>
              <a:ext cx="265454" cy="120350"/>
            </a:xfrm>
            <a:custGeom>
              <a:avLst/>
              <a:gdLst/>
              <a:ahLst/>
              <a:cxnLst/>
              <a:rect l="l" t="t" r="r" b="b"/>
              <a:pathLst>
                <a:path w="7989" h="3622" extrusionOk="0">
                  <a:moveTo>
                    <a:pt x="635" y="0"/>
                  </a:moveTo>
                  <a:cubicBezTo>
                    <a:pt x="489" y="0"/>
                    <a:pt x="346" y="45"/>
                    <a:pt x="233" y="157"/>
                  </a:cubicBezTo>
                  <a:cubicBezTo>
                    <a:pt x="0" y="390"/>
                    <a:pt x="0" y="803"/>
                    <a:pt x="130" y="1139"/>
                  </a:cubicBezTo>
                  <a:cubicBezTo>
                    <a:pt x="337" y="1450"/>
                    <a:pt x="543" y="1682"/>
                    <a:pt x="879" y="1889"/>
                  </a:cubicBezTo>
                  <a:cubicBezTo>
                    <a:pt x="1086" y="2096"/>
                    <a:pt x="1422" y="2225"/>
                    <a:pt x="1732" y="2225"/>
                  </a:cubicBezTo>
                  <a:lnTo>
                    <a:pt x="2586" y="2225"/>
                  </a:lnTo>
                  <a:cubicBezTo>
                    <a:pt x="2818" y="2096"/>
                    <a:pt x="3025" y="2096"/>
                    <a:pt x="3232" y="2096"/>
                  </a:cubicBezTo>
                  <a:cubicBezTo>
                    <a:pt x="3361" y="1993"/>
                    <a:pt x="3464" y="1993"/>
                    <a:pt x="3464" y="1993"/>
                  </a:cubicBezTo>
                  <a:cubicBezTo>
                    <a:pt x="3775" y="1993"/>
                    <a:pt x="4007" y="1889"/>
                    <a:pt x="4317" y="1889"/>
                  </a:cubicBezTo>
                  <a:lnTo>
                    <a:pt x="4757" y="1889"/>
                  </a:lnTo>
                  <a:cubicBezTo>
                    <a:pt x="5171" y="1889"/>
                    <a:pt x="5507" y="1993"/>
                    <a:pt x="5817" y="2225"/>
                  </a:cubicBezTo>
                  <a:cubicBezTo>
                    <a:pt x="5817" y="2225"/>
                    <a:pt x="5946" y="2225"/>
                    <a:pt x="5946" y="2329"/>
                  </a:cubicBezTo>
                  <a:lnTo>
                    <a:pt x="6049" y="2329"/>
                  </a:lnTo>
                  <a:cubicBezTo>
                    <a:pt x="6360" y="2639"/>
                    <a:pt x="6592" y="3182"/>
                    <a:pt x="7006" y="3518"/>
                  </a:cubicBezTo>
                  <a:cubicBezTo>
                    <a:pt x="7239" y="3621"/>
                    <a:pt x="7445" y="3621"/>
                    <a:pt x="7652" y="3621"/>
                  </a:cubicBezTo>
                  <a:cubicBezTo>
                    <a:pt x="7756" y="3621"/>
                    <a:pt x="7885" y="3621"/>
                    <a:pt x="7885" y="3518"/>
                  </a:cubicBezTo>
                  <a:cubicBezTo>
                    <a:pt x="7988" y="3388"/>
                    <a:pt x="7885" y="3285"/>
                    <a:pt x="7756" y="3182"/>
                  </a:cubicBezTo>
                  <a:cubicBezTo>
                    <a:pt x="7342" y="2742"/>
                    <a:pt x="7109" y="2225"/>
                    <a:pt x="6799" y="1786"/>
                  </a:cubicBezTo>
                  <a:lnTo>
                    <a:pt x="6463" y="1450"/>
                  </a:lnTo>
                  <a:cubicBezTo>
                    <a:pt x="6463" y="1450"/>
                    <a:pt x="6360" y="1346"/>
                    <a:pt x="6256" y="1346"/>
                  </a:cubicBezTo>
                  <a:cubicBezTo>
                    <a:pt x="5817" y="1036"/>
                    <a:pt x="5403" y="803"/>
                    <a:pt x="4860" y="803"/>
                  </a:cubicBezTo>
                  <a:cubicBezTo>
                    <a:pt x="4757" y="700"/>
                    <a:pt x="4654" y="700"/>
                    <a:pt x="4524" y="700"/>
                  </a:cubicBezTo>
                  <a:lnTo>
                    <a:pt x="4214" y="700"/>
                  </a:lnTo>
                  <a:cubicBezTo>
                    <a:pt x="3878" y="700"/>
                    <a:pt x="3464" y="803"/>
                    <a:pt x="3128" y="933"/>
                  </a:cubicBezTo>
                  <a:lnTo>
                    <a:pt x="2922" y="933"/>
                  </a:lnTo>
                  <a:cubicBezTo>
                    <a:pt x="2754" y="984"/>
                    <a:pt x="2592" y="1010"/>
                    <a:pt x="2430" y="1010"/>
                  </a:cubicBezTo>
                  <a:cubicBezTo>
                    <a:pt x="2269" y="1010"/>
                    <a:pt x="2107" y="984"/>
                    <a:pt x="1939" y="933"/>
                  </a:cubicBezTo>
                  <a:cubicBezTo>
                    <a:pt x="1732" y="803"/>
                    <a:pt x="1526" y="493"/>
                    <a:pt x="1293" y="286"/>
                  </a:cubicBezTo>
                  <a:cubicBezTo>
                    <a:pt x="1161" y="138"/>
                    <a:pt x="893" y="0"/>
                    <a:pt x="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03;p46">
              <a:extLst>
                <a:ext uri="{FF2B5EF4-FFF2-40B4-BE49-F238E27FC236}">
                  <a16:creationId xmlns:a16="http://schemas.microsoft.com/office/drawing/2014/main" id="{B67D9946-792F-62BC-975B-77EC3F101F39}"/>
                </a:ext>
              </a:extLst>
            </p:cNvPr>
            <p:cNvSpPr/>
            <p:nvPr/>
          </p:nvSpPr>
          <p:spPr>
            <a:xfrm>
              <a:off x="4170526" y="2694112"/>
              <a:ext cx="18076" cy="38677"/>
            </a:xfrm>
            <a:custGeom>
              <a:avLst/>
              <a:gdLst/>
              <a:ahLst/>
              <a:cxnLst/>
              <a:rect l="l" t="t" r="r" b="b"/>
              <a:pathLst>
                <a:path w="544" h="1164" extrusionOk="0">
                  <a:moveTo>
                    <a:pt x="1" y="1"/>
                  </a:moveTo>
                  <a:cubicBezTo>
                    <a:pt x="207" y="311"/>
                    <a:pt x="311" y="750"/>
                    <a:pt x="311" y="1164"/>
                  </a:cubicBezTo>
                  <a:cubicBezTo>
                    <a:pt x="440" y="1061"/>
                    <a:pt x="543" y="1061"/>
                    <a:pt x="543" y="1061"/>
                  </a:cubicBezTo>
                  <a:cubicBezTo>
                    <a:pt x="543" y="647"/>
                    <a:pt x="440" y="31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04;p46">
              <a:extLst>
                <a:ext uri="{FF2B5EF4-FFF2-40B4-BE49-F238E27FC236}">
                  <a16:creationId xmlns:a16="http://schemas.microsoft.com/office/drawing/2014/main" id="{B1233732-EB0E-2C55-F69D-8A313166D236}"/>
                </a:ext>
              </a:extLst>
            </p:cNvPr>
            <p:cNvSpPr/>
            <p:nvPr/>
          </p:nvSpPr>
          <p:spPr>
            <a:xfrm>
              <a:off x="4223792" y="2686403"/>
              <a:ext cx="11198" cy="39541"/>
            </a:xfrm>
            <a:custGeom>
              <a:avLst/>
              <a:gdLst/>
              <a:ahLst/>
              <a:cxnLst/>
              <a:rect l="l" t="t" r="r" b="b"/>
              <a:pathLst>
                <a:path w="337" h="1190" extrusionOk="0">
                  <a:moveTo>
                    <a:pt x="0" y="0"/>
                  </a:moveTo>
                  <a:cubicBezTo>
                    <a:pt x="130" y="439"/>
                    <a:pt x="0" y="750"/>
                    <a:pt x="0" y="1189"/>
                  </a:cubicBezTo>
                  <a:lnTo>
                    <a:pt x="233" y="1189"/>
                  </a:lnTo>
                  <a:cubicBezTo>
                    <a:pt x="233" y="750"/>
                    <a:pt x="336" y="439"/>
                    <a:pt x="336" y="103"/>
                  </a:cubicBezTo>
                  <a:cubicBezTo>
                    <a:pt x="233" y="0"/>
                    <a:pt x="13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05;p46">
              <a:extLst>
                <a:ext uri="{FF2B5EF4-FFF2-40B4-BE49-F238E27FC236}">
                  <a16:creationId xmlns:a16="http://schemas.microsoft.com/office/drawing/2014/main" id="{2E944D1F-12F0-F232-2816-E7EC4F7C30C6}"/>
                </a:ext>
              </a:extLst>
            </p:cNvPr>
            <p:cNvSpPr/>
            <p:nvPr/>
          </p:nvSpPr>
          <p:spPr>
            <a:xfrm>
              <a:off x="4266723" y="2707869"/>
              <a:ext cx="21531" cy="32663"/>
            </a:xfrm>
            <a:custGeom>
              <a:avLst/>
              <a:gdLst/>
              <a:ahLst/>
              <a:cxnLst/>
              <a:rect l="l" t="t" r="r" b="b"/>
              <a:pathLst>
                <a:path w="648" h="983" extrusionOk="0">
                  <a:moveTo>
                    <a:pt x="440" y="0"/>
                  </a:moveTo>
                  <a:cubicBezTo>
                    <a:pt x="337" y="336"/>
                    <a:pt x="130" y="543"/>
                    <a:pt x="1" y="879"/>
                  </a:cubicBezTo>
                  <a:cubicBezTo>
                    <a:pt x="1" y="879"/>
                    <a:pt x="130" y="879"/>
                    <a:pt x="130" y="983"/>
                  </a:cubicBezTo>
                  <a:lnTo>
                    <a:pt x="233" y="983"/>
                  </a:lnTo>
                  <a:cubicBezTo>
                    <a:pt x="337" y="750"/>
                    <a:pt x="544" y="440"/>
                    <a:pt x="647" y="104"/>
                  </a:cubicBezTo>
                  <a:cubicBezTo>
                    <a:pt x="647" y="104"/>
                    <a:pt x="544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06;p46">
              <a:extLst>
                <a:ext uri="{FF2B5EF4-FFF2-40B4-BE49-F238E27FC236}">
                  <a16:creationId xmlns:a16="http://schemas.microsoft.com/office/drawing/2014/main" id="{0F35A7BD-F79C-40BA-15FE-8ED0864FCEE9}"/>
                </a:ext>
              </a:extLst>
            </p:cNvPr>
            <p:cNvSpPr/>
            <p:nvPr/>
          </p:nvSpPr>
          <p:spPr>
            <a:xfrm>
              <a:off x="4094932" y="2682947"/>
              <a:ext cx="11198" cy="8706"/>
            </a:xfrm>
            <a:custGeom>
              <a:avLst/>
              <a:gdLst/>
              <a:ahLst/>
              <a:cxnLst/>
              <a:rect l="l" t="t" r="r" b="b"/>
              <a:pathLst>
                <a:path w="337" h="262" extrusionOk="0">
                  <a:moveTo>
                    <a:pt x="233" y="1"/>
                  </a:moveTo>
                  <a:cubicBezTo>
                    <a:pt x="130" y="1"/>
                    <a:pt x="130" y="1"/>
                    <a:pt x="130" y="104"/>
                  </a:cubicBezTo>
                  <a:cubicBezTo>
                    <a:pt x="1" y="207"/>
                    <a:pt x="130" y="207"/>
                    <a:pt x="233" y="207"/>
                  </a:cubicBezTo>
                  <a:cubicBezTo>
                    <a:pt x="233" y="246"/>
                    <a:pt x="243" y="262"/>
                    <a:pt x="256" y="262"/>
                  </a:cubicBezTo>
                  <a:cubicBezTo>
                    <a:pt x="286" y="262"/>
                    <a:pt x="337" y="176"/>
                    <a:pt x="337" y="104"/>
                  </a:cubicBezTo>
                  <a:cubicBezTo>
                    <a:pt x="337" y="104"/>
                    <a:pt x="337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07;p46">
              <a:extLst>
                <a:ext uri="{FF2B5EF4-FFF2-40B4-BE49-F238E27FC236}">
                  <a16:creationId xmlns:a16="http://schemas.microsoft.com/office/drawing/2014/main" id="{76905581-76A6-9311-BD0E-0505A451539C}"/>
                </a:ext>
              </a:extLst>
            </p:cNvPr>
            <p:cNvSpPr/>
            <p:nvPr/>
          </p:nvSpPr>
          <p:spPr>
            <a:xfrm>
              <a:off x="4388704" y="2677464"/>
              <a:ext cx="307521" cy="173880"/>
            </a:xfrm>
            <a:custGeom>
              <a:avLst/>
              <a:gdLst/>
              <a:ahLst/>
              <a:cxnLst/>
              <a:rect l="l" t="t" r="r" b="b"/>
              <a:pathLst>
                <a:path w="9255" h="5233" extrusionOk="0">
                  <a:moveTo>
                    <a:pt x="8235" y="0"/>
                  </a:moveTo>
                  <a:cubicBezTo>
                    <a:pt x="6869" y="0"/>
                    <a:pt x="5519" y="335"/>
                    <a:pt x="4318" y="1019"/>
                  </a:cubicBezTo>
                  <a:cubicBezTo>
                    <a:pt x="2792" y="1898"/>
                    <a:pt x="1500" y="3087"/>
                    <a:pt x="543" y="4483"/>
                  </a:cubicBezTo>
                  <a:cubicBezTo>
                    <a:pt x="337" y="4689"/>
                    <a:pt x="104" y="5025"/>
                    <a:pt x="1" y="5232"/>
                  </a:cubicBezTo>
                  <a:cubicBezTo>
                    <a:pt x="750" y="4896"/>
                    <a:pt x="1733" y="4586"/>
                    <a:pt x="2586" y="4250"/>
                  </a:cubicBezTo>
                  <a:cubicBezTo>
                    <a:pt x="5067" y="3397"/>
                    <a:pt x="7213" y="1665"/>
                    <a:pt x="9255" y="62"/>
                  </a:cubicBezTo>
                  <a:cubicBezTo>
                    <a:pt x="8915" y="21"/>
                    <a:pt x="8575" y="0"/>
                    <a:pt x="8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08;p46">
              <a:extLst>
                <a:ext uri="{FF2B5EF4-FFF2-40B4-BE49-F238E27FC236}">
                  <a16:creationId xmlns:a16="http://schemas.microsoft.com/office/drawing/2014/main" id="{175D8AA3-711C-D853-DC99-1E00512D1BC8}"/>
                </a:ext>
              </a:extLst>
            </p:cNvPr>
            <p:cNvSpPr/>
            <p:nvPr/>
          </p:nvSpPr>
          <p:spPr>
            <a:xfrm>
              <a:off x="4385281" y="2676069"/>
              <a:ext cx="315263" cy="180226"/>
            </a:xfrm>
            <a:custGeom>
              <a:avLst/>
              <a:gdLst/>
              <a:ahLst/>
              <a:cxnLst/>
              <a:rect l="l" t="t" r="r" b="b"/>
              <a:pathLst>
                <a:path w="9488" h="5424" extrusionOk="0">
                  <a:moveTo>
                    <a:pt x="9255" y="1"/>
                  </a:moveTo>
                  <a:cubicBezTo>
                    <a:pt x="8944" y="1"/>
                    <a:pt x="8505" y="104"/>
                    <a:pt x="8195" y="208"/>
                  </a:cubicBezTo>
                  <a:cubicBezTo>
                    <a:pt x="6670" y="750"/>
                    <a:pt x="5170" y="1293"/>
                    <a:pt x="3774" y="2043"/>
                  </a:cubicBezTo>
                  <a:cubicBezTo>
                    <a:pt x="2378" y="2896"/>
                    <a:pt x="1086" y="3878"/>
                    <a:pt x="104" y="5171"/>
                  </a:cubicBezTo>
                  <a:cubicBezTo>
                    <a:pt x="0" y="5274"/>
                    <a:pt x="0" y="5378"/>
                    <a:pt x="104" y="5378"/>
                  </a:cubicBezTo>
                  <a:cubicBezTo>
                    <a:pt x="138" y="5412"/>
                    <a:pt x="161" y="5424"/>
                    <a:pt x="180" y="5424"/>
                  </a:cubicBezTo>
                  <a:cubicBezTo>
                    <a:pt x="218" y="5424"/>
                    <a:pt x="241" y="5378"/>
                    <a:pt x="310" y="5378"/>
                  </a:cubicBezTo>
                  <a:cubicBezTo>
                    <a:pt x="1189" y="4085"/>
                    <a:pt x="2482" y="3129"/>
                    <a:pt x="3878" y="2250"/>
                  </a:cubicBezTo>
                  <a:cubicBezTo>
                    <a:pt x="5274" y="1500"/>
                    <a:pt x="6773" y="957"/>
                    <a:pt x="8298" y="544"/>
                  </a:cubicBezTo>
                  <a:cubicBezTo>
                    <a:pt x="8608" y="414"/>
                    <a:pt x="8944" y="311"/>
                    <a:pt x="9255" y="208"/>
                  </a:cubicBezTo>
                  <a:cubicBezTo>
                    <a:pt x="9358" y="208"/>
                    <a:pt x="9487" y="208"/>
                    <a:pt x="9358" y="104"/>
                  </a:cubicBezTo>
                  <a:cubicBezTo>
                    <a:pt x="9358" y="1"/>
                    <a:pt x="9358" y="1"/>
                    <a:pt x="9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09;p46">
              <a:extLst>
                <a:ext uri="{FF2B5EF4-FFF2-40B4-BE49-F238E27FC236}">
                  <a16:creationId xmlns:a16="http://schemas.microsoft.com/office/drawing/2014/main" id="{3B031665-DCF9-E271-C607-0A7EA05FDA0A}"/>
                </a:ext>
              </a:extLst>
            </p:cNvPr>
            <p:cNvSpPr/>
            <p:nvPr/>
          </p:nvSpPr>
          <p:spPr>
            <a:xfrm>
              <a:off x="4327730" y="2200204"/>
              <a:ext cx="440663" cy="622783"/>
            </a:xfrm>
            <a:custGeom>
              <a:avLst/>
              <a:gdLst/>
              <a:ahLst/>
              <a:cxnLst/>
              <a:rect l="l" t="t" r="r" b="b"/>
              <a:pathLst>
                <a:path w="13262" h="18743" extrusionOk="0">
                  <a:moveTo>
                    <a:pt x="12072" y="1"/>
                  </a:moveTo>
                  <a:cubicBezTo>
                    <a:pt x="10573" y="414"/>
                    <a:pt x="9151" y="957"/>
                    <a:pt x="7755" y="1603"/>
                  </a:cubicBezTo>
                  <a:cubicBezTo>
                    <a:pt x="6695" y="2043"/>
                    <a:pt x="5610" y="2456"/>
                    <a:pt x="4757" y="3232"/>
                  </a:cubicBezTo>
                  <a:cubicBezTo>
                    <a:pt x="2378" y="4835"/>
                    <a:pt x="983" y="7523"/>
                    <a:pt x="543" y="10341"/>
                  </a:cubicBezTo>
                  <a:cubicBezTo>
                    <a:pt x="0" y="13133"/>
                    <a:pt x="336" y="16028"/>
                    <a:pt x="983" y="18742"/>
                  </a:cubicBezTo>
                  <a:cubicBezTo>
                    <a:pt x="1293" y="18199"/>
                    <a:pt x="1939" y="17656"/>
                    <a:pt x="2482" y="17217"/>
                  </a:cubicBezTo>
                  <a:cubicBezTo>
                    <a:pt x="4214" y="15718"/>
                    <a:pt x="6359" y="14632"/>
                    <a:pt x="8298" y="13339"/>
                  </a:cubicBezTo>
                  <a:cubicBezTo>
                    <a:pt x="10237" y="11944"/>
                    <a:pt x="11969" y="10108"/>
                    <a:pt x="12615" y="7859"/>
                  </a:cubicBezTo>
                  <a:cubicBezTo>
                    <a:pt x="13261" y="5274"/>
                    <a:pt x="12072" y="2586"/>
                    <a:pt x="12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10;p46">
              <a:extLst>
                <a:ext uri="{FF2B5EF4-FFF2-40B4-BE49-F238E27FC236}">
                  <a16:creationId xmlns:a16="http://schemas.microsoft.com/office/drawing/2014/main" id="{469E7376-D573-BCBB-03A5-4C3A81C0C61E}"/>
                </a:ext>
              </a:extLst>
            </p:cNvPr>
            <p:cNvSpPr/>
            <p:nvPr/>
          </p:nvSpPr>
          <p:spPr>
            <a:xfrm>
              <a:off x="4356938" y="2189040"/>
              <a:ext cx="375371" cy="637370"/>
            </a:xfrm>
            <a:custGeom>
              <a:avLst/>
              <a:gdLst/>
              <a:ahLst/>
              <a:cxnLst/>
              <a:rect l="l" t="t" r="r" b="b"/>
              <a:pathLst>
                <a:path w="11297" h="19182" extrusionOk="0">
                  <a:moveTo>
                    <a:pt x="11090" y="1"/>
                  </a:moveTo>
                  <a:cubicBezTo>
                    <a:pt x="8401" y="1629"/>
                    <a:pt x="6023" y="3671"/>
                    <a:pt x="4084" y="6024"/>
                  </a:cubicBezTo>
                  <a:cubicBezTo>
                    <a:pt x="3231" y="7109"/>
                    <a:pt x="2456" y="8299"/>
                    <a:pt x="1810" y="9591"/>
                  </a:cubicBezTo>
                  <a:cubicBezTo>
                    <a:pt x="517" y="12616"/>
                    <a:pt x="207" y="15950"/>
                    <a:pt x="0" y="19078"/>
                  </a:cubicBezTo>
                  <a:lnTo>
                    <a:pt x="414" y="19182"/>
                  </a:lnTo>
                  <a:cubicBezTo>
                    <a:pt x="646" y="15950"/>
                    <a:pt x="853" y="12719"/>
                    <a:pt x="2146" y="9798"/>
                  </a:cubicBezTo>
                  <a:cubicBezTo>
                    <a:pt x="2792" y="8505"/>
                    <a:pt x="3542" y="7316"/>
                    <a:pt x="4395" y="6256"/>
                  </a:cubicBezTo>
                  <a:cubicBezTo>
                    <a:pt x="6230" y="3878"/>
                    <a:pt x="8608" y="1836"/>
                    <a:pt x="11297" y="337"/>
                  </a:cubicBezTo>
                  <a:lnTo>
                    <a:pt x="110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11;p46">
              <a:extLst>
                <a:ext uri="{FF2B5EF4-FFF2-40B4-BE49-F238E27FC236}">
                  <a16:creationId xmlns:a16="http://schemas.microsoft.com/office/drawing/2014/main" id="{C7929057-7C32-EE23-B651-7D74C405329B}"/>
                </a:ext>
              </a:extLst>
            </p:cNvPr>
            <p:cNvSpPr/>
            <p:nvPr/>
          </p:nvSpPr>
          <p:spPr>
            <a:xfrm>
              <a:off x="4145605" y="2353952"/>
              <a:ext cx="239703" cy="518847"/>
            </a:xfrm>
            <a:custGeom>
              <a:avLst/>
              <a:gdLst/>
              <a:ahLst/>
              <a:cxnLst/>
              <a:rect l="l" t="t" r="r" b="b"/>
              <a:pathLst>
                <a:path w="7214" h="15615" extrusionOk="0">
                  <a:moveTo>
                    <a:pt x="311" y="1"/>
                  </a:moveTo>
                  <a:lnTo>
                    <a:pt x="1" y="104"/>
                  </a:lnTo>
                  <a:cubicBezTo>
                    <a:pt x="2793" y="5068"/>
                    <a:pt x="5068" y="10238"/>
                    <a:pt x="6877" y="15615"/>
                  </a:cubicBezTo>
                  <a:lnTo>
                    <a:pt x="7213" y="15511"/>
                  </a:lnTo>
                  <a:cubicBezTo>
                    <a:pt x="5378" y="10108"/>
                    <a:pt x="3129" y="4835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12;p46">
              <a:extLst>
                <a:ext uri="{FF2B5EF4-FFF2-40B4-BE49-F238E27FC236}">
                  <a16:creationId xmlns:a16="http://schemas.microsoft.com/office/drawing/2014/main" id="{3EC46664-45DB-595A-6303-B57E552EBD05}"/>
                </a:ext>
              </a:extLst>
            </p:cNvPr>
            <p:cNvSpPr/>
            <p:nvPr/>
          </p:nvSpPr>
          <p:spPr>
            <a:xfrm>
              <a:off x="3984148" y="2400339"/>
              <a:ext cx="118556" cy="203618"/>
            </a:xfrm>
            <a:custGeom>
              <a:avLst/>
              <a:gdLst/>
              <a:ahLst/>
              <a:cxnLst/>
              <a:rect l="l" t="t" r="r" b="b"/>
              <a:pathLst>
                <a:path w="3568" h="6128" extrusionOk="0">
                  <a:moveTo>
                    <a:pt x="3567" y="1"/>
                  </a:moveTo>
                  <a:lnTo>
                    <a:pt x="3567" y="1"/>
                  </a:lnTo>
                  <a:cubicBezTo>
                    <a:pt x="3565" y="9"/>
                    <a:pt x="3563" y="17"/>
                    <a:pt x="3561" y="25"/>
                  </a:cubicBezTo>
                  <a:lnTo>
                    <a:pt x="3561" y="25"/>
                  </a:lnTo>
                  <a:cubicBezTo>
                    <a:pt x="3565" y="17"/>
                    <a:pt x="3567" y="9"/>
                    <a:pt x="3567" y="1"/>
                  </a:cubicBezTo>
                  <a:close/>
                  <a:moveTo>
                    <a:pt x="3561" y="25"/>
                  </a:moveTo>
                  <a:cubicBezTo>
                    <a:pt x="3513" y="104"/>
                    <a:pt x="3223" y="104"/>
                    <a:pt x="3128" y="104"/>
                  </a:cubicBezTo>
                  <a:cubicBezTo>
                    <a:pt x="1835" y="1087"/>
                    <a:pt x="879" y="2482"/>
                    <a:pt x="233" y="3982"/>
                  </a:cubicBezTo>
                  <a:cubicBezTo>
                    <a:pt x="103" y="4421"/>
                    <a:pt x="0" y="4731"/>
                    <a:pt x="0" y="5171"/>
                  </a:cubicBezTo>
                  <a:cubicBezTo>
                    <a:pt x="0" y="5610"/>
                    <a:pt x="0" y="5921"/>
                    <a:pt x="336" y="6127"/>
                  </a:cubicBezTo>
                  <a:cubicBezTo>
                    <a:pt x="543" y="6127"/>
                    <a:pt x="750" y="6127"/>
                    <a:pt x="982" y="6024"/>
                  </a:cubicBezTo>
                  <a:cubicBezTo>
                    <a:pt x="1189" y="5817"/>
                    <a:pt x="1293" y="5714"/>
                    <a:pt x="1396" y="5481"/>
                  </a:cubicBezTo>
                  <a:cubicBezTo>
                    <a:pt x="2477" y="3885"/>
                    <a:pt x="3020" y="1955"/>
                    <a:pt x="356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13;p46">
              <a:extLst>
                <a:ext uri="{FF2B5EF4-FFF2-40B4-BE49-F238E27FC236}">
                  <a16:creationId xmlns:a16="http://schemas.microsoft.com/office/drawing/2014/main" id="{537CF821-B0FE-AD04-5854-6CBCDBB715FE}"/>
                </a:ext>
              </a:extLst>
            </p:cNvPr>
            <p:cNvSpPr/>
            <p:nvPr/>
          </p:nvSpPr>
          <p:spPr>
            <a:xfrm>
              <a:off x="4077753" y="2385752"/>
              <a:ext cx="71339" cy="243956"/>
            </a:xfrm>
            <a:custGeom>
              <a:avLst/>
              <a:gdLst/>
              <a:ahLst/>
              <a:cxnLst/>
              <a:rect l="l" t="t" r="r" b="b"/>
              <a:pathLst>
                <a:path w="2147" h="7342" extrusionOk="0">
                  <a:moveTo>
                    <a:pt x="1603" y="0"/>
                  </a:moveTo>
                  <a:cubicBezTo>
                    <a:pt x="1397" y="104"/>
                    <a:pt x="1164" y="233"/>
                    <a:pt x="957" y="233"/>
                  </a:cubicBezTo>
                  <a:cubicBezTo>
                    <a:pt x="311" y="2275"/>
                    <a:pt x="1" y="4421"/>
                    <a:pt x="414" y="6463"/>
                  </a:cubicBezTo>
                  <a:cubicBezTo>
                    <a:pt x="414" y="6799"/>
                    <a:pt x="647" y="7213"/>
                    <a:pt x="957" y="7342"/>
                  </a:cubicBezTo>
                  <a:cubicBezTo>
                    <a:pt x="1164" y="7342"/>
                    <a:pt x="1500" y="7213"/>
                    <a:pt x="1603" y="7006"/>
                  </a:cubicBezTo>
                  <a:cubicBezTo>
                    <a:pt x="1707" y="6799"/>
                    <a:pt x="1810" y="6463"/>
                    <a:pt x="1810" y="6256"/>
                  </a:cubicBezTo>
                  <a:cubicBezTo>
                    <a:pt x="2146" y="4214"/>
                    <a:pt x="2043" y="2043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14;p46">
              <a:extLst>
                <a:ext uri="{FF2B5EF4-FFF2-40B4-BE49-F238E27FC236}">
                  <a16:creationId xmlns:a16="http://schemas.microsoft.com/office/drawing/2014/main" id="{FA028503-EA90-9AE9-200E-33BD89B635A1}"/>
                </a:ext>
              </a:extLst>
            </p:cNvPr>
            <p:cNvSpPr/>
            <p:nvPr/>
          </p:nvSpPr>
          <p:spPr>
            <a:xfrm>
              <a:off x="4177405" y="2251941"/>
              <a:ext cx="196740" cy="94333"/>
            </a:xfrm>
            <a:custGeom>
              <a:avLst/>
              <a:gdLst/>
              <a:ahLst/>
              <a:cxnLst/>
              <a:rect l="l" t="t" r="r" b="b"/>
              <a:pathLst>
                <a:path w="5921" h="2839" extrusionOk="0">
                  <a:moveTo>
                    <a:pt x="5066" y="0"/>
                  </a:moveTo>
                  <a:cubicBezTo>
                    <a:pt x="4926" y="0"/>
                    <a:pt x="4783" y="46"/>
                    <a:pt x="4628" y="46"/>
                  </a:cubicBezTo>
                  <a:cubicBezTo>
                    <a:pt x="3025" y="486"/>
                    <a:pt x="1396" y="1236"/>
                    <a:pt x="0" y="2321"/>
                  </a:cubicBezTo>
                  <a:cubicBezTo>
                    <a:pt x="104" y="2528"/>
                    <a:pt x="336" y="2631"/>
                    <a:pt x="440" y="2838"/>
                  </a:cubicBezTo>
                  <a:cubicBezTo>
                    <a:pt x="2172" y="2631"/>
                    <a:pt x="3981" y="2321"/>
                    <a:pt x="5403" y="1236"/>
                  </a:cubicBezTo>
                  <a:cubicBezTo>
                    <a:pt x="5610" y="1029"/>
                    <a:pt x="5920" y="796"/>
                    <a:pt x="5817" y="486"/>
                  </a:cubicBezTo>
                  <a:cubicBezTo>
                    <a:pt x="5713" y="253"/>
                    <a:pt x="5507" y="46"/>
                    <a:pt x="5274" y="46"/>
                  </a:cubicBezTo>
                  <a:cubicBezTo>
                    <a:pt x="5205" y="12"/>
                    <a:pt x="5136" y="0"/>
                    <a:pt x="5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15;p46">
              <a:extLst>
                <a:ext uri="{FF2B5EF4-FFF2-40B4-BE49-F238E27FC236}">
                  <a16:creationId xmlns:a16="http://schemas.microsoft.com/office/drawing/2014/main" id="{DFAD9D33-4503-7AA4-7913-AF484D1A39CA}"/>
                </a:ext>
              </a:extLst>
            </p:cNvPr>
            <p:cNvSpPr/>
            <p:nvPr/>
          </p:nvSpPr>
          <p:spPr>
            <a:xfrm>
              <a:off x="4137896" y="2378874"/>
              <a:ext cx="100513" cy="219135"/>
            </a:xfrm>
            <a:custGeom>
              <a:avLst/>
              <a:gdLst/>
              <a:ahLst/>
              <a:cxnLst/>
              <a:rect l="l" t="t" r="r" b="b"/>
              <a:pathLst>
                <a:path w="3025" h="6595" extrusionOk="0">
                  <a:moveTo>
                    <a:pt x="336" y="1"/>
                  </a:moveTo>
                  <a:cubicBezTo>
                    <a:pt x="130" y="1"/>
                    <a:pt x="0" y="104"/>
                    <a:pt x="0" y="207"/>
                  </a:cubicBezTo>
                  <a:cubicBezTo>
                    <a:pt x="0" y="1939"/>
                    <a:pt x="440" y="3671"/>
                    <a:pt x="1086" y="5274"/>
                  </a:cubicBezTo>
                  <a:cubicBezTo>
                    <a:pt x="1293" y="5610"/>
                    <a:pt x="1422" y="5920"/>
                    <a:pt x="1629" y="6256"/>
                  </a:cubicBezTo>
                  <a:cubicBezTo>
                    <a:pt x="1798" y="6425"/>
                    <a:pt x="2122" y="6594"/>
                    <a:pt x="2404" y="6594"/>
                  </a:cubicBezTo>
                  <a:cubicBezTo>
                    <a:pt x="2467" y="6594"/>
                    <a:pt x="2528" y="6586"/>
                    <a:pt x="2585" y="6567"/>
                  </a:cubicBezTo>
                  <a:cubicBezTo>
                    <a:pt x="2818" y="6567"/>
                    <a:pt x="2921" y="6256"/>
                    <a:pt x="3025" y="6024"/>
                  </a:cubicBezTo>
                  <a:cubicBezTo>
                    <a:pt x="3025" y="5817"/>
                    <a:pt x="3025" y="5481"/>
                    <a:pt x="2921" y="5274"/>
                  </a:cubicBezTo>
                  <a:cubicBezTo>
                    <a:pt x="2482" y="3335"/>
                    <a:pt x="1525" y="1500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16;p46">
              <a:extLst>
                <a:ext uri="{FF2B5EF4-FFF2-40B4-BE49-F238E27FC236}">
                  <a16:creationId xmlns:a16="http://schemas.microsoft.com/office/drawing/2014/main" id="{1C23AB2B-7AAA-F0AB-14B5-66FA5DDA2926}"/>
                </a:ext>
              </a:extLst>
            </p:cNvPr>
            <p:cNvSpPr/>
            <p:nvPr/>
          </p:nvSpPr>
          <p:spPr>
            <a:xfrm>
              <a:off x="4145605" y="2363223"/>
              <a:ext cx="171819" cy="185310"/>
            </a:xfrm>
            <a:custGeom>
              <a:avLst/>
              <a:gdLst/>
              <a:ahLst/>
              <a:cxnLst/>
              <a:rect l="l" t="t" r="r" b="b"/>
              <a:pathLst>
                <a:path w="5171" h="5577" extrusionOk="0">
                  <a:moveTo>
                    <a:pt x="787" y="0"/>
                  </a:moveTo>
                  <a:cubicBezTo>
                    <a:pt x="738" y="0"/>
                    <a:pt x="691" y="10"/>
                    <a:pt x="647" y="32"/>
                  </a:cubicBezTo>
                  <a:cubicBezTo>
                    <a:pt x="1" y="265"/>
                    <a:pt x="647" y="1118"/>
                    <a:pt x="854" y="1428"/>
                  </a:cubicBezTo>
                  <a:cubicBezTo>
                    <a:pt x="1190" y="2074"/>
                    <a:pt x="1604" y="2850"/>
                    <a:pt x="2043" y="3496"/>
                  </a:cubicBezTo>
                  <a:cubicBezTo>
                    <a:pt x="2586" y="4349"/>
                    <a:pt x="3232" y="5202"/>
                    <a:pt x="4189" y="5538"/>
                  </a:cubicBezTo>
                  <a:cubicBezTo>
                    <a:pt x="4271" y="5564"/>
                    <a:pt x="4359" y="5577"/>
                    <a:pt x="4446" y="5577"/>
                  </a:cubicBezTo>
                  <a:cubicBezTo>
                    <a:pt x="4711" y="5577"/>
                    <a:pt x="4970" y="5456"/>
                    <a:pt x="5068" y="5202"/>
                  </a:cubicBezTo>
                  <a:cubicBezTo>
                    <a:pt x="5171" y="5202"/>
                    <a:pt x="5171" y="4995"/>
                    <a:pt x="5171" y="4892"/>
                  </a:cubicBezTo>
                  <a:cubicBezTo>
                    <a:pt x="5068" y="4453"/>
                    <a:pt x="4835" y="4142"/>
                    <a:pt x="4628" y="3703"/>
                  </a:cubicBezTo>
                  <a:cubicBezTo>
                    <a:pt x="3775" y="2721"/>
                    <a:pt x="2896" y="1764"/>
                    <a:pt x="2043" y="911"/>
                  </a:cubicBezTo>
                  <a:cubicBezTo>
                    <a:pt x="1743" y="703"/>
                    <a:pt x="1195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17;p46">
              <a:extLst>
                <a:ext uri="{FF2B5EF4-FFF2-40B4-BE49-F238E27FC236}">
                  <a16:creationId xmlns:a16="http://schemas.microsoft.com/office/drawing/2014/main" id="{F2F28CB2-31D8-1268-B9F3-709823C9D192}"/>
                </a:ext>
              </a:extLst>
            </p:cNvPr>
            <p:cNvSpPr/>
            <p:nvPr/>
          </p:nvSpPr>
          <p:spPr>
            <a:xfrm>
              <a:off x="4167104" y="2341857"/>
              <a:ext cx="203585" cy="131249"/>
            </a:xfrm>
            <a:custGeom>
              <a:avLst/>
              <a:gdLst/>
              <a:ahLst/>
              <a:cxnLst/>
              <a:rect l="l" t="t" r="r" b="b"/>
              <a:pathLst>
                <a:path w="6127" h="3950" extrusionOk="0">
                  <a:moveTo>
                    <a:pt x="228" y="1"/>
                  </a:moveTo>
                  <a:cubicBezTo>
                    <a:pt x="154" y="1"/>
                    <a:pt x="78" y="9"/>
                    <a:pt x="0" y="29"/>
                  </a:cubicBezTo>
                  <a:cubicBezTo>
                    <a:pt x="104" y="132"/>
                    <a:pt x="104" y="262"/>
                    <a:pt x="207" y="365"/>
                  </a:cubicBezTo>
                  <a:cubicBezTo>
                    <a:pt x="1060" y="1554"/>
                    <a:pt x="2146" y="2407"/>
                    <a:pt x="3335" y="3053"/>
                  </a:cubicBezTo>
                  <a:cubicBezTo>
                    <a:pt x="3981" y="3493"/>
                    <a:pt x="4627" y="3906"/>
                    <a:pt x="5377" y="3906"/>
                  </a:cubicBezTo>
                  <a:cubicBezTo>
                    <a:pt x="5438" y="3937"/>
                    <a:pt x="5492" y="3949"/>
                    <a:pt x="5543" y="3949"/>
                  </a:cubicBezTo>
                  <a:cubicBezTo>
                    <a:pt x="5666" y="3949"/>
                    <a:pt x="5774" y="3876"/>
                    <a:pt x="5920" y="3803"/>
                  </a:cubicBezTo>
                  <a:cubicBezTo>
                    <a:pt x="6023" y="3803"/>
                    <a:pt x="6127" y="3596"/>
                    <a:pt x="6127" y="3364"/>
                  </a:cubicBezTo>
                  <a:cubicBezTo>
                    <a:pt x="6127" y="3157"/>
                    <a:pt x="6127" y="2950"/>
                    <a:pt x="6023" y="2847"/>
                  </a:cubicBezTo>
                  <a:cubicBezTo>
                    <a:pt x="5713" y="1968"/>
                    <a:pt x="4938" y="1761"/>
                    <a:pt x="4291" y="1425"/>
                  </a:cubicBezTo>
                  <a:cubicBezTo>
                    <a:pt x="3231" y="1115"/>
                    <a:pt x="2146" y="675"/>
                    <a:pt x="1189" y="262"/>
                  </a:cubicBezTo>
                  <a:cubicBezTo>
                    <a:pt x="833" y="157"/>
                    <a:pt x="544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18;p46">
              <a:extLst>
                <a:ext uri="{FF2B5EF4-FFF2-40B4-BE49-F238E27FC236}">
                  <a16:creationId xmlns:a16="http://schemas.microsoft.com/office/drawing/2014/main" id="{DCD377AD-4306-27FD-A617-DDA3FC6E44BF}"/>
                </a:ext>
              </a:extLst>
            </p:cNvPr>
            <p:cNvSpPr/>
            <p:nvPr/>
          </p:nvSpPr>
          <p:spPr>
            <a:xfrm>
              <a:off x="4170526" y="2317899"/>
              <a:ext cx="221627" cy="52499"/>
            </a:xfrm>
            <a:custGeom>
              <a:avLst/>
              <a:gdLst/>
              <a:ahLst/>
              <a:cxnLst/>
              <a:rect l="l" t="t" r="r" b="b"/>
              <a:pathLst>
                <a:path w="6670" h="1580" extrusionOk="0">
                  <a:moveTo>
                    <a:pt x="5339" y="0"/>
                  </a:moveTo>
                  <a:cubicBezTo>
                    <a:pt x="4990" y="0"/>
                    <a:pt x="4641" y="52"/>
                    <a:pt x="4318" y="104"/>
                  </a:cubicBezTo>
                  <a:cubicBezTo>
                    <a:pt x="3232" y="336"/>
                    <a:pt x="2146" y="543"/>
                    <a:pt x="1086" y="750"/>
                  </a:cubicBezTo>
                  <a:cubicBezTo>
                    <a:pt x="647" y="853"/>
                    <a:pt x="311" y="983"/>
                    <a:pt x="1" y="1189"/>
                  </a:cubicBezTo>
                  <a:cubicBezTo>
                    <a:pt x="104" y="1189"/>
                    <a:pt x="104" y="1189"/>
                    <a:pt x="311" y="1293"/>
                  </a:cubicBezTo>
                  <a:cubicBezTo>
                    <a:pt x="981" y="1500"/>
                    <a:pt x="1730" y="1580"/>
                    <a:pt x="2485" y="1580"/>
                  </a:cubicBezTo>
                  <a:cubicBezTo>
                    <a:pt x="2953" y="1580"/>
                    <a:pt x="3423" y="1549"/>
                    <a:pt x="3878" y="1500"/>
                  </a:cubicBezTo>
                  <a:cubicBezTo>
                    <a:pt x="4628" y="1500"/>
                    <a:pt x="5377" y="1500"/>
                    <a:pt x="6127" y="1189"/>
                  </a:cubicBezTo>
                  <a:cubicBezTo>
                    <a:pt x="6256" y="1086"/>
                    <a:pt x="6360" y="1086"/>
                    <a:pt x="6463" y="853"/>
                  </a:cubicBezTo>
                  <a:cubicBezTo>
                    <a:pt x="6567" y="750"/>
                    <a:pt x="6670" y="646"/>
                    <a:pt x="6567" y="440"/>
                  </a:cubicBezTo>
                  <a:cubicBezTo>
                    <a:pt x="6463" y="336"/>
                    <a:pt x="6463" y="336"/>
                    <a:pt x="6360" y="207"/>
                  </a:cubicBezTo>
                  <a:cubicBezTo>
                    <a:pt x="6037" y="52"/>
                    <a:pt x="5688" y="0"/>
                    <a:pt x="5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19;p46">
              <a:extLst>
                <a:ext uri="{FF2B5EF4-FFF2-40B4-BE49-F238E27FC236}">
                  <a16:creationId xmlns:a16="http://schemas.microsoft.com/office/drawing/2014/main" id="{B9A8FEF5-A531-2654-57CA-360AF34B24EC}"/>
                </a:ext>
              </a:extLst>
            </p:cNvPr>
            <p:cNvSpPr/>
            <p:nvPr/>
          </p:nvSpPr>
          <p:spPr>
            <a:xfrm>
              <a:off x="4081208" y="2306336"/>
              <a:ext cx="139157" cy="107557"/>
            </a:xfrm>
            <a:custGeom>
              <a:avLst/>
              <a:gdLst/>
              <a:ahLst/>
              <a:cxnLst/>
              <a:rect l="l" t="t" r="r" b="b"/>
              <a:pathLst>
                <a:path w="4188" h="3237" extrusionOk="0">
                  <a:moveTo>
                    <a:pt x="3372" y="1"/>
                  </a:moveTo>
                  <a:cubicBezTo>
                    <a:pt x="2981" y="1"/>
                    <a:pt x="2497" y="183"/>
                    <a:pt x="2146" y="348"/>
                  </a:cubicBezTo>
                  <a:cubicBezTo>
                    <a:pt x="1189" y="684"/>
                    <a:pt x="414" y="1537"/>
                    <a:pt x="104" y="2494"/>
                  </a:cubicBezTo>
                  <a:cubicBezTo>
                    <a:pt x="104" y="2726"/>
                    <a:pt x="0" y="3037"/>
                    <a:pt x="207" y="3140"/>
                  </a:cubicBezTo>
                  <a:cubicBezTo>
                    <a:pt x="310" y="3205"/>
                    <a:pt x="420" y="3237"/>
                    <a:pt x="530" y="3237"/>
                  </a:cubicBezTo>
                  <a:cubicBezTo>
                    <a:pt x="640" y="3237"/>
                    <a:pt x="750" y="3205"/>
                    <a:pt x="853" y="3140"/>
                  </a:cubicBezTo>
                  <a:cubicBezTo>
                    <a:pt x="1939" y="2623"/>
                    <a:pt x="2999" y="1848"/>
                    <a:pt x="3774" y="994"/>
                  </a:cubicBezTo>
                  <a:cubicBezTo>
                    <a:pt x="4084" y="555"/>
                    <a:pt x="4188" y="141"/>
                    <a:pt x="3645" y="38"/>
                  </a:cubicBezTo>
                  <a:cubicBezTo>
                    <a:pt x="3562" y="12"/>
                    <a:pt x="3470" y="1"/>
                    <a:pt x="3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20;p46">
              <a:extLst>
                <a:ext uri="{FF2B5EF4-FFF2-40B4-BE49-F238E27FC236}">
                  <a16:creationId xmlns:a16="http://schemas.microsoft.com/office/drawing/2014/main" id="{C0360B15-E368-8140-4884-688E7BC00759}"/>
                </a:ext>
              </a:extLst>
            </p:cNvPr>
            <p:cNvSpPr/>
            <p:nvPr/>
          </p:nvSpPr>
          <p:spPr>
            <a:xfrm>
              <a:off x="4378403" y="2593629"/>
              <a:ext cx="207041" cy="300642"/>
            </a:xfrm>
            <a:custGeom>
              <a:avLst/>
              <a:gdLst/>
              <a:ahLst/>
              <a:cxnLst/>
              <a:rect l="l" t="t" r="r" b="b"/>
              <a:pathLst>
                <a:path w="6231" h="9048" extrusionOk="0">
                  <a:moveTo>
                    <a:pt x="6023" y="0"/>
                  </a:moveTo>
                  <a:cubicBezTo>
                    <a:pt x="3542" y="2585"/>
                    <a:pt x="1396" y="5610"/>
                    <a:pt x="0" y="8841"/>
                  </a:cubicBezTo>
                  <a:lnTo>
                    <a:pt x="311" y="9048"/>
                  </a:lnTo>
                  <a:cubicBezTo>
                    <a:pt x="1706" y="5816"/>
                    <a:pt x="3749" y="2792"/>
                    <a:pt x="6230" y="310"/>
                  </a:cubicBezTo>
                  <a:lnTo>
                    <a:pt x="60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21;p46">
              <a:extLst>
                <a:ext uri="{FF2B5EF4-FFF2-40B4-BE49-F238E27FC236}">
                  <a16:creationId xmlns:a16="http://schemas.microsoft.com/office/drawing/2014/main" id="{42565A1D-C561-7342-0AB3-9C107EE4E50B}"/>
                </a:ext>
              </a:extLst>
            </p:cNvPr>
            <p:cNvSpPr/>
            <p:nvPr/>
          </p:nvSpPr>
          <p:spPr>
            <a:xfrm>
              <a:off x="4410170" y="2522321"/>
              <a:ext cx="150354" cy="44990"/>
            </a:xfrm>
            <a:custGeom>
              <a:avLst/>
              <a:gdLst/>
              <a:ahLst/>
              <a:cxnLst/>
              <a:rect l="l" t="t" r="r" b="b"/>
              <a:pathLst>
                <a:path w="4525" h="1354" extrusionOk="0">
                  <a:moveTo>
                    <a:pt x="1293" y="1"/>
                  </a:moveTo>
                  <a:cubicBezTo>
                    <a:pt x="983" y="1"/>
                    <a:pt x="750" y="1"/>
                    <a:pt x="440" y="104"/>
                  </a:cubicBezTo>
                  <a:cubicBezTo>
                    <a:pt x="208" y="104"/>
                    <a:pt x="1" y="207"/>
                    <a:pt x="1" y="518"/>
                  </a:cubicBezTo>
                  <a:cubicBezTo>
                    <a:pt x="1" y="647"/>
                    <a:pt x="1" y="750"/>
                    <a:pt x="104" y="854"/>
                  </a:cubicBezTo>
                  <a:cubicBezTo>
                    <a:pt x="337" y="957"/>
                    <a:pt x="440" y="957"/>
                    <a:pt x="544" y="1060"/>
                  </a:cubicBezTo>
                  <a:cubicBezTo>
                    <a:pt x="1375" y="1277"/>
                    <a:pt x="2249" y="1354"/>
                    <a:pt x="3111" y="1354"/>
                  </a:cubicBezTo>
                  <a:cubicBezTo>
                    <a:pt x="3589" y="1354"/>
                    <a:pt x="4063" y="1330"/>
                    <a:pt x="4525" y="1293"/>
                  </a:cubicBezTo>
                  <a:lnTo>
                    <a:pt x="4421" y="1060"/>
                  </a:lnTo>
                  <a:cubicBezTo>
                    <a:pt x="3439" y="414"/>
                    <a:pt x="2379" y="1"/>
                    <a:pt x="1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22;p46">
              <a:extLst>
                <a:ext uri="{FF2B5EF4-FFF2-40B4-BE49-F238E27FC236}">
                  <a16:creationId xmlns:a16="http://schemas.microsoft.com/office/drawing/2014/main" id="{2FA28CEE-8601-95FF-06D1-36AB08895F77}"/>
                </a:ext>
              </a:extLst>
            </p:cNvPr>
            <p:cNvSpPr/>
            <p:nvPr/>
          </p:nvSpPr>
          <p:spPr>
            <a:xfrm>
              <a:off x="4413625" y="2568708"/>
              <a:ext cx="161519" cy="61006"/>
            </a:xfrm>
            <a:custGeom>
              <a:avLst/>
              <a:gdLst/>
              <a:ahLst/>
              <a:cxnLst/>
              <a:rect l="l" t="t" r="r" b="b"/>
              <a:pathLst>
                <a:path w="4861" h="1836" extrusionOk="0">
                  <a:moveTo>
                    <a:pt x="4627" y="1"/>
                  </a:moveTo>
                  <a:cubicBezTo>
                    <a:pt x="3232" y="1"/>
                    <a:pt x="1732" y="207"/>
                    <a:pt x="543" y="854"/>
                  </a:cubicBezTo>
                  <a:cubicBezTo>
                    <a:pt x="336" y="957"/>
                    <a:pt x="0" y="1190"/>
                    <a:pt x="104" y="1396"/>
                  </a:cubicBezTo>
                  <a:cubicBezTo>
                    <a:pt x="104" y="1603"/>
                    <a:pt x="233" y="1707"/>
                    <a:pt x="440" y="1836"/>
                  </a:cubicBezTo>
                  <a:lnTo>
                    <a:pt x="983" y="1836"/>
                  </a:lnTo>
                  <a:cubicBezTo>
                    <a:pt x="2378" y="1603"/>
                    <a:pt x="3671" y="1060"/>
                    <a:pt x="4860" y="311"/>
                  </a:cubicBezTo>
                  <a:cubicBezTo>
                    <a:pt x="4757" y="207"/>
                    <a:pt x="4757" y="104"/>
                    <a:pt x="4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23;p46">
              <a:extLst>
                <a:ext uri="{FF2B5EF4-FFF2-40B4-BE49-F238E27FC236}">
                  <a16:creationId xmlns:a16="http://schemas.microsoft.com/office/drawing/2014/main" id="{C292FAF0-0645-D89B-2445-1D6EEE0AB08E}"/>
                </a:ext>
              </a:extLst>
            </p:cNvPr>
            <p:cNvSpPr/>
            <p:nvPr/>
          </p:nvSpPr>
          <p:spPr>
            <a:xfrm>
              <a:off x="4614624" y="2597052"/>
              <a:ext cx="96227" cy="115997"/>
            </a:xfrm>
            <a:custGeom>
              <a:avLst/>
              <a:gdLst/>
              <a:ahLst/>
              <a:cxnLst/>
              <a:rect l="l" t="t" r="r" b="b"/>
              <a:pathLst>
                <a:path w="2896" h="3491" extrusionOk="0">
                  <a:moveTo>
                    <a:pt x="310" y="1"/>
                  </a:moveTo>
                  <a:cubicBezTo>
                    <a:pt x="207" y="207"/>
                    <a:pt x="104" y="337"/>
                    <a:pt x="0" y="440"/>
                  </a:cubicBezTo>
                  <a:cubicBezTo>
                    <a:pt x="517" y="1500"/>
                    <a:pt x="1060" y="2586"/>
                    <a:pt x="2042" y="3232"/>
                  </a:cubicBezTo>
                  <a:cubicBezTo>
                    <a:pt x="2192" y="3381"/>
                    <a:pt x="2342" y="3490"/>
                    <a:pt x="2501" y="3490"/>
                  </a:cubicBezTo>
                  <a:cubicBezTo>
                    <a:pt x="2562" y="3490"/>
                    <a:pt x="2624" y="3474"/>
                    <a:pt x="2689" y="3439"/>
                  </a:cubicBezTo>
                  <a:cubicBezTo>
                    <a:pt x="2792" y="3335"/>
                    <a:pt x="2895" y="3128"/>
                    <a:pt x="2895" y="3025"/>
                  </a:cubicBezTo>
                  <a:cubicBezTo>
                    <a:pt x="2792" y="2792"/>
                    <a:pt x="2792" y="2689"/>
                    <a:pt x="2689" y="2586"/>
                  </a:cubicBezTo>
                  <a:cubicBezTo>
                    <a:pt x="2042" y="1629"/>
                    <a:pt x="1293" y="750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24;p46">
              <a:extLst>
                <a:ext uri="{FF2B5EF4-FFF2-40B4-BE49-F238E27FC236}">
                  <a16:creationId xmlns:a16="http://schemas.microsoft.com/office/drawing/2014/main" id="{151F9680-80A9-EFC3-F2F6-3D72CD51C0D3}"/>
                </a:ext>
              </a:extLst>
            </p:cNvPr>
            <p:cNvSpPr/>
            <p:nvPr/>
          </p:nvSpPr>
          <p:spPr>
            <a:xfrm>
              <a:off x="4453134" y="2582464"/>
              <a:ext cx="132312" cy="107391"/>
            </a:xfrm>
            <a:custGeom>
              <a:avLst/>
              <a:gdLst/>
              <a:ahLst/>
              <a:cxnLst/>
              <a:rect l="l" t="t" r="r" b="b"/>
              <a:pathLst>
                <a:path w="3982" h="3232" extrusionOk="0">
                  <a:moveTo>
                    <a:pt x="3774" y="0"/>
                  </a:moveTo>
                  <a:cubicBezTo>
                    <a:pt x="2585" y="440"/>
                    <a:pt x="1629" y="1086"/>
                    <a:pt x="750" y="1835"/>
                  </a:cubicBezTo>
                  <a:cubicBezTo>
                    <a:pt x="543" y="1939"/>
                    <a:pt x="336" y="2172"/>
                    <a:pt x="207" y="2378"/>
                  </a:cubicBezTo>
                  <a:cubicBezTo>
                    <a:pt x="104" y="2585"/>
                    <a:pt x="0" y="2818"/>
                    <a:pt x="207" y="3025"/>
                  </a:cubicBezTo>
                  <a:cubicBezTo>
                    <a:pt x="207" y="3128"/>
                    <a:pt x="440" y="3231"/>
                    <a:pt x="647" y="3231"/>
                  </a:cubicBezTo>
                  <a:cubicBezTo>
                    <a:pt x="750" y="3231"/>
                    <a:pt x="983" y="3128"/>
                    <a:pt x="1086" y="3025"/>
                  </a:cubicBezTo>
                  <a:cubicBezTo>
                    <a:pt x="2275" y="2275"/>
                    <a:pt x="3232" y="1293"/>
                    <a:pt x="3981" y="233"/>
                  </a:cubicBezTo>
                  <a:lnTo>
                    <a:pt x="37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25;p46">
              <a:extLst>
                <a:ext uri="{FF2B5EF4-FFF2-40B4-BE49-F238E27FC236}">
                  <a16:creationId xmlns:a16="http://schemas.microsoft.com/office/drawing/2014/main" id="{C09311CA-FA3A-02F0-1727-FB9ECBCB434B}"/>
                </a:ext>
              </a:extLst>
            </p:cNvPr>
            <p:cNvSpPr/>
            <p:nvPr/>
          </p:nvSpPr>
          <p:spPr>
            <a:xfrm>
              <a:off x="4502943" y="2594294"/>
              <a:ext cx="100546" cy="135070"/>
            </a:xfrm>
            <a:custGeom>
              <a:avLst/>
              <a:gdLst/>
              <a:ahLst/>
              <a:cxnLst/>
              <a:rect l="l" t="t" r="r" b="b"/>
              <a:pathLst>
                <a:path w="3026" h="4065" extrusionOk="0">
                  <a:moveTo>
                    <a:pt x="2724" y="0"/>
                  </a:moveTo>
                  <a:cubicBezTo>
                    <a:pt x="2439" y="0"/>
                    <a:pt x="2152" y="439"/>
                    <a:pt x="2069" y="523"/>
                  </a:cubicBezTo>
                  <a:cubicBezTo>
                    <a:pt x="1629" y="937"/>
                    <a:pt x="1293" y="1273"/>
                    <a:pt x="983" y="1712"/>
                  </a:cubicBezTo>
                  <a:cubicBezTo>
                    <a:pt x="440" y="2229"/>
                    <a:pt x="1" y="2875"/>
                    <a:pt x="130" y="3522"/>
                  </a:cubicBezTo>
                  <a:cubicBezTo>
                    <a:pt x="130" y="3754"/>
                    <a:pt x="233" y="4065"/>
                    <a:pt x="440" y="4065"/>
                  </a:cubicBezTo>
                  <a:lnTo>
                    <a:pt x="647" y="4065"/>
                  </a:lnTo>
                  <a:cubicBezTo>
                    <a:pt x="880" y="3961"/>
                    <a:pt x="1086" y="3651"/>
                    <a:pt x="1293" y="3418"/>
                  </a:cubicBezTo>
                  <a:cubicBezTo>
                    <a:pt x="1733" y="2772"/>
                    <a:pt x="2172" y="2022"/>
                    <a:pt x="2586" y="1169"/>
                  </a:cubicBezTo>
                  <a:cubicBezTo>
                    <a:pt x="2715" y="937"/>
                    <a:pt x="3025" y="290"/>
                    <a:pt x="2922" y="84"/>
                  </a:cubicBezTo>
                  <a:cubicBezTo>
                    <a:pt x="2858" y="24"/>
                    <a:pt x="2791" y="0"/>
                    <a:pt x="2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26;p46">
              <a:extLst>
                <a:ext uri="{FF2B5EF4-FFF2-40B4-BE49-F238E27FC236}">
                  <a16:creationId xmlns:a16="http://schemas.microsoft.com/office/drawing/2014/main" id="{C28C1441-0403-6E64-F405-A80B0CE3FF3D}"/>
                </a:ext>
              </a:extLst>
            </p:cNvPr>
            <p:cNvSpPr/>
            <p:nvPr/>
          </p:nvSpPr>
          <p:spPr>
            <a:xfrm>
              <a:off x="4560495" y="2593629"/>
              <a:ext cx="54161" cy="157199"/>
            </a:xfrm>
            <a:custGeom>
              <a:avLst/>
              <a:gdLst/>
              <a:ahLst/>
              <a:cxnLst/>
              <a:rect l="l" t="t" r="r" b="b"/>
              <a:pathLst>
                <a:path w="1630" h="4731" extrusionOk="0">
                  <a:moveTo>
                    <a:pt x="1629" y="0"/>
                  </a:moveTo>
                  <a:cubicBezTo>
                    <a:pt x="1500" y="104"/>
                    <a:pt x="1397" y="207"/>
                    <a:pt x="1397" y="207"/>
                  </a:cubicBezTo>
                  <a:cubicBezTo>
                    <a:pt x="750" y="1086"/>
                    <a:pt x="543" y="1939"/>
                    <a:pt x="337" y="2792"/>
                  </a:cubicBezTo>
                  <a:cubicBezTo>
                    <a:pt x="104" y="3335"/>
                    <a:pt x="1" y="3878"/>
                    <a:pt x="104" y="4317"/>
                  </a:cubicBezTo>
                  <a:cubicBezTo>
                    <a:pt x="207" y="4421"/>
                    <a:pt x="207" y="4524"/>
                    <a:pt x="337" y="4627"/>
                  </a:cubicBezTo>
                  <a:cubicBezTo>
                    <a:pt x="440" y="4731"/>
                    <a:pt x="543" y="4731"/>
                    <a:pt x="750" y="4731"/>
                  </a:cubicBezTo>
                  <a:cubicBezTo>
                    <a:pt x="854" y="4627"/>
                    <a:pt x="983" y="4627"/>
                    <a:pt x="983" y="4524"/>
                  </a:cubicBezTo>
                  <a:cubicBezTo>
                    <a:pt x="1397" y="4085"/>
                    <a:pt x="1500" y="3542"/>
                    <a:pt x="1500" y="3128"/>
                  </a:cubicBezTo>
                  <a:cubicBezTo>
                    <a:pt x="1500" y="2378"/>
                    <a:pt x="1629" y="1603"/>
                    <a:pt x="1629" y="853"/>
                  </a:cubicBezTo>
                  <a:lnTo>
                    <a:pt x="16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27;p46">
              <a:extLst>
                <a:ext uri="{FF2B5EF4-FFF2-40B4-BE49-F238E27FC236}">
                  <a16:creationId xmlns:a16="http://schemas.microsoft.com/office/drawing/2014/main" id="{F0FE64C2-A9B0-A80C-E0B6-DF81118E1D8B}"/>
                </a:ext>
              </a:extLst>
            </p:cNvPr>
            <p:cNvSpPr/>
            <p:nvPr/>
          </p:nvSpPr>
          <p:spPr>
            <a:xfrm>
              <a:off x="4603459" y="2597052"/>
              <a:ext cx="67884" cy="140054"/>
            </a:xfrm>
            <a:custGeom>
              <a:avLst/>
              <a:gdLst/>
              <a:ahLst/>
              <a:cxnLst/>
              <a:rect l="l" t="t" r="r" b="b"/>
              <a:pathLst>
                <a:path w="2043" h="4215" extrusionOk="0">
                  <a:moveTo>
                    <a:pt x="0" y="1"/>
                  </a:moveTo>
                  <a:lnTo>
                    <a:pt x="0" y="337"/>
                  </a:lnTo>
                  <a:cubicBezTo>
                    <a:pt x="0" y="1086"/>
                    <a:pt x="336" y="1939"/>
                    <a:pt x="543" y="2689"/>
                  </a:cubicBezTo>
                  <a:cubicBezTo>
                    <a:pt x="750" y="3128"/>
                    <a:pt x="982" y="3671"/>
                    <a:pt x="1293" y="3982"/>
                  </a:cubicBezTo>
                  <a:cubicBezTo>
                    <a:pt x="1293" y="4085"/>
                    <a:pt x="1396" y="4214"/>
                    <a:pt x="1499" y="4214"/>
                  </a:cubicBezTo>
                  <a:lnTo>
                    <a:pt x="1836" y="4214"/>
                  </a:lnTo>
                  <a:cubicBezTo>
                    <a:pt x="1939" y="4085"/>
                    <a:pt x="1939" y="3982"/>
                    <a:pt x="1939" y="3982"/>
                  </a:cubicBezTo>
                  <a:cubicBezTo>
                    <a:pt x="2042" y="3439"/>
                    <a:pt x="1836" y="3025"/>
                    <a:pt x="1499" y="2586"/>
                  </a:cubicBezTo>
                  <a:cubicBezTo>
                    <a:pt x="1189" y="1939"/>
                    <a:pt x="853" y="1293"/>
                    <a:pt x="440" y="647"/>
                  </a:cubicBezTo>
                  <a:cubicBezTo>
                    <a:pt x="336" y="440"/>
                    <a:pt x="207" y="20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28;p46">
              <a:extLst>
                <a:ext uri="{FF2B5EF4-FFF2-40B4-BE49-F238E27FC236}">
                  <a16:creationId xmlns:a16="http://schemas.microsoft.com/office/drawing/2014/main" id="{9715C78A-FEFB-FFE9-99AC-38EC07CBB1BE}"/>
                </a:ext>
              </a:extLst>
            </p:cNvPr>
            <p:cNvSpPr/>
            <p:nvPr/>
          </p:nvSpPr>
          <p:spPr>
            <a:xfrm>
              <a:off x="4550194" y="2550665"/>
              <a:ext cx="92804" cy="69811"/>
            </a:xfrm>
            <a:custGeom>
              <a:avLst/>
              <a:gdLst/>
              <a:ahLst/>
              <a:cxnLst/>
              <a:rect l="l" t="t" r="r" b="b"/>
              <a:pathLst>
                <a:path w="2793" h="2101" extrusionOk="0">
                  <a:moveTo>
                    <a:pt x="414" y="1"/>
                  </a:moveTo>
                  <a:cubicBezTo>
                    <a:pt x="311" y="1"/>
                    <a:pt x="104" y="104"/>
                    <a:pt x="0" y="207"/>
                  </a:cubicBezTo>
                  <a:cubicBezTo>
                    <a:pt x="0" y="311"/>
                    <a:pt x="104" y="544"/>
                    <a:pt x="207" y="647"/>
                  </a:cubicBezTo>
                  <a:cubicBezTo>
                    <a:pt x="750" y="1190"/>
                    <a:pt x="1396" y="1733"/>
                    <a:pt x="2249" y="2043"/>
                  </a:cubicBezTo>
                  <a:cubicBezTo>
                    <a:pt x="2318" y="2077"/>
                    <a:pt x="2402" y="2100"/>
                    <a:pt x="2482" y="2100"/>
                  </a:cubicBezTo>
                  <a:cubicBezTo>
                    <a:pt x="2643" y="2100"/>
                    <a:pt x="2792" y="2008"/>
                    <a:pt x="2792" y="1733"/>
                  </a:cubicBezTo>
                  <a:cubicBezTo>
                    <a:pt x="2689" y="1500"/>
                    <a:pt x="2456" y="1086"/>
                    <a:pt x="2249" y="854"/>
                  </a:cubicBezTo>
                  <a:cubicBezTo>
                    <a:pt x="1810" y="311"/>
                    <a:pt x="116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29;p46">
              <a:extLst>
                <a:ext uri="{FF2B5EF4-FFF2-40B4-BE49-F238E27FC236}">
                  <a16:creationId xmlns:a16="http://schemas.microsoft.com/office/drawing/2014/main" id="{251127FF-F997-F924-681B-CB3487D0B858}"/>
                </a:ext>
              </a:extLst>
            </p:cNvPr>
            <p:cNvSpPr/>
            <p:nvPr/>
          </p:nvSpPr>
          <p:spPr>
            <a:xfrm>
              <a:off x="4438513" y="2353952"/>
              <a:ext cx="25818" cy="33261"/>
            </a:xfrm>
            <a:custGeom>
              <a:avLst/>
              <a:gdLst/>
              <a:ahLst/>
              <a:cxnLst/>
              <a:rect l="l" t="t" r="r" b="b"/>
              <a:pathLst>
                <a:path w="777" h="1001" extrusionOk="0">
                  <a:moveTo>
                    <a:pt x="234" y="1"/>
                  </a:moveTo>
                  <a:cubicBezTo>
                    <a:pt x="130" y="1"/>
                    <a:pt x="1" y="104"/>
                    <a:pt x="130" y="208"/>
                  </a:cubicBezTo>
                  <a:cubicBezTo>
                    <a:pt x="234" y="415"/>
                    <a:pt x="234" y="647"/>
                    <a:pt x="337" y="854"/>
                  </a:cubicBezTo>
                  <a:cubicBezTo>
                    <a:pt x="337" y="927"/>
                    <a:pt x="389" y="1000"/>
                    <a:pt x="455" y="1000"/>
                  </a:cubicBezTo>
                  <a:cubicBezTo>
                    <a:pt x="483" y="1000"/>
                    <a:pt x="513" y="988"/>
                    <a:pt x="544" y="957"/>
                  </a:cubicBezTo>
                  <a:cubicBezTo>
                    <a:pt x="647" y="957"/>
                    <a:pt x="776" y="854"/>
                    <a:pt x="647" y="751"/>
                  </a:cubicBezTo>
                  <a:cubicBezTo>
                    <a:pt x="544" y="544"/>
                    <a:pt x="544" y="311"/>
                    <a:pt x="440" y="104"/>
                  </a:cubicBezTo>
                  <a:cubicBezTo>
                    <a:pt x="440" y="1"/>
                    <a:pt x="33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30;p46">
              <a:extLst>
                <a:ext uri="{FF2B5EF4-FFF2-40B4-BE49-F238E27FC236}">
                  <a16:creationId xmlns:a16="http://schemas.microsoft.com/office/drawing/2014/main" id="{99C3C56D-0EC5-649A-FDA7-81BFB362E4F5}"/>
                </a:ext>
              </a:extLst>
            </p:cNvPr>
            <p:cNvSpPr/>
            <p:nvPr/>
          </p:nvSpPr>
          <p:spPr>
            <a:xfrm>
              <a:off x="4557072" y="2271513"/>
              <a:ext cx="31799" cy="28376"/>
            </a:xfrm>
            <a:custGeom>
              <a:avLst/>
              <a:gdLst/>
              <a:ahLst/>
              <a:cxnLst/>
              <a:rect l="l" t="t" r="r" b="b"/>
              <a:pathLst>
                <a:path w="957" h="854" extrusionOk="0">
                  <a:moveTo>
                    <a:pt x="310" y="0"/>
                  </a:moveTo>
                  <a:cubicBezTo>
                    <a:pt x="207" y="0"/>
                    <a:pt x="104" y="0"/>
                    <a:pt x="104" y="104"/>
                  </a:cubicBezTo>
                  <a:cubicBezTo>
                    <a:pt x="0" y="104"/>
                    <a:pt x="0" y="207"/>
                    <a:pt x="104" y="310"/>
                  </a:cubicBezTo>
                  <a:cubicBezTo>
                    <a:pt x="310" y="440"/>
                    <a:pt x="440" y="647"/>
                    <a:pt x="543" y="853"/>
                  </a:cubicBezTo>
                  <a:lnTo>
                    <a:pt x="853" y="853"/>
                  </a:lnTo>
                  <a:cubicBezTo>
                    <a:pt x="853" y="750"/>
                    <a:pt x="957" y="647"/>
                    <a:pt x="853" y="543"/>
                  </a:cubicBezTo>
                  <a:cubicBezTo>
                    <a:pt x="750" y="440"/>
                    <a:pt x="543" y="207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31;p46">
              <a:extLst>
                <a:ext uri="{FF2B5EF4-FFF2-40B4-BE49-F238E27FC236}">
                  <a16:creationId xmlns:a16="http://schemas.microsoft.com/office/drawing/2014/main" id="{A0742BBB-F19E-0345-0D3D-0A6FD662D9FD}"/>
                </a:ext>
              </a:extLst>
            </p:cNvPr>
            <p:cNvSpPr/>
            <p:nvPr/>
          </p:nvSpPr>
          <p:spPr>
            <a:xfrm>
              <a:off x="4406747" y="2182161"/>
              <a:ext cx="225083" cy="196740"/>
            </a:xfrm>
            <a:custGeom>
              <a:avLst/>
              <a:gdLst/>
              <a:ahLst/>
              <a:cxnLst/>
              <a:rect l="l" t="t" r="r" b="b"/>
              <a:pathLst>
                <a:path w="6774" h="5921" extrusionOk="0">
                  <a:moveTo>
                    <a:pt x="3128" y="1"/>
                  </a:moveTo>
                  <a:cubicBezTo>
                    <a:pt x="2379" y="104"/>
                    <a:pt x="1732" y="414"/>
                    <a:pt x="1190" y="854"/>
                  </a:cubicBezTo>
                  <a:cubicBezTo>
                    <a:pt x="750" y="1293"/>
                    <a:pt x="440" y="1707"/>
                    <a:pt x="311" y="2146"/>
                  </a:cubicBezTo>
                  <a:cubicBezTo>
                    <a:pt x="207" y="2586"/>
                    <a:pt x="104" y="2896"/>
                    <a:pt x="104" y="3232"/>
                  </a:cubicBezTo>
                  <a:cubicBezTo>
                    <a:pt x="0" y="3439"/>
                    <a:pt x="0" y="3646"/>
                    <a:pt x="0" y="3878"/>
                  </a:cubicBezTo>
                  <a:cubicBezTo>
                    <a:pt x="104" y="4525"/>
                    <a:pt x="207" y="5274"/>
                    <a:pt x="440" y="5921"/>
                  </a:cubicBezTo>
                  <a:cubicBezTo>
                    <a:pt x="543" y="5921"/>
                    <a:pt x="647" y="5817"/>
                    <a:pt x="750" y="5714"/>
                  </a:cubicBezTo>
                  <a:cubicBezTo>
                    <a:pt x="1190" y="5481"/>
                    <a:pt x="1603" y="5274"/>
                    <a:pt x="2043" y="4938"/>
                  </a:cubicBezTo>
                  <a:cubicBezTo>
                    <a:pt x="3025" y="4292"/>
                    <a:pt x="4085" y="3646"/>
                    <a:pt x="5067" y="2999"/>
                  </a:cubicBezTo>
                  <a:cubicBezTo>
                    <a:pt x="5610" y="2586"/>
                    <a:pt x="6256" y="2146"/>
                    <a:pt x="6773" y="1707"/>
                  </a:cubicBezTo>
                  <a:cubicBezTo>
                    <a:pt x="6256" y="1061"/>
                    <a:pt x="5377" y="544"/>
                    <a:pt x="4524" y="208"/>
                  </a:cubicBezTo>
                  <a:cubicBezTo>
                    <a:pt x="4421" y="208"/>
                    <a:pt x="4317" y="104"/>
                    <a:pt x="4188" y="104"/>
                  </a:cubicBezTo>
                  <a:lnTo>
                    <a:pt x="4085" y="104"/>
                  </a:lnTo>
                  <a:cubicBezTo>
                    <a:pt x="3775" y="1"/>
                    <a:pt x="3439" y="1"/>
                    <a:pt x="3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32;p46">
              <a:extLst>
                <a:ext uri="{FF2B5EF4-FFF2-40B4-BE49-F238E27FC236}">
                  <a16:creationId xmlns:a16="http://schemas.microsoft.com/office/drawing/2014/main" id="{463D6D33-EA45-1D37-4B90-4B49BD7914D3}"/>
                </a:ext>
              </a:extLst>
            </p:cNvPr>
            <p:cNvSpPr/>
            <p:nvPr/>
          </p:nvSpPr>
          <p:spPr>
            <a:xfrm>
              <a:off x="4406747" y="2182161"/>
              <a:ext cx="168397" cy="196740"/>
            </a:xfrm>
            <a:custGeom>
              <a:avLst/>
              <a:gdLst/>
              <a:ahLst/>
              <a:cxnLst/>
              <a:rect l="l" t="t" r="r" b="b"/>
              <a:pathLst>
                <a:path w="5068" h="5921" extrusionOk="0">
                  <a:moveTo>
                    <a:pt x="3128" y="1"/>
                  </a:moveTo>
                  <a:cubicBezTo>
                    <a:pt x="2379" y="104"/>
                    <a:pt x="1732" y="414"/>
                    <a:pt x="1190" y="854"/>
                  </a:cubicBezTo>
                  <a:cubicBezTo>
                    <a:pt x="750" y="1293"/>
                    <a:pt x="440" y="1707"/>
                    <a:pt x="311" y="2146"/>
                  </a:cubicBezTo>
                  <a:cubicBezTo>
                    <a:pt x="207" y="2586"/>
                    <a:pt x="104" y="2896"/>
                    <a:pt x="104" y="3232"/>
                  </a:cubicBezTo>
                  <a:cubicBezTo>
                    <a:pt x="0" y="3439"/>
                    <a:pt x="0" y="3646"/>
                    <a:pt x="0" y="3878"/>
                  </a:cubicBezTo>
                  <a:cubicBezTo>
                    <a:pt x="104" y="4525"/>
                    <a:pt x="207" y="5274"/>
                    <a:pt x="440" y="5921"/>
                  </a:cubicBezTo>
                  <a:cubicBezTo>
                    <a:pt x="543" y="5921"/>
                    <a:pt x="647" y="5817"/>
                    <a:pt x="750" y="5714"/>
                  </a:cubicBezTo>
                  <a:cubicBezTo>
                    <a:pt x="1190" y="5481"/>
                    <a:pt x="1603" y="5274"/>
                    <a:pt x="2043" y="4938"/>
                  </a:cubicBezTo>
                  <a:cubicBezTo>
                    <a:pt x="3025" y="4292"/>
                    <a:pt x="4085" y="3646"/>
                    <a:pt x="5067" y="2999"/>
                  </a:cubicBezTo>
                  <a:cubicBezTo>
                    <a:pt x="4731" y="2586"/>
                    <a:pt x="4524" y="2146"/>
                    <a:pt x="4421" y="1707"/>
                  </a:cubicBezTo>
                  <a:cubicBezTo>
                    <a:pt x="4317" y="1397"/>
                    <a:pt x="4188" y="1061"/>
                    <a:pt x="4188" y="751"/>
                  </a:cubicBezTo>
                  <a:lnTo>
                    <a:pt x="4188" y="104"/>
                  </a:lnTo>
                  <a:lnTo>
                    <a:pt x="4085" y="104"/>
                  </a:lnTo>
                  <a:cubicBezTo>
                    <a:pt x="3775" y="1"/>
                    <a:pt x="3439" y="1"/>
                    <a:pt x="3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33;p46">
              <a:extLst>
                <a:ext uri="{FF2B5EF4-FFF2-40B4-BE49-F238E27FC236}">
                  <a16:creationId xmlns:a16="http://schemas.microsoft.com/office/drawing/2014/main" id="{BB49B1EB-C45D-7FD8-F4FC-2C1201BE5D72}"/>
                </a:ext>
              </a:extLst>
            </p:cNvPr>
            <p:cNvSpPr/>
            <p:nvPr/>
          </p:nvSpPr>
          <p:spPr>
            <a:xfrm>
              <a:off x="4510685" y="2182161"/>
              <a:ext cx="35254" cy="24954"/>
            </a:xfrm>
            <a:custGeom>
              <a:avLst/>
              <a:gdLst/>
              <a:ahLst/>
              <a:cxnLst/>
              <a:rect l="l" t="t" r="r" b="b"/>
              <a:pathLst>
                <a:path w="1061" h="751" extrusionOk="0">
                  <a:moveTo>
                    <a:pt x="0" y="1"/>
                  </a:moveTo>
                  <a:cubicBezTo>
                    <a:pt x="104" y="311"/>
                    <a:pt x="414" y="647"/>
                    <a:pt x="750" y="647"/>
                  </a:cubicBezTo>
                  <a:cubicBezTo>
                    <a:pt x="853" y="751"/>
                    <a:pt x="957" y="751"/>
                    <a:pt x="1060" y="751"/>
                  </a:cubicBezTo>
                  <a:lnTo>
                    <a:pt x="1060" y="104"/>
                  </a:lnTo>
                  <a:lnTo>
                    <a:pt x="957" y="104"/>
                  </a:lnTo>
                  <a:cubicBezTo>
                    <a:pt x="647" y="1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34;p46">
              <a:extLst>
                <a:ext uri="{FF2B5EF4-FFF2-40B4-BE49-F238E27FC236}">
                  <a16:creationId xmlns:a16="http://schemas.microsoft.com/office/drawing/2014/main" id="{BA48319C-3A52-4C8B-8362-3AA78148EE0F}"/>
                </a:ext>
              </a:extLst>
            </p:cNvPr>
            <p:cNvSpPr/>
            <p:nvPr/>
          </p:nvSpPr>
          <p:spPr>
            <a:xfrm>
              <a:off x="4446754" y="2206717"/>
              <a:ext cx="49343" cy="39906"/>
            </a:xfrm>
            <a:custGeom>
              <a:avLst/>
              <a:gdLst/>
              <a:ahLst/>
              <a:cxnLst/>
              <a:rect l="l" t="t" r="r" b="b"/>
              <a:pathLst>
                <a:path w="1485" h="1201" extrusionOk="0">
                  <a:moveTo>
                    <a:pt x="850" y="0"/>
                  </a:moveTo>
                  <a:cubicBezTo>
                    <a:pt x="454" y="0"/>
                    <a:pt x="1" y="584"/>
                    <a:pt x="192" y="968"/>
                  </a:cubicBezTo>
                  <a:cubicBezTo>
                    <a:pt x="296" y="1097"/>
                    <a:pt x="399" y="1201"/>
                    <a:pt x="632" y="1201"/>
                  </a:cubicBezTo>
                  <a:cubicBezTo>
                    <a:pt x="735" y="1201"/>
                    <a:pt x="942" y="1201"/>
                    <a:pt x="1175" y="968"/>
                  </a:cubicBezTo>
                  <a:cubicBezTo>
                    <a:pt x="1485" y="761"/>
                    <a:pt x="1485" y="115"/>
                    <a:pt x="942" y="12"/>
                  </a:cubicBezTo>
                  <a:cubicBezTo>
                    <a:pt x="912" y="4"/>
                    <a:pt x="881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35;p46">
              <a:extLst>
                <a:ext uri="{FF2B5EF4-FFF2-40B4-BE49-F238E27FC236}">
                  <a16:creationId xmlns:a16="http://schemas.microsoft.com/office/drawing/2014/main" id="{649B3A5F-6570-BC59-9796-BF288DA075B7}"/>
                </a:ext>
              </a:extLst>
            </p:cNvPr>
            <p:cNvSpPr/>
            <p:nvPr/>
          </p:nvSpPr>
          <p:spPr>
            <a:xfrm>
              <a:off x="4406747" y="2253470"/>
              <a:ext cx="31799" cy="59012"/>
            </a:xfrm>
            <a:custGeom>
              <a:avLst/>
              <a:gdLst/>
              <a:ahLst/>
              <a:cxnLst/>
              <a:rect l="l" t="t" r="r" b="b"/>
              <a:pathLst>
                <a:path w="957" h="1776" extrusionOk="0">
                  <a:moveTo>
                    <a:pt x="311" y="0"/>
                  </a:moveTo>
                  <a:cubicBezTo>
                    <a:pt x="207" y="440"/>
                    <a:pt x="104" y="750"/>
                    <a:pt x="104" y="1086"/>
                  </a:cubicBezTo>
                  <a:cubicBezTo>
                    <a:pt x="0" y="1293"/>
                    <a:pt x="0" y="1500"/>
                    <a:pt x="0" y="1732"/>
                  </a:cubicBezTo>
                  <a:lnTo>
                    <a:pt x="207" y="1732"/>
                  </a:lnTo>
                  <a:cubicBezTo>
                    <a:pt x="238" y="1763"/>
                    <a:pt x="279" y="1775"/>
                    <a:pt x="325" y="1775"/>
                  </a:cubicBezTo>
                  <a:cubicBezTo>
                    <a:pt x="436" y="1775"/>
                    <a:pt x="574" y="1702"/>
                    <a:pt x="647" y="1629"/>
                  </a:cubicBezTo>
                  <a:cubicBezTo>
                    <a:pt x="647" y="1629"/>
                    <a:pt x="750" y="1500"/>
                    <a:pt x="853" y="1293"/>
                  </a:cubicBezTo>
                  <a:cubicBezTo>
                    <a:pt x="853" y="1086"/>
                    <a:pt x="957" y="853"/>
                    <a:pt x="853" y="647"/>
                  </a:cubicBezTo>
                  <a:cubicBezTo>
                    <a:pt x="750" y="440"/>
                    <a:pt x="543" y="104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36;p46">
              <a:extLst>
                <a:ext uri="{FF2B5EF4-FFF2-40B4-BE49-F238E27FC236}">
                  <a16:creationId xmlns:a16="http://schemas.microsoft.com/office/drawing/2014/main" id="{5A1CA362-A8DF-A51A-1383-BC75ABAC04ED}"/>
                </a:ext>
              </a:extLst>
            </p:cNvPr>
            <p:cNvSpPr/>
            <p:nvPr/>
          </p:nvSpPr>
          <p:spPr>
            <a:xfrm>
              <a:off x="4467721" y="2251310"/>
              <a:ext cx="67884" cy="61172"/>
            </a:xfrm>
            <a:custGeom>
              <a:avLst/>
              <a:gdLst/>
              <a:ahLst/>
              <a:cxnLst/>
              <a:rect l="l" t="t" r="r" b="b"/>
              <a:pathLst>
                <a:path w="2043" h="1841" extrusionOk="0">
                  <a:moveTo>
                    <a:pt x="1268" y="0"/>
                  </a:moveTo>
                  <a:cubicBezTo>
                    <a:pt x="726" y="0"/>
                    <a:pt x="185" y="667"/>
                    <a:pt x="104" y="1255"/>
                  </a:cubicBezTo>
                  <a:cubicBezTo>
                    <a:pt x="104" y="1255"/>
                    <a:pt x="1" y="1358"/>
                    <a:pt x="104" y="1461"/>
                  </a:cubicBezTo>
                  <a:cubicBezTo>
                    <a:pt x="104" y="1461"/>
                    <a:pt x="104" y="1565"/>
                    <a:pt x="208" y="1694"/>
                  </a:cubicBezTo>
                  <a:cubicBezTo>
                    <a:pt x="354" y="1767"/>
                    <a:pt x="616" y="1840"/>
                    <a:pt x="831" y="1840"/>
                  </a:cubicBezTo>
                  <a:cubicBezTo>
                    <a:pt x="920" y="1840"/>
                    <a:pt x="1000" y="1828"/>
                    <a:pt x="1061" y="1797"/>
                  </a:cubicBezTo>
                  <a:cubicBezTo>
                    <a:pt x="1397" y="1694"/>
                    <a:pt x="1604" y="1461"/>
                    <a:pt x="1836" y="1255"/>
                  </a:cubicBezTo>
                  <a:cubicBezTo>
                    <a:pt x="1836" y="1151"/>
                    <a:pt x="1940" y="918"/>
                    <a:pt x="1940" y="815"/>
                  </a:cubicBezTo>
                  <a:cubicBezTo>
                    <a:pt x="2043" y="608"/>
                    <a:pt x="1940" y="272"/>
                    <a:pt x="1707" y="169"/>
                  </a:cubicBezTo>
                  <a:cubicBezTo>
                    <a:pt x="1567" y="51"/>
                    <a:pt x="1417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37;p46">
              <a:extLst>
                <a:ext uri="{FF2B5EF4-FFF2-40B4-BE49-F238E27FC236}">
                  <a16:creationId xmlns:a16="http://schemas.microsoft.com/office/drawing/2014/main" id="{B9445EF9-0722-8998-12D5-9841C3ABF7AD}"/>
                </a:ext>
              </a:extLst>
            </p:cNvPr>
            <p:cNvSpPr/>
            <p:nvPr/>
          </p:nvSpPr>
          <p:spPr>
            <a:xfrm>
              <a:off x="4428213" y="2334547"/>
              <a:ext cx="46419" cy="37481"/>
            </a:xfrm>
            <a:custGeom>
              <a:avLst/>
              <a:gdLst/>
              <a:ahLst/>
              <a:cxnLst/>
              <a:rect l="l" t="t" r="r" b="b"/>
              <a:pathLst>
                <a:path w="1397" h="1128" extrusionOk="0">
                  <a:moveTo>
                    <a:pt x="860" y="0"/>
                  </a:moveTo>
                  <a:cubicBezTo>
                    <a:pt x="480" y="0"/>
                    <a:pt x="80" y="478"/>
                    <a:pt x="1" y="895"/>
                  </a:cubicBezTo>
                  <a:lnTo>
                    <a:pt x="1" y="999"/>
                  </a:lnTo>
                  <a:lnTo>
                    <a:pt x="104" y="1128"/>
                  </a:lnTo>
                  <a:cubicBezTo>
                    <a:pt x="544" y="895"/>
                    <a:pt x="957" y="688"/>
                    <a:pt x="1397" y="352"/>
                  </a:cubicBezTo>
                  <a:cubicBezTo>
                    <a:pt x="1397" y="249"/>
                    <a:pt x="1293" y="249"/>
                    <a:pt x="1190" y="145"/>
                  </a:cubicBezTo>
                  <a:cubicBezTo>
                    <a:pt x="1088" y="44"/>
                    <a:pt x="975" y="0"/>
                    <a:pt x="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38;p46">
              <a:extLst>
                <a:ext uri="{FF2B5EF4-FFF2-40B4-BE49-F238E27FC236}">
                  <a16:creationId xmlns:a16="http://schemas.microsoft.com/office/drawing/2014/main" id="{46314A0F-00B1-F16D-C777-1FCC92D78D08}"/>
                </a:ext>
              </a:extLst>
            </p:cNvPr>
            <p:cNvSpPr/>
            <p:nvPr/>
          </p:nvSpPr>
          <p:spPr>
            <a:xfrm>
              <a:off x="4593125" y="2173023"/>
              <a:ext cx="13789" cy="55556"/>
            </a:xfrm>
            <a:custGeom>
              <a:avLst/>
              <a:gdLst/>
              <a:ahLst/>
              <a:cxnLst/>
              <a:rect l="l" t="t" r="r" b="b"/>
              <a:pathLst>
                <a:path w="415" h="1672" extrusionOk="0">
                  <a:moveTo>
                    <a:pt x="225" y="1"/>
                  </a:moveTo>
                  <a:cubicBezTo>
                    <a:pt x="157" y="1"/>
                    <a:pt x="104" y="80"/>
                    <a:pt x="104" y="172"/>
                  </a:cubicBezTo>
                  <a:cubicBezTo>
                    <a:pt x="1" y="586"/>
                    <a:pt x="1" y="1026"/>
                    <a:pt x="1" y="1465"/>
                  </a:cubicBezTo>
                  <a:cubicBezTo>
                    <a:pt x="1" y="1568"/>
                    <a:pt x="104" y="1672"/>
                    <a:pt x="104" y="1672"/>
                  </a:cubicBezTo>
                  <a:cubicBezTo>
                    <a:pt x="208" y="1672"/>
                    <a:pt x="311" y="1568"/>
                    <a:pt x="311" y="1465"/>
                  </a:cubicBezTo>
                  <a:cubicBezTo>
                    <a:pt x="311" y="1026"/>
                    <a:pt x="311" y="586"/>
                    <a:pt x="415" y="172"/>
                  </a:cubicBezTo>
                  <a:cubicBezTo>
                    <a:pt x="415" y="172"/>
                    <a:pt x="415" y="43"/>
                    <a:pt x="311" y="43"/>
                  </a:cubicBezTo>
                  <a:cubicBezTo>
                    <a:pt x="282" y="14"/>
                    <a:pt x="252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39;p46">
              <a:extLst>
                <a:ext uri="{FF2B5EF4-FFF2-40B4-BE49-F238E27FC236}">
                  <a16:creationId xmlns:a16="http://schemas.microsoft.com/office/drawing/2014/main" id="{41A0F88A-51C3-30CE-11B7-E6014B68975C}"/>
                </a:ext>
              </a:extLst>
            </p:cNvPr>
            <p:cNvSpPr/>
            <p:nvPr/>
          </p:nvSpPr>
          <p:spPr>
            <a:xfrm>
              <a:off x="4603459" y="2193326"/>
              <a:ext cx="39541" cy="37846"/>
            </a:xfrm>
            <a:custGeom>
              <a:avLst/>
              <a:gdLst/>
              <a:ahLst/>
              <a:cxnLst/>
              <a:rect l="l" t="t" r="r" b="b"/>
              <a:pathLst>
                <a:path w="1190" h="1139" extrusionOk="0">
                  <a:moveTo>
                    <a:pt x="1018" y="1"/>
                  </a:moveTo>
                  <a:cubicBezTo>
                    <a:pt x="976" y="1"/>
                    <a:pt x="918" y="27"/>
                    <a:pt x="853" y="78"/>
                  </a:cubicBezTo>
                  <a:cubicBezTo>
                    <a:pt x="543" y="311"/>
                    <a:pt x="336" y="621"/>
                    <a:pt x="104" y="854"/>
                  </a:cubicBezTo>
                  <a:cubicBezTo>
                    <a:pt x="0" y="957"/>
                    <a:pt x="0" y="1061"/>
                    <a:pt x="104" y="1061"/>
                  </a:cubicBezTo>
                  <a:cubicBezTo>
                    <a:pt x="104" y="1112"/>
                    <a:pt x="129" y="1138"/>
                    <a:pt x="171" y="1138"/>
                  </a:cubicBezTo>
                  <a:cubicBezTo>
                    <a:pt x="213" y="1138"/>
                    <a:pt x="272" y="1112"/>
                    <a:pt x="336" y="1061"/>
                  </a:cubicBezTo>
                  <a:cubicBezTo>
                    <a:pt x="543" y="854"/>
                    <a:pt x="853" y="518"/>
                    <a:pt x="1086" y="311"/>
                  </a:cubicBezTo>
                  <a:cubicBezTo>
                    <a:pt x="1189" y="311"/>
                    <a:pt x="1189" y="78"/>
                    <a:pt x="1086" y="78"/>
                  </a:cubicBezTo>
                  <a:cubicBezTo>
                    <a:pt x="1086" y="27"/>
                    <a:pt x="10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40;p46">
              <a:extLst>
                <a:ext uri="{FF2B5EF4-FFF2-40B4-BE49-F238E27FC236}">
                  <a16:creationId xmlns:a16="http://schemas.microsoft.com/office/drawing/2014/main" id="{714A972C-CCB2-C118-06B0-28075ED8D98B}"/>
                </a:ext>
              </a:extLst>
            </p:cNvPr>
            <p:cNvSpPr/>
            <p:nvPr/>
          </p:nvSpPr>
          <p:spPr>
            <a:xfrm>
              <a:off x="4206612" y="2776950"/>
              <a:ext cx="454419" cy="117326"/>
            </a:xfrm>
            <a:custGeom>
              <a:avLst/>
              <a:gdLst/>
              <a:ahLst/>
              <a:cxnLst/>
              <a:rect l="l" t="t" r="r" b="b"/>
              <a:pathLst>
                <a:path w="13676" h="3531" extrusionOk="0">
                  <a:moveTo>
                    <a:pt x="6634" y="0"/>
                  </a:moveTo>
                  <a:cubicBezTo>
                    <a:pt x="6042" y="0"/>
                    <a:pt x="5483" y="205"/>
                    <a:pt x="4938" y="506"/>
                  </a:cubicBezTo>
                  <a:cubicBezTo>
                    <a:pt x="4291" y="1049"/>
                    <a:pt x="3878" y="1592"/>
                    <a:pt x="3438" y="2342"/>
                  </a:cubicBezTo>
                  <a:cubicBezTo>
                    <a:pt x="3158" y="2151"/>
                    <a:pt x="2815" y="2068"/>
                    <a:pt x="2455" y="2068"/>
                  </a:cubicBezTo>
                  <a:cubicBezTo>
                    <a:pt x="1985" y="2068"/>
                    <a:pt x="1485" y="2211"/>
                    <a:pt x="1060" y="2445"/>
                  </a:cubicBezTo>
                  <a:cubicBezTo>
                    <a:pt x="647" y="2781"/>
                    <a:pt x="310" y="3091"/>
                    <a:pt x="0" y="3531"/>
                  </a:cubicBezTo>
                  <a:lnTo>
                    <a:pt x="13675" y="3531"/>
                  </a:lnTo>
                  <a:cubicBezTo>
                    <a:pt x="13572" y="2885"/>
                    <a:pt x="13339" y="2135"/>
                    <a:pt x="12925" y="1695"/>
                  </a:cubicBezTo>
                  <a:cubicBezTo>
                    <a:pt x="12589" y="1385"/>
                    <a:pt x="12279" y="1256"/>
                    <a:pt x="11840" y="1153"/>
                  </a:cubicBezTo>
                  <a:cubicBezTo>
                    <a:pt x="11494" y="1069"/>
                    <a:pt x="11093" y="1002"/>
                    <a:pt x="10696" y="1002"/>
                  </a:cubicBezTo>
                  <a:cubicBezTo>
                    <a:pt x="10112" y="1002"/>
                    <a:pt x="9536" y="1146"/>
                    <a:pt x="9151" y="1592"/>
                  </a:cubicBezTo>
                  <a:cubicBezTo>
                    <a:pt x="8815" y="842"/>
                    <a:pt x="8066" y="196"/>
                    <a:pt x="7316" y="93"/>
                  </a:cubicBezTo>
                  <a:cubicBezTo>
                    <a:pt x="7083" y="29"/>
                    <a:pt x="6856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E6AC3BDE-6DD9-DEFC-4808-5F9BFB5C26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-101995"/>
            <a:ext cx="2193131" cy="1502295"/>
          </a:xfrm>
          <a:prstGeom prst="rect">
            <a:avLst/>
          </a:prstGeom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id="{A137A2A8-B4FA-9146-97E3-B7A08204F6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20057" y="3440692"/>
            <a:ext cx="1880424" cy="1692382"/>
          </a:xfrm>
          <a:prstGeom prst="rect">
            <a:avLst/>
          </a:prstGeom>
        </p:spPr>
      </p:pic>
      <p:grpSp>
        <p:nvGrpSpPr>
          <p:cNvPr id="76" name="Google Shape;2004;p61">
            <a:extLst>
              <a:ext uri="{FF2B5EF4-FFF2-40B4-BE49-F238E27FC236}">
                <a16:creationId xmlns:a16="http://schemas.microsoft.com/office/drawing/2014/main" id="{595F29A7-DDB6-946C-C87B-3F961F80CB54}"/>
              </a:ext>
            </a:extLst>
          </p:cNvPr>
          <p:cNvGrpSpPr/>
          <p:nvPr/>
        </p:nvGrpSpPr>
        <p:grpSpPr>
          <a:xfrm rot="4273014">
            <a:off x="2457014" y="3588305"/>
            <a:ext cx="514438" cy="520449"/>
            <a:chOff x="4052860" y="1366510"/>
            <a:chExt cx="218208" cy="220767"/>
          </a:xfrm>
        </p:grpSpPr>
        <p:sp>
          <p:nvSpPr>
            <p:cNvPr id="77" name="Google Shape;2005;p61">
              <a:extLst>
                <a:ext uri="{FF2B5EF4-FFF2-40B4-BE49-F238E27FC236}">
                  <a16:creationId xmlns:a16="http://schemas.microsoft.com/office/drawing/2014/main" id="{3A424DB6-6A6D-86AB-B950-F3D8B006D7BE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06;p61">
              <a:extLst>
                <a:ext uri="{FF2B5EF4-FFF2-40B4-BE49-F238E27FC236}">
                  <a16:creationId xmlns:a16="http://schemas.microsoft.com/office/drawing/2014/main" id="{E9179AB7-5B7B-3C92-9466-DAA5386CE65F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07;p61">
              <a:extLst>
                <a:ext uri="{FF2B5EF4-FFF2-40B4-BE49-F238E27FC236}">
                  <a16:creationId xmlns:a16="http://schemas.microsoft.com/office/drawing/2014/main" id="{1625E7A5-43C8-9949-EEC7-8462040EA786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08;p61">
              <a:extLst>
                <a:ext uri="{FF2B5EF4-FFF2-40B4-BE49-F238E27FC236}">
                  <a16:creationId xmlns:a16="http://schemas.microsoft.com/office/drawing/2014/main" id="{D843F00B-E14C-229E-C432-20D98C9D41CD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09;p61">
              <a:extLst>
                <a:ext uri="{FF2B5EF4-FFF2-40B4-BE49-F238E27FC236}">
                  <a16:creationId xmlns:a16="http://schemas.microsoft.com/office/drawing/2014/main" id="{B39A5020-3B7D-C4AE-6124-E40AA82D2F4B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10;p61">
              <a:extLst>
                <a:ext uri="{FF2B5EF4-FFF2-40B4-BE49-F238E27FC236}">
                  <a16:creationId xmlns:a16="http://schemas.microsoft.com/office/drawing/2014/main" id="{56836639-80AB-86B7-42C0-9A5F1FD7BA4C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11;p61">
              <a:extLst>
                <a:ext uri="{FF2B5EF4-FFF2-40B4-BE49-F238E27FC236}">
                  <a16:creationId xmlns:a16="http://schemas.microsoft.com/office/drawing/2014/main" id="{48DEDC93-834B-1DD6-73A7-EF946E707A7F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12;p61">
              <a:extLst>
                <a:ext uri="{FF2B5EF4-FFF2-40B4-BE49-F238E27FC236}">
                  <a16:creationId xmlns:a16="http://schemas.microsoft.com/office/drawing/2014/main" id="{CC250090-B742-99F3-1FB8-995D4D2BCCB9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13;p61">
              <a:extLst>
                <a:ext uri="{FF2B5EF4-FFF2-40B4-BE49-F238E27FC236}">
                  <a16:creationId xmlns:a16="http://schemas.microsoft.com/office/drawing/2014/main" id="{B78A5FDF-9602-DC07-06C6-F7CB63D50718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14;p61">
              <a:extLst>
                <a:ext uri="{FF2B5EF4-FFF2-40B4-BE49-F238E27FC236}">
                  <a16:creationId xmlns:a16="http://schemas.microsoft.com/office/drawing/2014/main" id="{34D61AC9-E8DC-6E6B-DF00-D4733FE6EA84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15;p61">
              <a:extLst>
                <a:ext uri="{FF2B5EF4-FFF2-40B4-BE49-F238E27FC236}">
                  <a16:creationId xmlns:a16="http://schemas.microsoft.com/office/drawing/2014/main" id="{7A5782C0-4B77-450E-F853-1D0D9AD3265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16;p61">
              <a:extLst>
                <a:ext uri="{FF2B5EF4-FFF2-40B4-BE49-F238E27FC236}">
                  <a16:creationId xmlns:a16="http://schemas.microsoft.com/office/drawing/2014/main" id="{DFF202C5-137F-FEE9-34A3-2F6DFED60660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17;p61">
              <a:extLst>
                <a:ext uri="{FF2B5EF4-FFF2-40B4-BE49-F238E27FC236}">
                  <a16:creationId xmlns:a16="http://schemas.microsoft.com/office/drawing/2014/main" id="{3435A728-9609-51FC-6073-78F7C7BB0C5B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18;p61">
              <a:extLst>
                <a:ext uri="{FF2B5EF4-FFF2-40B4-BE49-F238E27FC236}">
                  <a16:creationId xmlns:a16="http://schemas.microsoft.com/office/drawing/2014/main" id="{4F90E79A-AE11-82C4-6F3F-C00977E8D1E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19;p61">
              <a:extLst>
                <a:ext uri="{FF2B5EF4-FFF2-40B4-BE49-F238E27FC236}">
                  <a16:creationId xmlns:a16="http://schemas.microsoft.com/office/drawing/2014/main" id="{202B99F3-99E7-6575-A0B0-DB834DDA4847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20;p61">
              <a:extLst>
                <a:ext uri="{FF2B5EF4-FFF2-40B4-BE49-F238E27FC236}">
                  <a16:creationId xmlns:a16="http://schemas.microsoft.com/office/drawing/2014/main" id="{EA164A75-20E5-E988-51B3-65ABE8840CF2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21;p61">
              <a:extLst>
                <a:ext uri="{FF2B5EF4-FFF2-40B4-BE49-F238E27FC236}">
                  <a16:creationId xmlns:a16="http://schemas.microsoft.com/office/drawing/2014/main" id="{2C813234-181E-E9B3-9C3E-8CCBEA546D05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22;p61">
              <a:extLst>
                <a:ext uri="{FF2B5EF4-FFF2-40B4-BE49-F238E27FC236}">
                  <a16:creationId xmlns:a16="http://schemas.microsoft.com/office/drawing/2014/main" id="{D33C3450-B3F3-3E53-1315-11D9224BB9C8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23;p61">
              <a:extLst>
                <a:ext uri="{FF2B5EF4-FFF2-40B4-BE49-F238E27FC236}">
                  <a16:creationId xmlns:a16="http://schemas.microsoft.com/office/drawing/2014/main" id="{32C80242-CC37-1644-57DD-C99AB6D933BE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24;p61">
              <a:extLst>
                <a:ext uri="{FF2B5EF4-FFF2-40B4-BE49-F238E27FC236}">
                  <a16:creationId xmlns:a16="http://schemas.microsoft.com/office/drawing/2014/main" id="{C79CDFFE-871F-7000-4BB0-72E4C512C05C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2025;p61">
            <a:extLst>
              <a:ext uri="{FF2B5EF4-FFF2-40B4-BE49-F238E27FC236}">
                <a16:creationId xmlns:a16="http://schemas.microsoft.com/office/drawing/2014/main" id="{32B59000-4DC9-75CB-F6A5-5835824DD235}"/>
              </a:ext>
            </a:extLst>
          </p:cNvPr>
          <p:cNvGrpSpPr/>
          <p:nvPr/>
        </p:nvGrpSpPr>
        <p:grpSpPr>
          <a:xfrm>
            <a:off x="8612859" y="2479668"/>
            <a:ext cx="424738" cy="307777"/>
            <a:chOff x="4052860" y="1366510"/>
            <a:chExt cx="218208" cy="220767"/>
          </a:xfrm>
        </p:grpSpPr>
        <p:sp>
          <p:nvSpPr>
            <p:cNvPr id="98" name="Google Shape;2026;p61">
              <a:extLst>
                <a:ext uri="{FF2B5EF4-FFF2-40B4-BE49-F238E27FC236}">
                  <a16:creationId xmlns:a16="http://schemas.microsoft.com/office/drawing/2014/main" id="{56015AA4-E7DB-6EEA-7831-CF1E104D4CEB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27;p61">
              <a:extLst>
                <a:ext uri="{FF2B5EF4-FFF2-40B4-BE49-F238E27FC236}">
                  <a16:creationId xmlns:a16="http://schemas.microsoft.com/office/drawing/2014/main" id="{2F89386E-A90B-9BBC-5DFA-0F9C95601C19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28;p61">
              <a:extLst>
                <a:ext uri="{FF2B5EF4-FFF2-40B4-BE49-F238E27FC236}">
                  <a16:creationId xmlns:a16="http://schemas.microsoft.com/office/drawing/2014/main" id="{3A7E4C53-3F4B-C49D-7AA3-9B72F3BFFFE8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29;p61">
              <a:extLst>
                <a:ext uri="{FF2B5EF4-FFF2-40B4-BE49-F238E27FC236}">
                  <a16:creationId xmlns:a16="http://schemas.microsoft.com/office/drawing/2014/main" id="{940F5D0B-BED3-6A75-B7D8-7241C3F9ED58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30;p61">
              <a:extLst>
                <a:ext uri="{FF2B5EF4-FFF2-40B4-BE49-F238E27FC236}">
                  <a16:creationId xmlns:a16="http://schemas.microsoft.com/office/drawing/2014/main" id="{8184DF0C-334B-426A-AF9E-9A6D4183B388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31;p61">
              <a:extLst>
                <a:ext uri="{FF2B5EF4-FFF2-40B4-BE49-F238E27FC236}">
                  <a16:creationId xmlns:a16="http://schemas.microsoft.com/office/drawing/2014/main" id="{6A20166F-C8CD-0DE4-1AD4-9F42EBC0CD4A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32;p61">
              <a:extLst>
                <a:ext uri="{FF2B5EF4-FFF2-40B4-BE49-F238E27FC236}">
                  <a16:creationId xmlns:a16="http://schemas.microsoft.com/office/drawing/2014/main" id="{D2D49D58-BD6C-7040-1D8F-A8D40B7352C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33;p61">
              <a:extLst>
                <a:ext uri="{FF2B5EF4-FFF2-40B4-BE49-F238E27FC236}">
                  <a16:creationId xmlns:a16="http://schemas.microsoft.com/office/drawing/2014/main" id="{0782D7A0-EAD3-D5A3-7355-BA4D90894C22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34;p61">
              <a:extLst>
                <a:ext uri="{FF2B5EF4-FFF2-40B4-BE49-F238E27FC236}">
                  <a16:creationId xmlns:a16="http://schemas.microsoft.com/office/drawing/2014/main" id="{6254160B-C3AA-F9AF-F414-C5C6DD42E97D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35;p61">
              <a:extLst>
                <a:ext uri="{FF2B5EF4-FFF2-40B4-BE49-F238E27FC236}">
                  <a16:creationId xmlns:a16="http://schemas.microsoft.com/office/drawing/2014/main" id="{DE24A70D-9D52-877D-3298-B80BF59A0179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36;p61">
              <a:extLst>
                <a:ext uri="{FF2B5EF4-FFF2-40B4-BE49-F238E27FC236}">
                  <a16:creationId xmlns:a16="http://schemas.microsoft.com/office/drawing/2014/main" id="{581228B0-6A1B-D19C-95C2-EA078EDAEF7B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37;p61">
              <a:extLst>
                <a:ext uri="{FF2B5EF4-FFF2-40B4-BE49-F238E27FC236}">
                  <a16:creationId xmlns:a16="http://schemas.microsoft.com/office/drawing/2014/main" id="{80939B65-471F-67D4-9DA9-FAD5090792DE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38;p61">
              <a:extLst>
                <a:ext uri="{FF2B5EF4-FFF2-40B4-BE49-F238E27FC236}">
                  <a16:creationId xmlns:a16="http://schemas.microsoft.com/office/drawing/2014/main" id="{4DBCC7C7-6F09-5FCD-962F-6904228C804B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39;p61">
              <a:extLst>
                <a:ext uri="{FF2B5EF4-FFF2-40B4-BE49-F238E27FC236}">
                  <a16:creationId xmlns:a16="http://schemas.microsoft.com/office/drawing/2014/main" id="{3645E0EA-A7EF-76AD-53AC-FDBAD9EF90C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40;p61">
              <a:extLst>
                <a:ext uri="{FF2B5EF4-FFF2-40B4-BE49-F238E27FC236}">
                  <a16:creationId xmlns:a16="http://schemas.microsoft.com/office/drawing/2014/main" id="{B0F0F1B6-B4F8-1E7A-5C04-9FDDBA06430A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41;p61">
              <a:extLst>
                <a:ext uri="{FF2B5EF4-FFF2-40B4-BE49-F238E27FC236}">
                  <a16:creationId xmlns:a16="http://schemas.microsoft.com/office/drawing/2014/main" id="{F846B32B-F540-FCD8-4792-DAF30950C371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42;p61">
              <a:extLst>
                <a:ext uri="{FF2B5EF4-FFF2-40B4-BE49-F238E27FC236}">
                  <a16:creationId xmlns:a16="http://schemas.microsoft.com/office/drawing/2014/main" id="{2A5F169A-7250-C361-4C25-8E581A02D99E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43;p61">
              <a:extLst>
                <a:ext uri="{FF2B5EF4-FFF2-40B4-BE49-F238E27FC236}">
                  <a16:creationId xmlns:a16="http://schemas.microsoft.com/office/drawing/2014/main" id="{0A021E90-6DE8-51E8-017F-F18CA75C99CE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44;p61">
              <a:extLst>
                <a:ext uri="{FF2B5EF4-FFF2-40B4-BE49-F238E27FC236}">
                  <a16:creationId xmlns:a16="http://schemas.microsoft.com/office/drawing/2014/main" id="{FCA66DBA-A3CB-3550-40DB-25216E5B63C9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45;p61">
              <a:extLst>
                <a:ext uri="{FF2B5EF4-FFF2-40B4-BE49-F238E27FC236}">
                  <a16:creationId xmlns:a16="http://schemas.microsoft.com/office/drawing/2014/main" id="{B14C7DBA-380E-0A7E-7BE4-E948D913CEE6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059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8"/>
          <p:cNvSpPr/>
          <p:nvPr/>
        </p:nvSpPr>
        <p:spPr>
          <a:xfrm>
            <a:off x="220043" y="3896710"/>
            <a:ext cx="199456" cy="231322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Bong bóng Ý nghĩ: Hình đám mây 11">
            <a:extLst>
              <a:ext uri="{FF2B5EF4-FFF2-40B4-BE49-F238E27FC236}">
                <a16:creationId xmlns:a16="http://schemas.microsoft.com/office/drawing/2014/main" id="{2D21FA9F-0EF3-6A3A-02DE-9791CC8A6D10}"/>
              </a:ext>
            </a:extLst>
          </p:cNvPr>
          <p:cNvSpPr/>
          <p:nvPr/>
        </p:nvSpPr>
        <p:spPr>
          <a:xfrm>
            <a:off x="0" y="113569"/>
            <a:ext cx="7465219" cy="180379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 con có nhận xét gì về thừa số thứ nhất của các phép nhân này?</a:t>
            </a:r>
            <a:endParaRPr lang="en-US" sz="2400" dirty="0">
              <a:latin typeface="+mj-lt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6616FCC6-381C-6794-0E2C-1E7D8C573E31}"/>
              </a:ext>
            </a:extLst>
          </p:cNvPr>
          <p:cNvSpPr txBox="1"/>
          <p:nvPr/>
        </p:nvSpPr>
        <p:spPr>
          <a:xfrm>
            <a:off x="607219" y="2282825"/>
            <a:ext cx="375582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B4CCBE24-4D80-58C4-F05E-6E19DDA5F26C}"/>
              </a:ext>
            </a:extLst>
          </p:cNvPr>
          <p:cNvSpPr/>
          <p:nvPr/>
        </p:nvSpPr>
        <p:spPr>
          <a:xfrm>
            <a:off x="85725" y="2507456"/>
            <a:ext cx="521494" cy="2928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ong bóng Ý nghĩ: Hình đám mây 16">
            <a:extLst>
              <a:ext uri="{FF2B5EF4-FFF2-40B4-BE49-F238E27FC236}">
                <a16:creationId xmlns:a16="http://schemas.microsoft.com/office/drawing/2014/main" id="{BCC679A1-C57E-5081-CF4F-4EECCF89B477}"/>
              </a:ext>
            </a:extLst>
          </p:cNvPr>
          <p:cNvSpPr/>
          <p:nvPr/>
        </p:nvSpPr>
        <p:spPr>
          <a:xfrm flipH="1">
            <a:off x="4521993" y="2533190"/>
            <a:ext cx="4229101" cy="13858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Các thừa số thứ hai có gì đặc biệt?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Mũi tên: Phải 18">
            <a:extLst>
              <a:ext uri="{FF2B5EF4-FFF2-40B4-BE49-F238E27FC236}">
                <a16:creationId xmlns:a16="http://schemas.microsoft.com/office/drawing/2014/main" id="{0B7E745B-16B5-291B-3BE8-AFBC0735A392}"/>
              </a:ext>
            </a:extLst>
          </p:cNvPr>
          <p:cNvSpPr/>
          <p:nvPr/>
        </p:nvSpPr>
        <p:spPr>
          <a:xfrm>
            <a:off x="1328738" y="4214812"/>
            <a:ext cx="592931" cy="3857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00B63376-3308-5428-7868-3997C3C26491}"/>
              </a:ext>
            </a:extLst>
          </p:cNvPr>
          <p:cNvSpPr txBox="1"/>
          <p:nvPr/>
        </p:nvSpPr>
        <p:spPr>
          <a:xfrm>
            <a:off x="2009180" y="4118768"/>
            <a:ext cx="5948958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7" name="Picture 4">
            <a:extLst>
              <a:ext uri="{FF2B5EF4-FFF2-40B4-BE49-F238E27FC236}">
                <a16:creationId xmlns:a16="http://schemas.microsoft.com/office/drawing/2014/main" id="{7E48C837-B54E-E3C5-2F38-76156F58D7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75596" y="3258677"/>
            <a:ext cx="318087" cy="400110"/>
          </a:xfrm>
          <a:prstGeom prst="rect">
            <a:avLst/>
          </a:prstGeom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888931C6-B82C-50EF-EB76-8825BA7482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90559" y="358566"/>
            <a:ext cx="318087" cy="400110"/>
          </a:xfrm>
          <a:prstGeom prst="rect">
            <a:avLst/>
          </a:prstGeom>
        </p:spPr>
      </p:pic>
      <p:grpSp>
        <p:nvGrpSpPr>
          <p:cNvPr id="59" name="Google Shape;2004;p61">
            <a:extLst>
              <a:ext uri="{FF2B5EF4-FFF2-40B4-BE49-F238E27FC236}">
                <a16:creationId xmlns:a16="http://schemas.microsoft.com/office/drawing/2014/main" id="{B94AA8BB-5711-0E7F-3AA4-DB20A0E370E8}"/>
              </a:ext>
            </a:extLst>
          </p:cNvPr>
          <p:cNvGrpSpPr/>
          <p:nvPr/>
        </p:nvGrpSpPr>
        <p:grpSpPr>
          <a:xfrm rot="4273014">
            <a:off x="957120" y="3293218"/>
            <a:ext cx="514438" cy="520449"/>
            <a:chOff x="4052860" y="1366510"/>
            <a:chExt cx="218208" cy="220767"/>
          </a:xfrm>
        </p:grpSpPr>
        <p:sp>
          <p:nvSpPr>
            <p:cNvPr id="60" name="Google Shape;2005;p61">
              <a:extLst>
                <a:ext uri="{FF2B5EF4-FFF2-40B4-BE49-F238E27FC236}">
                  <a16:creationId xmlns:a16="http://schemas.microsoft.com/office/drawing/2014/main" id="{4A26238F-9FEC-39D7-3B71-5B0F435BD264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06;p61">
              <a:extLst>
                <a:ext uri="{FF2B5EF4-FFF2-40B4-BE49-F238E27FC236}">
                  <a16:creationId xmlns:a16="http://schemas.microsoft.com/office/drawing/2014/main" id="{A7B4A3BF-1E58-B323-44E3-7C82C9586B22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07;p61">
              <a:extLst>
                <a:ext uri="{FF2B5EF4-FFF2-40B4-BE49-F238E27FC236}">
                  <a16:creationId xmlns:a16="http://schemas.microsoft.com/office/drawing/2014/main" id="{D7741D03-74D8-5680-D8E7-713FCE4CFE93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08;p61">
              <a:extLst>
                <a:ext uri="{FF2B5EF4-FFF2-40B4-BE49-F238E27FC236}">
                  <a16:creationId xmlns:a16="http://schemas.microsoft.com/office/drawing/2014/main" id="{15143EFC-B41B-88EF-B551-C19E456FC3DF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09;p61">
              <a:extLst>
                <a:ext uri="{FF2B5EF4-FFF2-40B4-BE49-F238E27FC236}">
                  <a16:creationId xmlns:a16="http://schemas.microsoft.com/office/drawing/2014/main" id="{232717F9-A9AA-279D-FB2D-5AF5EDBE0821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10;p61">
              <a:extLst>
                <a:ext uri="{FF2B5EF4-FFF2-40B4-BE49-F238E27FC236}">
                  <a16:creationId xmlns:a16="http://schemas.microsoft.com/office/drawing/2014/main" id="{BF8958CA-99C6-D243-4886-9EFA63A06E3B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11;p61">
              <a:extLst>
                <a:ext uri="{FF2B5EF4-FFF2-40B4-BE49-F238E27FC236}">
                  <a16:creationId xmlns:a16="http://schemas.microsoft.com/office/drawing/2014/main" id="{691B5D02-5378-B7A6-31B8-5156D560597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12;p61">
              <a:extLst>
                <a:ext uri="{FF2B5EF4-FFF2-40B4-BE49-F238E27FC236}">
                  <a16:creationId xmlns:a16="http://schemas.microsoft.com/office/drawing/2014/main" id="{ECFF3767-5BF9-33E6-7E45-DC60E9FFCE26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13;p61">
              <a:extLst>
                <a:ext uri="{FF2B5EF4-FFF2-40B4-BE49-F238E27FC236}">
                  <a16:creationId xmlns:a16="http://schemas.microsoft.com/office/drawing/2014/main" id="{807EE0DE-808C-9F52-CA3C-2BA379BD661F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14;p61">
              <a:extLst>
                <a:ext uri="{FF2B5EF4-FFF2-40B4-BE49-F238E27FC236}">
                  <a16:creationId xmlns:a16="http://schemas.microsoft.com/office/drawing/2014/main" id="{1E8F5599-982D-6F36-4721-00BD444D8204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15;p61">
              <a:extLst>
                <a:ext uri="{FF2B5EF4-FFF2-40B4-BE49-F238E27FC236}">
                  <a16:creationId xmlns:a16="http://schemas.microsoft.com/office/drawing/2014/main" id="{139D305D-95D5-6233-53B4-E448F43C227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16;p61">
              <a:extLst>
                <a:ext uri="{FF2B5EF4-FFF2-40B4-BE49-F238E27FC236}">
                  <a16:creationId xmlns:a16="http://schemas.microsoft.com/office/drawing/2014/main" id="{22457502-E60D-7B14-E14C-C3B4DE52EA85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17;p61">
              <a:extLst>
                <a:ext uri="{FF2B5EF4-FFF2-40B4-BE49-F238E27FC236}">
                  <a16:creationId xmlns:a16="http://schemas.microsoft.com/office/drawing/2014/main" id="{F5E2C242-F616-4386-123D-71D714CA4D35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18;p61">
              <a:extLst>
                <a:ext uri="{FF2B5EF4-FFF2-40B4-BE49-F238E27FC236}">
                  <a16:creationId xmlns:a16="http://schemas.microsoft.com/office/drawing/2014/main" id="{5E976D59-726D-455B-AF4A-AAFC26B3B84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19;p61">
              <a:extLst>
                <a:ext uri="{FF2B5EF4-FFF2-40B4-BE49-F238E27FC236}">
                  <a16:creationId xmlns:a16="http://schemas.microsoft.com/office/drawing/2014/main" id="{2F0C9939-396D-062C-7561-D2B6683AD13A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20;p61">
              <a:extLst>
                <a:ext uri="{FF2B5EF4-FFF2-40B4-BE49-F238E27FC236}">
                  <a16:creationId xmlns:a16="http://schemas.microsoft.com/office/drawing/2014/main" id="{1A84B683-B9C3-9BD9-03BA-A73ACE767045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21;p61">
              <a:extLst>
                <a:ext uri="{FF2B5EF4-FFF2-40B4-BE49-F238E27FC236}">
                  <a16:creationId xmlns:a16="http://schemas.microsoft.com/office/drawing/2014/main" id="{2D528669-9D15-C4E3-F0F2-B01E5597DF23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22;p61">
              <a:extLst>
                <a:ext uri="{FF2B5EF4-FFF2-40B4-BE49-F238E27FC236}">
                  <a16:creationId xmlns:a16="http://schemas.microsoft.com/office/drawing/2014/main" id="{386A56FB-4061-85FC-9AD8-FB6CC944F16B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23;p61">
              <a:extLst>
                <a:ext uri="{FF2B5EF4-FFF2-40B4-BE49-F238E27FC236}">
                  <a16:creationId xmlns:a16="http://schemas.microsoft.com/office/drawing/2014/main" id="{1ADCA04C-71FA-CA62-BB03-81ED17676FB7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24;p61">
              <a:extLst>
                <a:ext uri="{FF2B5EF4-FFF2-40B4-BE49-F238E27FC236}">
                  <a16:creationId xmlns:a16="http://schemas.microsoft.com/office/drawing/2014/main" id="{CDBB549B-E4A8-3EAB-0980-5A11BE7DC4AB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2025;p61">
            <a:extLst>
              <a:ext uri="{FF2B5EF4-FFF2-40B4-BE49-F238E27FC236}">
                <a16:creationId xmlns:a16="http://schemas.microsoft.com/office/drawing/2014/main" id="{E9B7E4A3-B64A-4B6E-23A5-BAB6AD657F74}"/>
              </a:ext>
            </a:extLst>
          </p:cNvPr>
          <p:cNvGrpSpPr/>
          <p:nvPr/>
        </p:nvGrpSpPr>
        <p:grpSpPr>
          <a:xfrm>
            <a:off x="6636543" y="1754660"/>
            <a:ext cx="433046" cy="345436"/>
            <a:chOff x="4052860" y="1366510"/>
            <a:chExt cx="218208" cy="220767"/>
          </a:xfrm>
        </p:grpSpPr>
        <p:sp>
          <p:nvSpPr>
            <p:cNvPr id="81" name="Google Shape;2026;p61">
              <a:extLst>
                <a:ext uri="{FF2B5EF4-FFF2-40B4-BE49-F238E27FC236}">
                  <a16:creationId xmlns:a16="http://schemas.microsoft.com/office/drawing/2014/main" id="{C7EEE8B8-A0F0-8E9A-3F43-09756791BD70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27;p61">
              <a:extLst>
                <a:ext uri="{FF2B5EF4-FFF2-40B4-BE49-F238E27FC236}">
                  <a16:creationId xmlns:a16="http://schemas.microsoft.com/office/drawing/2014/main" id="{9D80696A-5436-1FC2-547A-ACC3F63C108A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28;p61">
              <a:extLst>
                <a:ext uri="{FF2B5EF4-FFF2-40B4-BE49-F238E27FC236}">
                  <a16:creationId xmlns:a16="http://schemas.microsoft.com/office/drawing/2014/main" id="{2543656E-56F2-2500-31FD-4D80BC0F4763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29;p61">
              <a:extLst>
                <a:ext uri="{FF2B5EF4-FFF2-40B4-BE49-F238E27FC236}">
                  <a16:creationId xmlns:a16="http://schemas.microsoft.com/office/drawing/2014/main" id="{1FB2DD02-AE5F-84C8-1694-968D4C97099D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30;p61">
              <a:extLst>
                <a:ext uri="{FF2B5EF4-FFF2-40B4-BE49-F238E27FC236}">
                  <a16:creationId xmlns:a16="http://schemas.microsoft.com/office/drawing/2014/main" id="{887C01C2-4D48-3F55-D178-4B51A4C77548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31;p61">
              <a:extLst>
                <a:ext uri="{FF2B5EF4-FFF2-40B4-BE49-F238E27FC236}">
                  <a16:creationId xmlns:a16="http://schemas.microsoft.com/office/drawing/2014/main" id="{F0D9B921-A804-75E6-229B-2AA209230DDD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32;p61">
              <a:extLst>
                <a:ext uri="{FF2B5EF4-FFF2-40B4-BE49-F238E27FC236}">
                  <a16:creationId xmlns:a16="http://schemas.microsoft.com/office/drawing/2014/main" id="{6DBA5204-3766-EC67-6D07-BA457778BDCC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33;p61">
              <a:extLst>
                <a:ext uri="{FF2B5EF4-FFF2-40B4-BE49-F238E27FC236}">
                  <a16:creationId xmlns:a16="http://schemas.microsoft.com/office/drawing/2014/main" id="{FB0B77C8-BCCA-6488-F6D1-1F878299AF86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34;p61">
              <a:extLst>
                <a:ext uri="{FF2B5EF4-FFF2-40B4-BE49-F238E27FC236}">
                  <a16:creationId xmlns:a16="http://schemas.microsoft.com/office/drawing/2014/main" id="{ED7B3C15-5DCF-45D5-934D-0938526E574D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35;p61">
              <a:extLst>
                <a:ext uri="{FF2B5EF4-FFF2-40B4-BE49-F238E27FC236}">
                  <a16:creationId xmlns:a16="http://schemas.microsoft.com/office/drawing/2014/main" id="{63C18C19-1590-B1B2-8846-23E731F11D78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36;p61">
              <a:extLst>
                <a:ext uri="{FF2B5EF4-FFF2-40B4-BE49-F238E27FC236}">
                  <a16:creationId xmlns:a16="http://schemas.microsoft.com/office/drawing/2014/main" id="{E50751C5-8C31-938C-B5DB-FDF4D256CA82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37;p61">
              <a:extLst>
                <a:ext uri="{FF2B5EF4-FFF2-40B4-BE49-F238E27FC236}">
                  <a16:creationId xmlns:a16="http://schemas.microsoft.com/office/drawing/2014/main" id="{CDD2E4DB-4B3F-284D-99CD-1E4D605635D6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38;p61">
              <a:extLst>
                <a:ext uri="{FF2B5EF4-FFF2-40B4-BE49-F238E27FC236}">
                  <a16:creationId xmlns:a16="http://schemas.microsoft.com/office/drawing/2014/main" id="{6AD11C87-D74D-5045-64BA-77485CC098DF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39;p61">
              <a:extLst>
                <a:ext uri="{FF2B5EF4-FFF2-40B4-BE49-F238E27FC236}">
                  <a16:creationId xmlns:a16="http://schemas.microsoft.com/office/drawing/2014/main" id="{AD0CA089-2013-649C-8D15-2C4214919B1C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40;p61">
              <a:extLst>
                <a:ext uri="{FF2B5EF4-FFF2-40B4-BE49-F238E27FC236}">
                  <a16:creationId xmlns:a16="http://schemas.microsoft.com/office/drawing/2014/main" id="{23111EAA-CA28-52BB-2B35-A254E5B1361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41;p61">
              <a:extLst>
                <a:ext uri="{FF2B5EF4-FFF2-40B4-BE49-F238E27FC236}">
                  <a16:creationId xmlns:a16="http://schemas.microsoft.com/office/drawing/2014/main" id="{C501A48F-0CEE-ADA4-8432-E6A490F0B4F3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42;p61">
              <a:extLst>
                <a:ext uri="{FF2B5EF4-FFF2-40B4-BE49-F238E27FC236}">
                  <a16:creationId xmlns:a16="http://schemas.microsoft.com/office/drawing/2014/main" id="{89A76F47-C0A4-2BEE-0D10-BA969CC85EF8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43;p61">
              <a:extLst>
                <a:ext uri="{FF2B5EF4-FFF2-40B4-BE49-F238E27FC236}">
                  <a16:creationId xmlns:a16="http://schemas.microsoft.com/office/drawing/2014/main" id="{C0B50E06-C160-7F97-46C8-5EE8E88D8D52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44;p61">
              <a:extLst>
                <a:ext uri="{FF2B5EF4-FFF2-40B4-BE49-F238E27FC236}">
                  <a16:creationId xmlns:a16="http://schemas.microsoft.com/office/drawing/2014/main" id="{497897CA-F6CC-10EC-66A5-C7925351D1EB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45;p61">
              <a:extLst>
                <a:ext uri="{FF2B5EF4-FFF2-40B4-BE49-F238E27FC236}">
                  <a16:creationId xmlns:a16="http://schemas.microsoft.com/office/drawing/2014/main" id="{0C20B6E9-036C-B3CF-D3E8-3572BD7166A0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9" grpId="0"/>
      <p:bldP spid="16" grpId="0" animBg="1"/>
      <p:bldP spid="17" grpId="0" animBg="1"/>
      <p:bldP spid="19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47"/>
          <p:cNvSpPr/>
          <p:nvPr/>
        </p:nvSpPr>
        <p:spPr>
          <a:xfrm>
            <a:off x="5898556" y="4417253"/>
            <a:ext cx="315847" cy="93386"/>
          </a:xfrm>
          <a:custGeom>
            <a:avLst/>
            <a:gdLst/>
            <a:ahLst/>
            <a:cxnLst/>
            <a:rect l="l" t="t" r="r" b="b"/>
            <a:pathLst>
              <a:path w="3000" h="887" extrusionOk="0">
                <a:moveTo>
                  <a:pt x="839" y="1"/>
                </a:moveTo>
                <a:cubicBezTo>
                  <a:pt x="616" y="1"/>
                  <a:pt x="390" y="51"/>
                  <a:pt x="208" y="172"/>
                </a:cubicBezTo>
                <a:cubicBezTo>
                  <a:pt x="104" y="172"/>
                  <a:pt x="1" y="275"/>
                  <a:pt x="1" y="404"/>
                </a:cubicBezTo>
                <a:cubicBezTo>
                  <a:pt x="1" y="508"/>
                  <a:pt x="104" y="611"/>
                  <a:pt x="104" y="715"/>
                </a:cubicBezTo>
                <a:cubicBezTo>
                  <a:pt x="422" y="836"/>
                  <a:pt x="732" y="886"/>
                  <a:pt x="1021" y="886"/>
                </a:cubicBezTo>
                <a:cubicBezTo>
                  <a:pt x="1226" y="886"/>
                  <a:pt x="1422" y="861"/>
                  <a:pt x="1604" y="818"/>
                </a:cubicBezTo>
                <a:lnTo>
                  <a:pt x="2353" y="818"/>
                </a:lnTo>
                <a:cubicBezTo>
                  <a:pt x="2586" y="715"/>
                  <a:pt x="3000" y="818"/>
                  <a:pt x="2793" y="611"/>
                </a:cubicBezTo>
                <a:cubicBezTo>
                  <a:pt x="2353" y="275"/>
                  <a:pt x="1707" y="68"/>
                  <a:pt x="1294" y="68"/>
                </a:cubicBezTo>
                <a:cubicBezTo>
                  <a:pt x="1154" y="26"/>
                  <a:pt x="997" y="1"/>
                  <a:pt x="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" name="Google Shape;1248;p47"/>
          <p:cNvGrpSpPr/>
          <p:nvPr/>
        </p:nvGrpSpPr>
        <p:grpSpPr>
          <a:xfrm>
            <a:off x="2133461" y="4170381"/>
            <a:ext cx="7009471" cy="972624"/>
            <a:chOff x="1805177" y="4083314"/>
            <a:chExt cx="7337756" cy="1059691"/>
          </a:xfrm>
        </p:grpSpPr>
        <p:sp>
          <p:nvSpPr>
            <p:cNvPr id="1249" name="Google Shape;1249;p47"/>
            <p:cNvSpPr/>
            <p:nvPr/>
          </p:nvSpPr>
          <p:spPr>
            <a:xfrm>
              <a:off x="3710322" y="4083314"/>
              <a:ext cx="5432472" cy="1059668"/>
            </a:xfrm>
            <a:custGeom>
              <a:avLst/>
              <a:gdLst/>
              <a:ahLst/>
              <a:cxnLst/>
              <a:rect l="l" t="t" r="r" b="b"/>
              <a:pathLst>
                <a:path w="51599" h="10065" extrusionOk="0">
                  <a:moveTo>
                    <a:pt x="27355" y="1"/>
                  </a:moveTo>
                  <a:cubicBezTo>
                    <a:pt x="22959" y="1"/>
                    <a:pt x="18661" y="742"/>
                    <a:pt x="14425" y="2077"/>
                  </a:cubicBezTo>
                  <a:lnTo>
                    <a:pt x="14425" y="1663"/>
                  </a:lnTo>
                  <a:cubicBezTo>
                    <a:pt x="14322" y="1327"/>
                    <a:pt x="14219" y="1017"/>
                    <a:pt x="13908" y="914"/>
                  </a:cubicBezTo>
                  <a:cubicBezTo>
                    <a:pt x="13792" y="849"/>
                    <a:pt x="13682" y="817"/>
                    <a:pt x="13588" y="817"/>
                  </a:cubicBezTo>
                  <a:cubicBezTo>
                    <a:pt x="13495" y="817"/>
                    <a:pt x="13417" y="849"/>
                    <a:pt x="13366" y="914"/>
                  </a:cubicBezTo>
                  <a:cubicBezTo>
                    <a:pt x="13133" y="1017"/>
                    <a:pt x="12926" y="1224"/>
                    <a:pt x="12823" y="1327"/>
                  </a:cubicBezTo>
                  <a:cubicBezTo>
                    <a:pt x="12616" y="1767"/>
                    <a:pt x="12383" y="2206"/>
                    <a:pt x="12487" y="2516"/>
                  </a:cubicBezTo>
                  <a:cubicBezTo>
                    <a:pt x="12280" y="2413"/>
                    <a:pt x="12176" y="2310"/>
                    <a:pt x="11970" y="2310"/>
                  </a:cubicBezTo>
                  <a:cubicBezTo>
                    <a:pt x="11737" y="2310"/>
                    <a:pt x="11634" y="2413"/>
                    <a:pt x="11530" y="2516"/>
                  </a:cubicBezTo>
                  <a:cubicBezTo>
                    <a:pt x="11323" y="2723"/>
                    <a:pt x="11323" y="3059"/>
                    <a:pt x="11323" y="3266"/>
                  </a:cubicBezTo>
                  <a:cubicBezTo>
                    <a:pt x="8402" y="4455"/>
                    <a:pt x="5610" y="5955"/>
                    <a:pt x="2922" y="7790"/>
                  </a:cubicBezTo>
                  <a:cubicBezTo>
                    <a:pt x="2689" y="7480"/>
                    <a:pt x="2482" y="7144"/>
                    <a:pt x="2146" y="6937"/>
                  </a:cubicBezTo>
                  <a:cubicBezTo>
                    <a:pt x="2043" y="6833"/>
                    <a:pt x="1940" y="6833"/>
                    <a:pt x="1733" y="6833"/>
                  </a:cubicBezTo>
                  <a:cubicBezTo>
                    <a:pt x="1629" y="6937"/>
                    <a:pt x="1629" y="7247"/>
                    <a:pt x="1629" y="7480"/>
                  </a:cubicBezTo>
                  <a:cubicBezTo>
                    <a:pt x="1629" y="7687"/>
                    <a:pt x="1733" y="8023"/>
                    <a:pt x="1940" y="8229"/>
                  </a:cubicBezTo>
                  <a:cubicBezTo>
                    <a:pt x="1733" y="8126"/>
                    <a:pt x="1397" y="8126"/>
                    <a:pt x="1190" y="8126"/>
                  </a:cubicBezTo>
                  <a:cubicBezTo>
                    <a:pt x="1087" y="8229"/>
                    <a:pt x="854" y="8229"/>
                    <a:pt x="854" y="8436"/>
                  </a:cubicBezTo>
                  <a:cubicBezTo>
                    <a:pt x="854" y="8540"/>
                    <a:pt x="983" y="8669"/>
                    <a:pt x="1087" y="8772"/>
                  </a:cubicBezTo>
                  <a:cubicBezTo>
                    <a:pt x="1190" y="8772"/>
                    <a:pt x="1293" y="8876"/>
                    <a:pt x="1293" y="8876"/>
                  </a:cubicBezTo>
                  <a:cubicBezTo>
                    <a:pt x="854" y="9186"/>
                    <a:pt x="440" y="9625"/>
                    <a:pt x="1" y="10065"/>
                  </a:cubicBezTo>
                  <a:lnTo>
                    <a:pt x="51598" y="10065"/>
                  </a:lnTo>
                  <a:lnTo>
                    <a:pt x="51598" y="7687"/>
                  </a:lnTo>
                  <a:cubicBezTo>
                    <a:pt x="51262" y="7480"/>
                    <a:pt x="50849" y="7144"/>
                    <a:pt x="50409" y="6937"/>
                  </a:cubicBezTo>
                  <a:cubicBezTo>
                    <a:pt x="50745" y="6394"/>
                    <a:pt x="50849" y="5851"/>
                    <a:pt x="50745" y="5205"/>
                  </a:cubicBezTo>
                  <a:cubicBezTo>
                    <a:pt x="50616" y="4791"/>
                    <a:pt x="50409" y="4455"/>
                    <a:pt x="49970" y="4352"/>
                  </a:cubicBezTo>
                  <a:cubicBezTo>
                    <a:pt x="49763" y="4352"/>
                    <a:pt x="49556" y="4352"/>
                    <a:pt x="49453" y="4455"/>
                  </a:cubicBezTo>
                  <a:cubicBezTo>
                    <a:pt x="49220" y="4559"/>
                    <a:pt x="48910" y="4791"/>
                    <a:pt x="48806" y="4895"/>
                  </a:cubicBezTo>
                  <a:cubicBezTo>
                    <a:pt x="48677" y="4662"/>
                    <a:pt x="48367" y="4455"/>
                    <a:pt x="48031" y="4455"/>
                  </a:cubicBezTo>
                  <a:cubicBezTo>
                    <a:pt x="47976" y="4437"/>
                    <a:pt x="47921" y="4428"/>
                    <a:pt x="47866" y="4428"/>
                  </a:cubicBezTo>
                  <a:cubicBezTo>
                    <a:pt x="47610" y="4428"/>
                    <a:pt x="47366" y="4618"/>
                    <a:pt x="47281" y="4895"/>
                  </a:cubicBezTo>
                  <a:cubicBezTo>
                    <a:pt x="47178" y="4895"/>
                    <a:pt x="47178" y="4998"/>
                    <a:pt x="47178" y="4998"/>
                  </a:cubicBezTo>
                  <a:cubicBezTo>
                    <a:pt x="41361" y="1974"/>
                    <a:pt x="35235" y="371"/>
                    <a:pt x="28979" y="35"/>
                  </a:cubicBezTo>
                  <a:cubicBezTo>
                    <a:pt x="28436" y="12"/>
                    <a:pt x="27895" y="1"/>
                    <a:pt x="27355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 flipH="1">
              <a:off x="1805177" y="4704922"/>
              <a:ext cx="1428999" cy="438080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2804023" y="4710186"/>
              <a:ext cx="827520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47"/>
          <p:cNvGrpSpPr/>
          <p:nvPr/>
        </p:nvGrpSpPr>
        <p:grpSpPr>
          <a:xfrm>
            <a:off x="7547594" y="3271803"/>
            <a:ext cx="1509898" cy="1737250"/>
            <a:chOff x="7531563" y="3178908"/>
            <a:chExt cx="1554209" cy="1893320"/>
          </a:xfrm>
        </p:grpSpPr>
        <p:sp>
          <p:nvSpPr>
            <p:cNvPr id="1280" name="Google Shape;1280;p47"/>
            <p:cNvSpPr/>
            <p:nvPr/>
          </p:nvSpPr>
          <p:spPr>
            <a:xfrm>
              <a:off x="7746556" y="3950864"/>
              <a:ext cx="522728" cy="1121364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7803726" y="3309673"/>
              <a:ext cx="454610" cy="551470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7531563" y="3712391"/>
              <a:ext cx="623378" cy="302161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7692123" y="3986240"/>
              <a:ext cx="519990" cy="495565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8168436" y="3178908"/>
              <a:ext cx="315848" cy="603269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8394379" y="3364106"/>
              <a:ext cx="509041" cy="507883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8473344" y="3756611"/>
              <a:ext cx="612428" cy="301634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8359003" y="3997084"/>
              <a:ext cx="533466" cy="486089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8111266" y="4086893"/>
              <a:ext cx="305003" cy="603690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8100422" y="3714076"/>
              <a:ext cx="419235" cy="408286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7803726" y="4695235"/>
              <a:ext cx="408391" cy="237517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7803726" y="4699341"/>
              <a:ext cx="419235" cy="225305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7656747" y="4111425"/>
              <a:ext cx="250572" cy="408286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7678542" y="4097843"/>
              <a:ext cx="193404" cy="432816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7760243" y="4956344"/>
              <a:ext cx="462717" cy="107809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5" name="Google Shape;1295;p47"/>
            <p:cNvGrpSpPr/>
            <p:nvPr/>
          </p:nvGrpSpPr>
          <p:grpSpPr>
            <a:xfrm rot="837665" flipH="1">
              <a:off x="8133675" y="3878509"/>
              <a:ext cx="347511" cy="104515"/>
              <a:chOff x="6694163" y="903848"/>
              <a:chExt cx="368534" cy="110849"/>
            </a:xfrm>
          </p:grpSpPr>
          <p:sp>
            <p:nvSpPr>
              <p:cNvPr id="1296" name="Google Shape;1296;p47"/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7"/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7"/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9" name="Google Shape;1299;p47"/>
          <p:cNvGrpSpPr/>
          <p:nvPr/>
        </p:nvGrpSpPr>
        <p:grpSpPr>
          <a:xfrm>
            <a:off x="6014560" y="3443236"/>
            <a:ext cx="1184349" cy="1175137"/>
            <a:chOff x="5688955" y="2816769"/>
            <a:chExt cx="1426694" cy="1537276"/>
          </a:xfrm>
        </p:grpSpPr>
        <p:grpSp>
          <p:nvGrpSpPr>
            <p:cNvPr id="1300" name="Google Shape;1300;p47"/>
            <p:cNvGrpSpPr/>
            <p:nvPr/>
          </p:nvGrpSpPr>
          <p:grpSpPr>
            <a:xfrm rot="1509487">
              <a:off x="5902864" y="2970784"/>
              <a:ext cx="998876" cy="1229245"/>
              <a:chOff x="3631463" y="3739555"/>
              <a:chExt cx="998918" cy="1229296"/>
            </a:xfrm>
          </p:grpSpPr>
          <p:sp>
            <p:nvSpPr>
              <p:cNvPr id="1301" name="Google Shape;1301;p47"/>
              <p:cNvSpPr/>
              <p:nvPr/>
            </p:nvSpPr>
            <p:spPr>
              <a:xfrm>
                <a:off x="3631463" y="3739555"/>
                <a:ext cx="998918" cy="896268"/>
              </a:xfrm>
              <a:custGeom>
                <a:avLst/>
                <a:gdLst/>
                <a:ahLst/>
                <a:cxnLst/>
                <a:rect l="l" t="t" r="r" b="b"/>
                <a:pathLst>
                  <a:path w="9488" h="8513" extrusionOk="0">
                    <a:moveTo>
                      <a:pt x="4345" y="1"/>
                    </a:moveTo>
                    <a:cubicBezTo>
                      <a:pt x="4077" y="1"/>
                      <a:pt x="3809" y="26"/>
                      <a:pt x="3542" y="69"/>
                    </a:cubicBezTo>
                    <a:cubicBezTo>
                      <a:pt x="3335" y="69"/>
                      <a:pt x="3025" y="172"/>
                      <a:pt x="2792" y="172"/>
                    </a:cubicBezTo>
                    <a:cubicBezTo>
                      <a:pt x="2249" y="405"/>
                      <a:pt x="1732" y="715"/>
                      <a:pt x="1293" y="1154"/>
                    </a:cubicBezTo>
                    <a:cubicBezTo>
                      <a:pt x="1086" y="1361"/>
                      <a:pt x="853" y="1594"/>
                      <a:pt x="646" y="1904"/>
                    </a:cubicBezTo>
                    <a:cubicBezTo>
                      <a:pt x="440" y="2240"/>
                      <a:pt x="310" y="2550"/>
                      <a:pt x="207" y="2886"/>
                    </a:cubicBezTo>
                    <a:cubicBezTo>
                      <a:pt x="0" y="3739"/>
                      <a:pt x="0" y="4592"/>
                      <a:pt x="104" y="5342"/>
                    </a:cubicBezTo>
                    <a:lnTo>
                      <a:pt x="104" y="5471"/>
                    </a:lnTo>
                    <a:cubicBezTo>
                      <a:pt x="207" y="6428"/>
                      <a:pt x="310" y="7513"/>
                      <a:pt x="750" y="8470"/>
                    </a:cubicBezTo>
                    <a:cubicBezTo>
                      <a:pt x="848" y="8500"/>
                      <a:pt x="953" y="8513"/>
                      <a:pt x="1061" y="8513"/>
                    </a:cubicBezTo>
                    <a:cubicBezTo>
                      <a:pt x="1322" y="8513"/>
                      <a:pt x="1598" y="8440"/>
                      <a:pt x="1836" y="8366"/>
                    </a:cubicBezTo>
                    <a:cubicBezTo>
                      <a:pt x="2146" y="8366"/>
                      <a:pt x="2482" y="8263"/>
                      <a:pt x="2792" y="8160"/>
                    </a:cubicBezTo>
                    <a:cubicBezTo>
                      <a:pt x="3128" y="7927"/>
                      <a:pt x="3542" y="7824"/>
                      <a:pt x="3981" y="7617"/>
                    </a:cubicBezTo>
                    <a:cubicBezTo>
                      <a:pt x="6023" y="6634"/>
                      <a:pt x="7962" y="5135"/>
                      <a:pt x="9358" y="3532"/>
                    </a:cubicBezTo>
                    <a:lnTo>
                      <a:pt x="9487" y="3403"/>
                    </a:lnTo>
                    <a:cubicBezTo>
                      <a:pt x="9255" y="3093"/>
                      <a:pt x="8944" y="2654"/>
                      <a:pt x="8712" y="2343"/>
                    </a:cubicBezTo>
                    <a:cubicBezTo>
                      <a:pt x="8195" y="1800"/>
                      <a:pt x="7652" y="1258"/>
                      <a:pt x="7006" y="818"/>
                    </a:cubicBezTo>
                    <a:cubicBezTo>
                      <a:pt x="6566" y="508"/>
                      <a:pt x="6023" y="301"/>
                      <a:pt x="5480" y="172"/>
                    </a:cubicBezTo>
                    <a:cubicBezTo>
                      <a:pt x="5102" y="51"/>
                      <a:pt x="4723" y="1"/>
                      <a:pt x="4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7"/>
              <p:cNvSpPr/>
              <p:nvPr/>
            </p:nvSpPr>
            <p:spPr>
              <a:xfrm>
                <a:off x="3653257" y="3757559"/>
                <a:ext cx="296685" cy="29679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819" extrusionOk="0">
                    <a:moveTo>
                      <a:pt x="2585" y="1"/>
                    </a:moveTo>
                    <a:cubicBezTo>
                      <a:pt x="1732" y="337"/>
                      <a:pt x="879" y="983"/>
                      <a:pt x="439" y="1733"/>
                    </a:cubicBezTo>
                    <a:cubicBezTo>
                      <a:pt x="233" y="2069"/>
                      <a:pt x="103" y="2379"/>
                      <a:pt x="0" y="2715"/>
                    </a:cubicBezTo>
                    <a:cubicBezTo>
                      <a:pt x="233" y="2819"/>
                      <a:pt x="543" y="2819"/>
                      <a:pt x="750" y="2819"/>
                    </a:cubicBezTo>
                    <a:cubicBezTo>
                      <a:pt x="1835" y="2819"/>
                      <a:pt x="2818" y="1940"/>
                      <a:pt x="2818" y="880"/>
                    </a:cubicBezTo>
                    <a:cubicBezTo>
                      <a:pt x="2818" y="544"/>
                      <a:pt x="2688" y="337"/>
                      <a:pt x="2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7"/>
              <p:cNvSpPr/>
              <p:nvPr/>
            </p:nvSpPr>
            <p:spPr>
              <a:xfrm>
                <a:off x="3642308" y="4291043"/>
                <a:ext cx="307635" cy="344799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3275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745" y="3262"/>
                      <a:pt x="850" y="3275"/>
                      <a:pt x="958" y="3275"/>
                    </a:cubicBezTo>
                    <a:cubicBezTo>
                      <a:pt x="1219" y="3275"/>
                      <a:pt x="1495" y="3202"/>
                      <a:pt x="1733" y="3128"/>
                    </a:cubicBezTo>
                    <a:cubicBezTo>
                      <a:pt x="2043" y="3128"/>
                      <a:pt x="2379" y="3025"/>
                      <a:pt x="2689" y="2922"/>
                    </a:cubicBezTo>
                    <a:cubicBezTo>
                      <a:pt x="2792" y="2586"/>
                      <a:pt x="2922" y="2275"/>
                      <a:pt x="2922" y="2043"/>
                    </a:cubicBezTo>
                    <a:cubicBezTo>
                      <a:pt x="2922" y="879"/>
                      <a:pt x="1939" y="1"/>
                      <a:pt x="85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7"/>
              <p:cNvSpPr/>
              <p:nvPr/>
            </p:nvSpPr>
            <p:spPr>
              <a:xfrm>
                <a:off x="4140414" y="3757559"/>
                <a:ext cx="408285" cy="375752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569" extrusionOk="0">
                    <a:moveTo>
                      <a:pt x="646" y="1"/>
                    </a:moveTo>
                    <a:cubicBezTo>
                      <a:pt x="233" y="337"/>
                      <a:pt x="0" y="983"/>
                      <a:pt x="0" y="1629"/>
                    </a:cubicBezTo>
                    <a:cubicBezTo>
                      <a:pt x="0" y="2715"/>
                      <a:pt x="879" y="3568"/>
                      <a:pt x="1939" y="3568"/>
                    </a:cubicBezTo>
                    <a:cubicBezTo>
                      <a:pt x="2818" y="3568"/>
                      <a:pt x="3568" y="3025"/>
                      <a:pt x="3878" y="2172"/>
                    </a:cubicBezTo>
                    <a:cubicBezTo>
                      <a:pt x="3361" y="1629"/>
                      <a:pt x="2818" y="1087"/>
                      <a:pt x="2172" y="647"/>
                    </a:cubicBezTo>
                    <a:cubicBezTo>
                      <a:pt x="1732" y="337"/>
                      <a:pt x="1189" y="130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7"/>
              <p:cNvSpPr/>
              <p:nvPr/>
            </p:nvSpPr>
            <p:spPr>
              <a:xfrm>
                <a:off x="3710322" y="4111425"/>
                <a:ext cx="906480" cy="528096"/>
              </a:xfrm>
              <a:custGeom>
                <a:avLst/>
                <a:gdLst/>
                <a:ahLst/>
                <a:cxnLst/>
                <a:rect l="l" t="t" r="r" b="b"/>
                <a:pathLst>
                  <a:path w="8610" h="5016" extrusionOk="0">
                    <a:moveTo>
                      <a:pt x="8506" y="0"/>
                    </a:moveTo>
                    <a:cubicBezTo>
                      <a:pt x="7549" y="207"/>
                      <a:pt x="6670" y="414"/>
                      <a:pt x="5817" y="750"/>
                    </a:cubicBezTo>
                    <a:cubicBezTo>
                      <a:pt x="5714" y="750"/>
                      <a:pt x="5714" y="854"/>
                      <a:pt x="5610" y="854"/>
                    </a:cubicBezTo>
                    <a:cubicBezTo>
                      <a:pt x="5274" y="957"/>
                      <a:pt x="4964" y="1060"/>
                      <a:pt x="4628" y="1293"/>
                    </a:cubicBezTo>
                    <a:cubicBezTo>
                      <a:pt x="4318" y="1396"/>
                      <a:pt x="4085" y="1500"/>
                      <a:pt x="3878" y="1603"/>
                    </a:cubicBezTo>
                    <a:lnTo>
                      <a:pt x="3775" y="1603"/>
                    </a:lnTo>
                    <a:lnTo>
                      <a:pt x="3775" y="1707"/>
                    </a:lnTo>
                    <a:cubicBezTo>
                      <a:pt x="3336" y="1939"/>
                      <a:pt x="2793" y="2146"/>
                      <a:pt x="2379" y="2456"/>
                    </a:cubicBezTo>
                    <a:cubicBezTo>
                      <a:pt x="2146" y="2585"/>
                      <a:pt x="1940" y="2792"/>
                      <a:pt x="1733" y="2896"/>
                    </a:cubicBezTo>
                    <a:cubicBezTo>
                      <a:pt x="1629" y="2999"/>
                      <a:pt x="1629" y="2999"/>
                      <a:pt x="1629" y="3102"/>
                    </a:cubicBezTo>
                    <a:cubicBezTo>
                      <a:pt x="1190" y="3439"/>
                      <a:pt x="751" y="3749"/>
                      <a:pt x="440" y="4188"/>
                    </a:cubicBezTo>
                    <a:cubicBezTo>
                      <a:pt x="337" y="4395"/>
                      <a:pt x="1" y="4731"/>
                      <a:pt x="1" y="4938"/>
                    </a:cubicBezTo>
                    <a:cubicBezTo>
                      <a:pt x="169" y="4990"/>
                      <a:pt x="330" y="5015"/>
                      <a:pt x="492" y="5015"/>
                    </a:cubicBezTo>
                    <a:cubicBezTo>
                      <a:pt x="654" y="5015"/>
                      <a:pt x="815" y="4990"/>
                      <a:pt x="983" y="4938"/>
                    </a:cubicBezTo>
                    <a:lnTo>
                      <a:pt x="1087" y="4834"/>
                    </a:lnTo>
                    <a:lnTo>
                      <a:pt x="1190" y="4834"/>
                    </a:lnTo>
                    <a:cubicBezTo>
                      <a:pt x="2146" y="4628"/>
                      <a:pt x="3129" y="4188"/>
                      <a:pt x="4085" y="3645"/>
                    </a:cubicBezTo>
                    <a:cubicBezTo>
                      <a:pt x="4964" y="3232"/>
                      <a:pt x="5714" y="2689"/>
                      <a:pt x="6463" y="2146"/>
                    </a:cubicBezTo>
                    <a:lnTo>
                      <a:pt x="6463" y="2043"/>
                    </a:lnTo>
                    <a:cubicBezTo>
                      <a:pt x="7317" y="1396"/>
                      <a:pt x="7963" y="750"/>
                      <a:pt x="8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7"/>
              <p:cNvSpPr/>
              <p:nvPr/>
            </p:nvSpPr>
            <p:spPr>
              <a:xfrm>
                <a:off x="4164841" y="4247454"/>
                <a:ext cx="32848" cy="1008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958" extrusionOk="0">
                    <a:moveTo>
                      <a:pt x="311" y="1"/>
                    </a:move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311" y="1"/>
                    </a:lnTo>
                    <a:close/>
                  </a:path>
                </a:pathLst>
              </a:custGeom>
              <a:solidFill>
                <a:srgbClr val="5A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7"/>
              <p:cNvSpPr/>
              <p:nvPr/>
            </p:nvSpPr>
            <p:spPr>
              <a:xfrm>
                <a:off x="4107776" y="4280198"/>
                <a:ext cx="57168" cy="68118"/>
              </a:xfrm>
              <a:custGeom>
                <a:avLst/>
                <a:gdLst/>
                <a:ahLst/>
                <a:cxnLst/>
                <a:rect l="l" t="t" r="r" b="b"/>
                <a:pathLst>
                  <a:path w="543" h="647" extrusionOk="0">
                    <a:moveTo>
                      <a:pt x="0" y="0"/>
                    </a:moveTo>
                    <a:cubicBezTo>
                      <a:pt x="207" y="207"/>
                      <a:pt x="310" y="440"/>
                      <a:pt x="439" y="543"/>
                    </a:cubicBezTo>
                    <a:lnTo>
                      <a:pt x="543" y="646"/>
                    </a:lnTo>
                    <a:lnTo>
                      <a:pt x="543" y="543"/>
                    </a:lnTo>
                    <a:cubicBezTo>
                      <a:pt x="439" y="336"/>
                      <a:pt x="207" y="207"/>
                      <a:pt x="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7"/>
              <p:cNvSpPr/>
              <p:nvPr/>
            </p:nvSpPr>
            <p:spPr>
              <a:xfrm>
                <a:off x="3813818" y="4337368"/>
                <a:ext cx="351116" cy="29394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2792" extrusionOk="0">
                    <a:moveTo>
                      <a:pt x="3231" y="0"/>
                    </a:moveTo>
                    <a:cubicBezTo>
                      <a:pt x="2353" y="207"/>
                      <a:pt x="1603" y="543"/>
                      <a:pt x="750" y="750"/>
                    </a:cubicBezTo>
                    <a:cubicBezTo>
                      <a:pt x="646" y="853"/>
                      <a:pt x="646" y="853"/>
                      <a:pt x="646" y="956"/>
                    </a:cubicBezTo>
                    <a:cubicBezTo>
                      <a:pt x="1396" y="646"/>
                      <a:pt x="2249" y="310"/>
                      <a:pt x="3102" y="103"/>
                    </a:cubicBezTo>
                    <a:lnTo>
                      <a:pt x="3102" y="103"/>
                    </a:lnTo>
                    <a:cubicBezTo>
                      <a:pt x="2353" y="750"/>
                      <a:pt x="1499" y="1499"/>
                      <a:pt x="750" y="2146"/>
                    </a:cubicBezTo>
                    <a:cubicBezTo>
                      <a:pt x="470" y="2340"/>
                      <a:pt x="279" y="2515"/>
                      <a:pt x="104" y="2688"/>
                    </a:cubicBezTo>
                    <a:lnTo>
                      <a:pt x="207" y="2688"/>
                    </a:lnTo>
                    <a:cubicBezTo>
                      <a:pt x="310" y="2585"/>
                      <a:pt x="517" y="2378"/>
                      <a:pt x="750" y="2249"/>
                    </a:cubicBezTo>
                    <a:cubicBezTo>
                      <a:pt x="1603" y="1499"/>
                      <a:pt x="2353" y="750"/>
                      <a:pt x="3231" y="103"/>
                    </a:cubicBezTo>
                    <a:lnTo>
                      <a:pt x="3335" y="103"/>
                    </a:lnTo>
                    <a:lnTo>
                      <a:pt x="3335" y="0"/>
                    </a:lnTo>
                    <a:close/>
                    <a:moveTo>
                      <a:pt x="104" y="2688"/>
                    </a:moveTo>
                    <a:lnTo>
                      <a:pt x="0" y="2792"/>
                    </a:lnTo>
                    <a:cubicBezTo>
                      <a:pt x="35" y="2757"/>
                      <a:pt x="69" y="2723"/>
                      <a:pt x="104" y="26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7"/>
              <p:cNvSpPr/>
              <p:nvPr/>
            </p:nvSpPr>
            <p:spPr>
              <a:xfrm>
                <a:off x="4140414" y="4348213"/>
                <a:ext cx="24531" cy="147079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397" extrusionOk="0">
                    <a:moveTo>
                      <a:pt x="129" y="0"/>
                    </a:moveTo>
                    <a:cubicBezTo>
                      <a:pt x="129" y="336"/>
                      <a:pt x="129" y="647"/>
                      <a:pt x="0" y="853"/>
                    </a:cubicBezTo>
                    <a:lnTo>
                      <a:pt x="0" y="1396"/>
                    </a:lnTo>
                    <a:cubicBezTo>
                      <a:pt x="129" y="1190"/>
                      <a:pt x="129" y="1086"/>
                      <a:pt x="129" y="983"/>
                    </a:cubicBezTo>
                    <a:cubicBezTo>
                      <a:pt x="129" y="647"/>
                      <a:pt x="233" y="336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7"/>
              <p:cNvSpPr/>
              <p:nvPr/>
            </p:nvSpPr>
            <p:spPr>
              <a:xfrm>
                <a:off x="4164841" y="4190389"/>
                <a:ext cx="158029" cy="1579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00" extrusionOk="0">
                    <a:moveTo>
                      <a:pt x="1500" y="0"/>
                    </a:moveTo>
                    <a:cubicBezTo>
                      <a:pt x="1397" y="0"/>
                      <a:pt x="1397" y="104"/>
                      <a:pt x="1293" y="104"/>
                    </a:cubicBezTo>
                    <a:cubicBezTo>
                      <a:pt x="854" y="543"/>
                      <a:pt x="414" y="853"/>
                      <a:pt x="1" y="1396"/>
                    </a:cubicBezTo>
                    <a:lnTo>
                      <a:pt x="1" y="1499"/>
                    </a:lnTo>
                    <a:lnTo>
                      <a:pt x="104" y="1396"/>
                    </a:lnTo>
                    <a:lnTo>
                      <a:pt x="208" y="1293"/>
                    </a:lnTo>
                    <a:cubicBezTo>
                      <a:pt x="647" y="853"/>
                      <a:pt x="1061" y="414"/>
                      <a:pt x="15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7"/>
              <p:cNvSpPr/>
              <p:nvPr/>
            </p:nvSpPr>
            <p:spPr>
              <a:xfrm>
                <a:off x="4164841" y="4111425"/>
                <a:ext cx="451977" cy="23688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2250" extrusionOk="0">
                    <a:moveTo>
                      <a:pt x="4189" y="0"/>
                    </a:moveTo>
                    <a:cubicBezTo>
                      <a:pt x="2793" y="647"/>
                      <a:pt x="1500" y="1293"/>
                      <a:pt x="208" y="2043"/>
                    </a:cubicBezTo>
                    <a:cubicBezTo>
                      <a:pt x="104" y="2043"/>
                      <a:pt x="104" y="2146"/>
                      <a:pt x="1" y="2146"/>
                    </a:cubicBezTo>
                    <a:lnTo>
                      <a:pt x="1" y="2249"/>
                    </a:lnTo>
                    <a:lnTo>
                      <a:pt x="104" y="2146"/>
                    </a:lnTo>
                    <a:cubicBezTo>
                      <a:pt x="1500" y="1396"/>
                      <a:pt x="2896" y="647"/>
                      <a:pt x="4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7"/>
              <p:cNvSpPr/>
              <p:nvPr/>
            </p:nvSpPr>
            <p:spPr>
              <a:xfrm>
                <a:off x="4164841" y="4326419"/>
                <a:ext cx="226041" cy="21899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08" extrusionOk="0">
                    <a:moveTo>
                      <a:pt x="2146" y="1"/>
                    </a:moveTo>
                    <a:cubicBezTo>
                      <a:pt x="1500" y="104"/>
                      <a:pt x="854" y="104"/>
                      <a:pt x="104" y="104"/>
                    </a:cubicBezTo>
                    <a:lnTo>
                      <a:pt x="1" y="104"/>
                    </a:lnTo>
                    <a:lnTo>
                      <a:pt x="1" y="207"/>
                    </a:lnTo>
                    <a:lnTo>
                      <a:pt x="104" y="207"/>
                    </a:lnTo>
                    <a:cubicBezTo>
                      <a:pt x="751" y="104"/>
                      <a:pt x="1397" y="104"/>
                      <a:pt x="2146" y="104"/>
                    </a:cubicBezTo>
                    <a:lnTo>
                      <a:pt x="2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7"/>
              <p:cNvSpPr/>
              <p:nvPr/>
            </p:nvSpPr>
            <p:spPr>
              <a:xfrm>
                <a:off x="4140414" y="4337368"/>
                <a:ext cx="421971" cy="631483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5998" extrusionOk="0">
                    <a:moveTo>
                      <a:pt x="233" y="0"/>
                    </a:moveTo>
                    <a:cubicBezTo>
                      <a:pt x="0" y="103"/>
                      <a:pt x="336" y="543"/>
                      <a:pt x="440" y="646"/>
                    </a:cubicBezTo>
                    <a:cubicBezTo>
                      <a:pt x="879" y="1293"/>
                      <a:pt x="1189" y="2042"/>
                      <a:pt x="1525" y="2895"/>
                    </a:cubicBezTo>
                    <a:cubicBezTo>
                      <a:pt x="1836" y="3774"/>
                      <a:pt x="2068" y="4731"/>
                      <a:pt x="2275" y="5713"/>
                    </a:cubicBezTo>
                    <a:cubicBezTo>
                      <a:pt x="2275" y="5816"/>
                      <a:pt x="2275" y="5920"/>
                      <a:pt x="2378" y="5920"/>
                    </a:cubicBezTo>
                    <a:cubicBezTo>
                      <a:pt x="2430" y="5971"/>
                      <a:pt x="2482" y="5997"/>
                      <a:pt x="2537" y="5997"/>
                    </a:cubicBezTo>
                    <a:cubicBezTo>
                      <a:pt x="2592" y="5997"/>
                      <a:pt x="2650" y="5971"/>
                      <a:pt x="2715" y="5920"/>
                    </a:cubicBezTo>
                    <a:cubicBezTo>
                      <a:pt x="3128" y="5816"/>
                      <a:pt x="3464" y="5713"/>
                      <a:pt x="3774" y="5480"/>
                    </a:cubicBezTo>
                    <a:cubicBezTo>
                      <a:pt x="3774" y="5480"/>
                      <a:pt x="3878" y="5480"/>
                      <a:pt x="3878" y="5377"/>
                    </a:cubicBezTo>
                    <a:cubicBezTo>
                      <a:pt x="4007" y="5274"/>
                      <a:pt x="3878" y="5067"/>
                      <a:pt x="3878" y="4963"/>
                    </a:cubicBezTo>
                    <a:cubicBezTo>
                      <a:pt x="3128" y="3438"/>
                      <a:pt x="2275" y="2042"/>
                      <a:pt x="1086" y="853"/>
                    </a:cubicBezTo>
                    <a:cubicBezTo>
                      <a:pt x="983" y="646"/>
                      <a:pt x="440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7"/>
              <p:cNvSpPr/>
              <p:nvPr/>
            </p:nvSpPr>
            <p:spPr>
              <a:xfrm>
                <a:off x="3642308" y="4043410"/>
                <a:ext cx="283209" cy="36206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3439" extrusionOk="0">
                    <a:moveTo>
                      <a:pt x="104" y="0"/>
                    </a:moveTo>
                    <a:cubicBezTo>
                      <a:pt x="1" y="517"/>
                      <a:pt x="1" y="1060"/>
                      <a:pt x="1" y="1706"/>
                    </a:cubicBezTo>
                    <a:lnTo>
                      <a:pt x="1" y="2456"/>
                    </a:lnTo>
                    <a:lnTo>
                      <a:pt x="1" y="2585"/>
                    </a:lnTo>
                    <a:cubicBezTo>
                      <a:pt x="207" y="2456"/>
                      <a:pt x="543" y="2353"/>
                      <a:pt x="854" y="2353"/>
                    </a:cubicBezTo>
                    <a:cubicBezTo>
                      <a:pt x="1629" y="2353"/>
                      <a:pt x="2275" y="2792"/>
                      <a:pt x="2586" y="3438"/>
                    </a:cubicBezTo>
                    <a:lnTo>
                      <a:pt x="2689" y="3335"/>
                    </a:lnTo>
                    <a:cubicBezTo>
                      <a:pt x="2586" y="3231"/>
                      <a:pt x="2482" y="3102"/>
                      <a:pt x="2379" y="2895"/>
                    </a:cubicBezTo>
                    <a:cubicBezTo>
                      <a:pt x="1939" y="2249"/>
                      <a:pt x="1629" y="1500"/>
                      <a:pt x="1397" y="646"/>
                    </a:cubicBezTo>
                    <a:cubicBezTo>
                      <a:pt x="1397" y="414"/>
                      <a:pt x="1293" y="310"/>
                      <a:pt x="1293" y="104"/>
                    </a:cubicBezTo>
                    <a:lnTo>
                      <a:pt x="854" y="104"/>
                    </a:lnTo>
                    <a:cubicBezTo>
                      <a:pt x="647" y="104"/>
                      <a:pt x="337" y="104"/>
                      <a:pt x="104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7"/>
              <p:cNvSpPr/>
              <p:nvPr/>
            </p:nvSpPr>
            <p:spPr>
              <a:xfrm>
                <a:off x="3653257" y="3861055"/>
                <a:ext cx="125286" cy="193298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836" extrusionOk="0">
                    <a:moveTo>
                      <a:pt x="1086" y="0"/>
                    </a:moveTo>
                    <a:cubicBezTo>
                      <a:pt x="982" y="104"/>
                      <a:pt x="879" y="207"/>
                      <a:pt x="750" y="207"/>
                    </a:cubicBezTo>
                    <a:cubicBezTo>
                      <a:pt x="646" y="440"/>
                      <a:pt x="543" y="543"/>
                      <a:pt x="439" y="750"/>
                    </a:cubicBezTo>
                    <a:cubicBezTo>
                      <a:pt x="233" y="1086"/>
                      <a:pt x="103" y="1396"/>
                      <a:pt x="0" y="1732"/>
                    </a:cubicBezTo>
                    <a:cubicBezTo>
                      <a:pt x="233" y="1836"/>
                      <a:pt x="543" y="1836"/>
                      <a:pt x="750" y="1836"/>
                    </a:cubicBezTo>
                    <a:lnTo>
                      <a:pt x="1189" y="1836"/>
                    </a:lnTo>
                    <a:cubicBezTo>
                      <a:pt x="1189" y="1189"/>
                      <a:pt x="1189" y="646"/>
                      <a:pt x="1086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7"/>
              <p:cNvSpPr/>
              <p:nvPr/>
            </p:nvSpPr>
            <p:spPr>
              <a:xfrm>
                <a:off x="3642308" y="4291043"/>
                <a:ext cx="272260" cy="340272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232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647" y="3025"/>
                      <a:pt x="983" y="2689"/>
                      <a:pt x="1086" y="2482"/>
                    </a:cubicBezTo>
                    <a:cubicBezTo>
                      <a:pt x="1397" y="2043"/>
                      <a:pt x="1836" y="1733"/>
                      <a:pt x="2275" y="1396"/>
                    </a:cubicBezTo>
                    <a:cubicBezTo>
                      <a:pt x="2275" y="1293"/>
                      <a:pt x="2275" y="1293"/>
                      <a:pt x="2379" y="1190"/>
                    </a:cubicBezTo>
                    <a:cubicBezTo>
                      <a:pt x="2482" y="1190"/>
                      <a:pt x="2482" y="1086"/>
                      <a:pt x="2586" y="1086"/>
                    </a:cubicBezTo>
                    <a:cubicBezTo>
                      <a:pt x="2275" y="440"/>
                      <a:pt x="1629" y="1"/>
                      <a:pt x="854" y="1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7"/>
              <p:cNvSpPr/>
              <p:nvPr/>
            </p:nvSpPr>
            <p:spPr>
              <a:xfrm>
                <a:off x="3710322" y="4394433"/>
                <a:ext cx="272260" cy="247834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354" extrusionOk="0">
                    <a:moveTo>
                      <a:pt x="2043" y="1"/>
                    </a:moveTo>
                    <a:lnTo>
                      <a:pt x="1940" y="104"/>
                    </a:lnTo>
                    <a:cubicBezTo>
                      <a:pt x="1836" y="104"/>
                      <a:pt x="1836" y="208"/>
                      <a:pt x="1733" y="208"/>
                    </a:cubicBezTo>
                    <a:cubicBezTo>
                      <a:pt x="1836" y="208"/>
                      <a:pt x="1940" y="208"/>
                      <a:pt x="2043" y="104"/>
                    </a:cubicBezTo>
                    <a:lnTo>
                      <a:pt x="2043" y="1"/>
                    </a:lnTo>
                    <a:close/>
                    <a:moveTo>
                      <a:pt x="2146" y="208"/>
                    </a:moveTo>
                    <a:cubicBezTo>
                      <a:pt x="1940" y="208"/>
                      <a:pt x="1733" y="311"/>
                      <a:pt x="1629" y="414"/>
                    </a:cubicBezTo>
                    <a:cubicBezTo>
                      <a:pt x="1190" y="751"/>
                      <a:pt x="751" y="1061"/>
                      <a:pt x="440" y="1500"/>
                    </a:cubicBezTo>
                    <a:cubicBezTo>
                      <a:pt x="337" y="1707"/>
                      <a:pt x="1" y="2043"/>
                      <a:pt x="1" y="2250"/>
                    </a:cubicBezTo>
                    <a:cubicBezTo>
                      <a:pt x="104" y="2353"/>
                      <a:pt x="208" y="2353"/>
                      <a:pt x="337" y="2353"/>
                    </a:cubicBezTo>
                    <a:lnTo>
                      <a:pt x="440" y="2353"/>
                    </a:lnTo>
                    <a:cubicBezTo>
                      <a:pt x="647" y="2353"/>
                      <a:pt x="751" y="2250"/>
                      <a:pt x="983" y="2250"/>
                    </a:cubicBezTo>
                    <a:cubicBezTo>
                      <a:pt x="1190" y="2043"/>
                      <a:pt x="1397" y="1836"/>
                      <a:pt x="1733" y="1604"/>
                    </a:cubicBezTo>
                    <a:cubicBezTo>
                      <a:pt x="1940" y="1397"/>
                      <a:pt x="2276" y="1061"/>
                      <a:pt x="2586" y="751"/>
                    </a:cubicBezTo>
                    <a:cubicBezTo>
                      <a:pt x="2482" y="647"/>
                      <a:pt x="2276" y="414"/>
                      <a:pt x="2146" y="208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7"/>
              <p:cNvSpPr/>
              <p:nvPr/>
            </p:nvSpPr>
            <p:spPr>
              <a:xfrm>
                <a:off x="3824663" y="4620377"/>
                <a:ext cx="10949" cy="10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" extrusionOk="0">
                    <a:moveTo>
                      <a:pt x="104" y="0"/>
                    </a:moveTo>
                    <a:lnTo>
                      <a:pt x="10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7"/>
              <p:cNvSpPr/>
              <p:nvPr/>
            </p:nvSpPr>
            <p:spPr>
              <a:xfrm>
                <a:off x="3835507" y="4484242"/>
                <a:ext cx="215197" cy="13623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294" extrusionOk="0">
                    <a:moveTo>
                      <a:pt x="1500" y="1"/>
                    </a:moveTo>
                    <a:cubicBezTo>
                      <a:pt x="1190" y="208"/>
                      <a:pt x="854" y="544"/>
                      <a:pt x="544" y="854"/>
                    </a:cubicBezTo>
                    <a:cubicBezTo>
                      <a:pt x="311" y="983"/>
                      <a:pt x="104" y="1190"/>
                      <a:pt x="1" y="1293"/>
                    </a:cubicBezTo>
                    <a:cubicBezTo>
                      <a:pt x="208" y="1293"/>
                      <a:pt x="544" y="1190"/>
                      <a:pt x="854" y="1087"/>
                    </a:cubicBezTo>
                    <a:cubicBezTo>
                      <a:pt x="1190" y="854"/>
                      <a:pt x="1604" y="751"/>
                      <a:pt x="2043" y="544"/>
                    </a:cubicBezTo>
                    <a:lnTo>
                      <a:pt x="1500" y="1"/>
                    </a:lnTo>
                    <a:close/>
                  </a:path>
                </a:pathLst>
              </a:custGeom>
              <a:solidFill>
                <a:srgbClr val="DE93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7"/>
              <p:cNvSpPr/>
              <p:nvPr/>
            </p:nvSpPr>
            <p:spPr>
              <a:xfrm>
                <a:off x="3824663" y="4620377"/>
                <a:ext cx="105" cy="109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" extrusionOk="0">
                    <a:moveTo>
                      <a:pt x="1" y="0"/>
                    </a:moveTo>
                    <a:lnTo>
                      <a:pt x="1" y="104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7"/>
              <p:cNvSpPr/>
              <p:nvPr/>
            </p:nvSpPr>
            <p:spPr>
              <a:xfrm>
                <a:off x="3813818" y="4405383"/>
                <a:ext cx="179717" cy="225936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46" extrusionOk="0">
                    <a:moveTo>
                      <a:pt x="1060" y="0"/>
                    </a:moveTo>
                    <a:cubicBezTo>
                      <a:pt x="957" y="104"/>
                      <a:pt x="853" y="104"/>
                      <a:pt x="750" y="104"/>
                    </a:cubicBezTo>
                    <a:cubicBezTo>
                      <a:pt x="646" y="207"/>
                      <a:pt x="646" y="207"/>
                      <a:pt x="646" y="310"/>
                    </a:cubicBezTo>
                    <a:cubicBezTo>
                      <a:pt x="750" y="207"/>
                      <a:pt x="957" y="104"/>
                      <a:pt x="1163" y="104"/>
                    </a:cubicBezTo>
                    <a:cubicBezTo>
                      <a:pt x="1163" y="104"/>
                      <a:pt x="1163" y="0"/>
                      <a:pt x="1060" y="0"/>
                    </a:cubicBezTo>
                    <a:close/>
                    <a:moveTo>
                      <a:pt x="1603" y="647"/>
                    </a:moveTo>
                    <a:cubicBezTo>
                      <a:pt x="1293" y="957"/>
                      <a:pt x="957" y="1293"/>
                      <a:pt x="750" y="1500"/>
                    </a:cubicBezTo>
                    <a:cubicBezTo>
                      <a:pt x="470" y="1694"/>
                      <a:pt x="279" y="1869"/>
                      <a:pt x="104" y="2042"/>
                    </a:cubicBezTo>
                    <a:lnTo>
                      <a:pt x="207" y="2042"/>
                    </a:lnTo>
                    <a:cubicBezTo>
                      <a:pt x="310" y="1939"/>
                      <a:pt x="517" y="1732"/>
                      <a:pt x="750" y="1603"/>
                    </a:cubicBezTo>
                    <a:cubicBezTo>
                      <a:pt x="1060" y="1293"/>
                      <a:pt x="1396" y="957"/>
                      <a:pt x="1706" y="750"/>
                    </a:cubicBezTo>
                    <a:lnTo>
                      <a:pt x="1603" y="647"/>
                    </a:lnTo>
                    <a:close/>
                    <a:moveTo>
                      <a:pt x="104" y="2042"/>
                    </a:moveTo>
                    <a:lnTo>
                      <a:pt x="104" y="2043"/>
                    </a:lnTo>
                    <a:lnTo>
                      <a:pt x="104" y="2043"/>
                    </a:lnTo>
                    <a:cubicBezTo>
                      <a:pt x="104" y="2043"/>
                      <a:pt x="104" y="2043"/>
                      <a:pt x="104" y="2042"/>
                    </a:cubicBezTo>
                    <a:close/>
                    <a:moveTo>
                      <a:pt x="104" y="2043"/>
                    </a:moveTo>
                    <a:cubicBezTo>
                      <a:pt x="69" y="2077"/>
                      <a:pt x="34" y="2112"/>
                      <a:pt x="0" y="2146"/>
                    </a:cubicBezTo>
                    <a:lnTo>
                      <a:pt x="104" y="2146"/>
                    </a:lnTo>
                    <a:lnTo>
                      <a:pt x="104" y="20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2" name="Google Shape;1322;p47"/>
              <p:cNvGrpSpPr/>
              <p:nvPr/>
            </p:nvGrpSpPr>
            <p:grpSpPr>
              <a:xfrm rot="-1741147" flipH="1">
                <a:off x="3771300" y="3992250"/>
                <a:ext cx="525792" cy="158170"/>
                <a:chOff x="6694163" y="903848"/>
                <a:chExt cx="368534" cy="110849"/>
              </a:xfrm>
            </p:grpSpPr>
            <p:sp>
              <p:nvSpPr>
                <p:cNvPr id="1323" name="Google Shape;1323;p47"/>
                <p:cNvSpPr/>
                <p:nvPr/>
              </p:nvSpPr>
              <p:spPr>
                <a:xfrm>
                  <a:off x="6694163" y="921891"/>
                  <a:ext cx="71339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2276" extrusionOk="0">
                      <a:moveTo>
                        <a:pt x="1061" y="0"/>
                      </a:moveTo>
                      <a:cubicBezTo>
                        <a:pt x="415" y="0"/>
                        <a:pt x="1" y="543"/>
                        <a:pt x="1" y="1086"/>
                      </a:cubicBezTo>
                      <a:cubicBezTo>
                        <a:pt x="1" y="1732"/>
                        <a:pt x="415" y="2275"/>
                        <a:pt x="1061" y="2275"/>
                      </a:cubicBezTo>
                      <a:cubicBezTo>
                        <a:pt x="1604" y="2275"/>
                        <a:pt x="2146" y="1732"/>
                        <a:pt x="2146" y="1086"/>
                      </a:cubicBezTo>
                      <a:cubicBezTo>
                        <a:pt x="2146" y="543"/>
                        <a:pt x="1604" y="0"/>
                        <a:pt x="10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7"/>
                <p:cNvSpPr/>
                <p:nvPr/>
              </p:nvSpPr>
              <p:spPr>
                <a:xfrm>
                  <a:off x="6990527" y="903848"/>
                  <a:ext cx="72170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2276" extrusionOk="0">
                      <a:moveTo>
                        <a:pt x="1086" y="0"/>
                      </a:moveTo>
                      <a:cubicBezTo>
                        <a:pt x="440" y="0"/>
                        <a:pt x="0" y="543"/>
                        <a:pt x="0" y="1190"/>
                      </a:cubicBezTo>
                      <a:cubicBezTo>
                        <a:pt x="0" y="1732"/>
                        <a:pt x="440" y="2275"/>
                        <a:pt x="1086" y="2275"/>
                      </a:cubicBezTo>
                      <a:cubicBezTo>
                        <a:pt x="1629" y="2275"/>
                        <a:pt x="2172" y="1732"/>
                        <a:pt x="2172" y="1190"/>
                      </a:cubicBezTo>
                      <a:cubicBezTo>
                        <a:pt x="2172" y="543"/>
                        <a:pt x="1629" y="0"/>
                        <a:pt x="10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47"/>
                <p:cNvSpPr/>
                <p:nvPr/>
              </p:nvSpPr>
              <p:spPr>
                <a:xfrm>
                  <a:off x="6829901" y="963493"/>
                  <a:ext cx="110814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5" h="1541" extrusionOk="0">
                      <a:moveTo>
                        <a:pt x="2908" y="0"/>
                      </a:moveTo>
                      <a:cubicBezTo>
                        <a:pt x="2792" y="0"/>
                        <a:pt x="2661" y="96"/>
                        <a:pt x="2585" y="248"/>
                      </a:cubicBezTo>
                      <a:cubicBezTo>
                        <a:pt x="2482" y="584"/>
                        <a:pt x="2042" y="894"/>
                        <a:pt x="1732" y="894"/>
                      </a:cubicBezTo>
                      <a:lnTo>
                        <a:pt x="1603" y="894"/>
                      </a:lnTo>
                      <a:cubicBezTo>
                        <a:pt x="1293" y="894"/>
                        <a:pt x="853" y="584"/>
                        <a:pt x="750" y="248"/>
                      </a:cubicBezTo>
                      <a:cubicBezTo>
                        <a:pt x="677" y="175"/>
                        <a:pt x="552" y="101"/>
                        <a:pt x="403" y="101"/>
                      </a:cubicBezTo>
                      <a:cubicBezTo>
                        <a:pt x="341" y="101"/>
                        <a:pt x="275" y="114"/>
                        <a:pt x="207" y="144"/>
                      </a:cubicBezTo>
                      <a:cubicBezTo>
                        <a:pt x="104" y="248"/>
                        <a:pt x="0" y="480"/>
                        <a:pt x="104" y="584"/>
                      </a:cubicBezTo>
                      <a:cubicBezTo>
                        <a:pt x="440" y="1230"/>
                        <a:pt x="957" y="1540"/>
                        <a:pt x="1603" y="1540"/>
                      </a:cubicBezTo>
                      <a:lnTo>
                        <a:pt x="1732" y="1540"/>
                      </a:lnTo>
                      <a:cubicBezTo>
                        <a:pt x="2379" y="1540"/>
                        <a:pt x="3025" y="1127"/>
                        <a:pt x="3232" y="480"/>
                      </a:cubicBezTo>
                      <a:cubicBezTo>
                        <a:pt x="3335" y="377"/>
                        <a:pt x="3232" y="144"/>
                        <a:pt x="3025" y="41"/>
                      </a:cubicBezTo>
                      <a:cubicBezTo>
                        <a:pt x="2990" y="13"/>
                        <a:pt x="2950" y="0"/>
                        <a:pt x="29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26" name="Google Shape;1326;p47"/>
            <p:cNvSpPr/>
            <p:nvPr/>
          </p:nvSpPr>
          <p:spPr>
            <a:xfrm>
              <a:off x="6159890" y="4090900"/>
              <a:ext cx="669597" cy="23278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671B7755-9E67-8611-EBC2-A64A8D6AC4A8}"/>
                  </a:ext>
                </a:extLst>
              </p:cNvPr>
              <p:cNvSpPr txBox="1"/>
              <p:nvPr/>
            </p:nvSpPr>
            <p:spPr>
              <a:xfrm>
                <a:off x="6616438" y="458952"/>
                <a:ext cx="11637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671B7755-9E67-8611-EBC2-A64A8D6AC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438" y="458952"/>
                <a:ext cx="1163780" cy="307777"/>
              </a:xfrm>
              <a:prstGeom prst="rect">
                <a:avLst/>
              </a:prstGeom>
              <a:blipFill>
                <a:blip r:embed="rId3"/>
                <a:stretch>
                  <a:fillRect l="-3665" r="-418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323EBA40-9048-50EB-34D5-38295E3DA3CB}"/>
                  </a:ext>
                </a:extLst>
              </p:cNvPr>
              <p:cNvSpPr txBox="1"/>
              <p:nvPr/>
            </p:nvSpPr>
            <p:spPr>
              <a:xfrm>
                <a:off x="6612258" y="1375177"/>
                <a:ext cx="13176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323EBA40-9048-50EB-34D5-38295E3DA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258" y="1375177"/>
                <a:ext cx="1317668" cy="307777"/>
              </a:xfrm>
              <a:prstGeom prst="rect">
                <a:avLst/>
              </a:prstGeom>
              <a:blipFill>
                <a:blip r:embed="rId4"/>
                <a:stretch>
                  <a:fillRect l="-3704" r="-32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2B269A27-709E-4201-6365-ED6F8F286A6C}"/>
                  </a:ext>
                </a:extLst>
              </p:cNvPr>
              <p:cNvSpPr txBox="1"/>
              <p:nvPr/>
            </p:nvSpPr>
            <p:spPr>
              <a:xfrm>
                <a:off x="6623107" y="2286103"/>
                <a:ext cx="13176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2B269A27-709E-4201-6365-ED6F8F28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107" y="2286103"/>
                <a:ext cx="1317668" cy="307777"/>
              </a:xfrm>
              <a:prstGeom prst="rect">
                <a:avLst/>
              </a:prstGeom>
              <a:blipFill>
                <a:blip r:embed="rId5"/>
                <a:stretch>
                  <a:fillRect l="-3226" r="-322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64CC67E8-BF82-8AA4-3DD2-404208D23ECF}"/>
              </a:ext>
            </a:extLst>
          </p:cNvPr>
          <p:cNvSpPr/>
          <p:nvPr/>
        </p:nvSpPr>
        <p:spPr>
          <a:xfrm>
            <a:off x="77030" y="0"/>
            <a:ext cx="5977136" cy="265138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Q</a:t>
            </a: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uan sát kết quả của 3 phép tính đầu tiên, chúng ta thấy tích sau như thế nào so với tích trước?</a:t>
            </a:r>
            <a:endParaRPr lang="en-US" sz="2400" dirty="0">
              <a:latin typeface="+mj-lt"/>
            </a:endParaRPr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FAD3F6AA-230A-7841-9BD5-E071DF26A64B}"/>
              </a:ext>
            </a:extLst>
          </p:cNvPr>
          <p:cNvSpPr txBox="1"/>
          <p:nvPr/>
        </p:nvSpPr>
        <p:spPr>
          <a:xfrm>
            <a:off x="1055808" y="3540709"/>
            <a:ext cx="5246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Tích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liền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sau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tích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trước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6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đơn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vị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4E5BB952-FFAA-E22A-5751-CB2BB513F440}"/>
              </a:ext>
            </a:extLst>
          </p:cNvPr>
          <p:cNvSpPr/>
          <p:nvPr/>
        </p:nvSpPr>
        <p:spPr>
          <a:xfrm>
            <a:off x="178026" y="3674743"/>
            <a:ext cx="800241" cy="27671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oogle Shape;2004;p61">
            <a:extLst>
              <a:ext uri="{FF2B5EF4-FFF2-40B4-BE49-F238E27FC236}">
                <a16:creationId xmlns:a16="http://schemas.microsoft.com/office/drawing/2014/main" id="{792850AA-144D-B31E-B6B8-7D9931304EC4}"/>
              </a:ext>
            </a:extLst>
          </p:cNvPr>
          <p:cNvGrpSpPr/>
          <p:nvPr/>
        </p:nvGrpSpPr>
        <p:grpSpPr>
          <a:xfrm rot="4273014">
            <a:off x="704379" y="4345680"/>
            <a:ext cx="514438" cy="520449"/>
            <a:chOff x="4052860" y="1366510"/>
            <a:chExt cx="218208" cy="220767"/>
          </a:xfrm>
        </p:grpSpPr>
        <p:sp>
          <p:nvSpPr>
            <p:cNvPr id="98" name="Google Shape;2005;p61">
              <a:extLst>
                <a:ext uri="{FF2B5EF4-FFF2-40B4-BE49-F238E27FC236}">
                  <a16:creationId xmlns:a16="http://schemas.microsoft.com/office/drawing/2014/main" id="{AE53D044-342A-FBB2-45BE-1DE7612847F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06;p61">
              <a:extLst>
                <a:ext uri="{FF2B5EF4-FFF2-40B4-BE49-F238E27FC236}">
                  <a16:creationId xmlns:a16="http://schemas.microsoft.com/office/drawing/2014/main" id="{CF71D824-6AB8-1E54-6662-F36C5F376BD3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07;p61">
              <a:extLst>
                <a:ext uri="{FF2B5EF4-FFF2-40B4-BE49-F238E27FC236}">
                  <a16:creationId xmlns:a16="http://schemas.microsoft.com/office/drawing/2014/main" id="{7BDBB53E-9A9F-5150-CFED-FF45FF33CC9D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08;p61">
              <a:extLst>
                <a:ext uri="{FF2B5EF4-FFF2-40B4-BE49-F238E27FC236}">
                  <a16:creationId xmlns:a16="http://schemas.microsoft.com/office/drawing/2014/main" id="{1430BD31-9278-841E-ECB9-5551167A9115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09;p61">
              <a:extLst>
                <a:ext uri="{FF2B5EF4-FFF2-40B4-BE49-F238E27FC236}">
                  <a16:creationId xmlns:a16="http://schemas.microsoft.com/office/drawing/2014/main" id="{734FBD43-63AA-72CE-8744-4B433A76547E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10;p61">
              <a:extLst>
                <a:ext uri="{FF2B5EF4-FFF2-40B4-BE49-F238E27FC236}">
                  <a16:creationId xmlns:a16="http://schemas.microsoft.com/office/drawing/2014/main" id="{691D9385-1223-EA24-286C-F674B8897D23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11;p61">
              <a:extLst>
                <a:ext uri="{FF2B5EF4-FFF2-40B4-BE49-F238E27FC236}">
                  <a16:creationId xmlns:a16="http://schemas.microsoft.com/office/drawing/2014/main" id="{530D607A-1D8D-3836-5E52-535832C8F8E8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12;p61">
              <a:extLst>
                <a:ext uri="{FF2B5EF4-FFF2-40B4-BE49-F238E27FC236}">
                  <a16:creationId xmlns:a16="http://schemas.microsoft.com/office/drawing/2014/main" id="{18CBC3F1-09CF-00D8-310B-447300D9B07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13;p61">
              <a:extLst>
                <a:ext uri="{FF2B5EF4-FFF2-40B4-BE49-F238E27FC236}">
                  <a16:creationId xmlns:a16="http://schemas.microsoft.com/office/drawing/2014/main" id="{1DE85884-EA2A-58AB-56C1-165563CAA66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14;p61">
              <a:extLst>
                <a:ext uri="{FF2B5EF4-FFF2-40B4-BE49-F238E27FC236}">
                  <a16:creationId xmlns:a16="http://schemas.microsoft.com/office/drawing/2014/main" id="{F73B8EC0-F03A-D392-903E-1D9F0465BCA5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15;p61">
              <a:extLst>
                <a:ext uri="{FF2B5EF4-FFF2-40B4-BE49-F238E27FC236}">
                  <a16:creationId xmlns:a16="http://schemas.microsoft.com/office/drawing/2014/main" id="{1613C072-6929-91C8-3251-7D47EDC4CB96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16;p61">
              <a:extLst>
                <a:ext uri="{FF2B5EF4-FFF2-40B4-BE49-F238E27FC236}">
                  <a16:creationId xmlns:a16="http://schemas.microsoft.com/office/drawing/2014/main" id="{64FC1342-D5AE-EB38-623F-B81BE722D56B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17;p61">
              <a:extLst>
                <a:ext uri="{FF2B5EF4-FFF2-40B4-BE49-F238E27FC236}">
                  <a16:creationId xmlns:a16="http://schemas.microsoft.com/office/drawing/2014/main" id="{4DEBBBE6-CB8F-BB9D-874E-934FAA1B941C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18;p61">
              <a:extLst>
                <a:ext uri="{FF2B5EF4-FFF2-40B4-BE49-F238E27FC236}">
                  <a16:creationId xmlns:a16="http://schemas.microsoft.com/office/drawing/2014/main" id="{3D0951DC-6FE9-F822-E356-11D74653087C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19;p61">
              <a:extLst>
                <a:ext uri="{FF2B5EF4-FFF2-40B4-BE49-F238E27FC236}">
                  <a16:creationId xmlns:a16="http://schemas.microsoft.com/office/drawing/2014/main" id="{DA0250E4-968C-1BA4-6869-96666E0389B5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20;p61">
              <a:extLst>
                <a:ext uri="{FF2B5EF4-FFF2-40B4-BE49-F238E27FC236}">
                  <a16:creationId xmlns:a16="http://schemas.microsoft.com/office/drawing/2014/main" id="{68EE9F01-590F-62D9-5D38-72FE8317598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21;p61">
              <a:extLst>
                <a:ext uri="{FF2B5EF4-FFF2-40B4-BE49-F238E27FC236}">
                  <a16:creationId xmlns:a16="http://schemas.microsoft.com/office/drawing/2014/main" id="{F8B36F09-0132-B428-559E-0A9424E5E4E3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22;p61">
              <a:extLst>
                <a:ext uri="{FF2B5EF4-FFF2-40B4-BE49-F238E27FC236}">
                  <a16:creationId xmlns:a16="http://schemas.microsoft.com/office/drawing/2014/main" id="{CF214037-6CE0-AE95-0196-1A9D9DEE8479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23;p61">
              <a:extLst>
                <a:ext uri="{FF2B5EF4-FFF2-40B4-BE49-F238E27FC236}">
                  <a16:creationId xmlns:a16="http://schemas.microsoft.com/office/drawing/2014/main" id="{11B1B91C-642F-5FC2-3A8D-7905EEC3D737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24;p61">
              <a:extLst>
                <a:ext uri="{FF2B5EF4-FFF2-40B4-BE49-F238E27FC236}">
                  <a16:creationId xmlns:a16="http://schemas.microsoft.com/office/drawing/2014/main" id="{7B3FAD03-32F8-3131-3C30-9874E3889364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2004;p61">
            <a:extLst>
              <a:ext uri="{FF2B5EF4-FFF2-40B4-BE49-F238E27FC236}">
                <a16:creationId xmlns:a16="http://schemas.microsoft.com/office/drawing/2014/main" id="{95C82787-0152-6FD1-4AFB-442528B3E68D}"/>
              </a:ext>
            </a:extLst>
          </p:cNvPr>
          <p:cNvGrpSpPr/>
          <p:nvPr/>
        </p:nvGrpSpPr>
        <p:grpSpPr>
          <a:xfrm rot="4273014">
            <a:off x="5147771" y="1596150"/>
            <a:ext cx="514438" cy="520449"/>
            <a:chOff x="4052860" y="1366510"/>
            <a:chExt cx="218208" cy="220767"/>
          </a:xfrm>
        </p:grpSpPr>
        <p:sp>
          <p:nvSpPr>
            <p:cNvPr id="119" name="Google Shape;2005;p61">
              <a:extLst>
                <a:ext uri="{FF2B5EF4-FFF2-40B4-BE49-F238E27FC236}">
                  <a16:creationId xmlns:a16="http://schemas.microsoft.com/office/drawing/2014/main" id="{0B99FFA7-EC8C-BFA2-49BF-77E5FF2CBDDF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06;p61">
              <a:extLst>
                <a:ext uri="{FF2B5EF4-FFF2-40B4-BE49-F238E27FC236}">
                  <a16:creationId xmlns:a16="http://schemas.microsoft.com/office/drawing/2014/main" id="{979313D8-F336-6A4B-A80E-482DC674611D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07;p61">
              <a:extLst>
                <a:ext uri="{FF2B5EF4-FFF2-40B4-BE49-F238E27FC236}">
                  <a16:creationId xmlns:a16="http://schemas.microsoft.com/office/drawing/2014/main" id="{B52C2E21-9CBF-1BE9-5739-E0115F468506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08;p61">
              <a:extLst>
                <a:ext uri="{FF2B5EF4-FFF2-40B4-BE49-F238E27FC236}">
                  <a16:creationId xmlns:a16="http://schemas.microsoft.com/office/drawing/2014/main" id="{CC9FB308-CC66-43AB-C120-85D6F027925B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09;p61">
              <a:extLst>
                <a:ext uri="{FF2B5EF4-FFF2-40B4-BE49-F238E27FC236}">
                  <a16:creationId xmlns:a16="http://schemas.microsoft.com/office/drawing/2014/main" id="{BAF2EF21-2C4C-68CC-17F0-EC9342FCF593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10;p61">
              <a:extLst>
                <a:ext uri="{FF2B5EF4-FFF2-40B4-BE49-F238E27FC236}">
                  <a16:creationId xmlns:a16="http://schemas.microsoft.com/office/drawing/2014/main" id="{66470DE4-1AEF-F5F3-74D6-5B0CA29B2ED7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11;p61">
              <a:extLst>
                <a:ext uri="{FF2B5EF4-FFF2-40B4-BE49-F238E27FC236}">
                  <a16:creationId xmlns:a16="http://schemas.microsoft.com/office/drawing/2014/main" id="{66C109FC-BED1-78CE-1279-1ECD76A84628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12;p61">
              <a:extLst>
                <a:ext uri="{FF2B5EF4-FFF2-40B4-BE49-F238E27FC236}">
                  <a16:creationId xmlns:a16="http://schemas.microsoft.com/office/drawing/2014/main" id="{43CE4868-AF9B-A6D5-B5C2-D9E4299FB278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13;p61">
              <a:extLst>
                <a:ext uri="{FF2B5EF4-FFF2-40B4-BE49-F238E27FC236}">
                  <a16:creationId xmlns:a16="http://schemas.microsoft.com/office/drawing/2014/main" id="{D3765A2C-EC31-AEAB-F714-AAA786DB0D2F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14;p61">
              <a:extLst>
                <a:ext uri="{FF2B5EF4-FFF2-40B4-BE49-F238E27FC236}">
                  <a16:creationId xmlns:a16="http://schemas.microsoft.com/office/drawing/2014/main" id="{8E814CC0-AC02-004A-2306-6DF08C517DAD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15;p61">
              <a:extLst>
                <a:ext uri="{FF2B5EF4-FFF2-40B4-BE49-F238E27FC236}">
                  <a16:creationId xmlns:a16="http://schemas.microsoft.com/office/drawing/2014/main" id="{00E66429-4C8E-EAE4-03F4-7B1256D232D4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16;p61">
              <a:extLst>
                <a:ext uri="{FF2B5EF4-FFF2-40B4-BE49-F238E27FC236}">
                  <a16:creationId xmlns:a16="http://schemas.microsoft.com/office/drawing/2014/main" id="{52560DDC-0770-07D5-3F71-A29439ACF6A4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17;p61">
              <a:extLst>
                <a:ext uri="{FF2B5EF4-FFF2-40B4-BE49-F238E27FC236}">
                  <a16:creationId xmlns:a16="http://schemas.microsoft.com/office/drawing/2014/main" id="{7EF938E0-630A-1899-7062-13CF29F777F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18;p61">
              <a:extLst>
                <a:ext uri="{FF2B5EF4-FFF2-40B4-BE49-F238E27FC236}">
                  <a16:creationId xmlns:a16="http://schemas.microsoft.com/office/drawing/2014/main" id="{1E71F048-ECE5-6045-DD8D-FA53F4487AE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19;p61">
              <a:extLst>
                <a:ext uri="{FF2B5EF4-FFF2-40B4-BE49-F238E27FC236}">
                  <a16:creationId xmlns:a16="http://schemas.microsoft.com/office/drawing/2014/main" id="{258B415E-CF1B-11D4-432E-C0327F722070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20;p61">
              <a:extLst>
                <a:ext uri="{FF2B5EF4-FFF2-40B4-BE49-F238E27FC236}">
                  <a16:creationId xmlns:a16="http://schemas.microsoft.com/office/drawing/2014/main" id="{5738FD59-187A-D15D-17CA-B62EEA3BF88C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21;p61">
              <a:extLst>
                <a:ext uri="{FF2B5EF4-FFF2-40B4-BE49-F238E27FC236}">
                  <a16:creationId xmlns:a16="http://schemas.microsoft.com/office/drawing/2014/main" id="{1696C1A1-C053-78AC-86D1-233FEE83591F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22;p61">
              <a:extLst>
                <a:ext uri="{FF2B5EF4-FFF2-40B4-BE49-F238E27FC236}">
                  <a16:creationId xmlns:a16="http://schemas.microsoft.com/office/drawing/2014/main" id="{79801A20-50C1-FC47-6B0C-831E18679AC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23;p61">
              <a:extLst>
                <a:ext uri="{FF2B5EF4-FFF2-40B4-BE49-F238E27FC236}">
                  <a16:creationId xmlns:a16="http://schemas.microsoft.com/office/drawing/2014/main" id="{A63DB2E7-3E67-CC53-8373-F748EDA26FEA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24;p61">
              <a:extLst>
                <a:ext uri="{FF2B5EF4-FFF2-40B4-BE49-F238E27FC236}">
                  <a16:creationId xmlns:a16="http://schemas.microsoft.com/office/drawing/2014/main" id="{D421EED2-0FE0-2DA6-8835-D481F80A9E53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2025;p61">
            <a:extLst>
              <a:ext uri="{FF2B5EF4-FFF2-40B4-BE49-F238E27FC236}">
                <a16:creationId xmlns:a16="http://schemas.microsoft.com/office/drawing/2014/main" id="{17F9D486-12E4-906C-5AFA-4A39E4BB0042}"/>
              </a:ext>
            </a:extLst>
          </p:cNvPr>
          <p:cNvGrpSpPr/>
          <p:nvPr/>
        </p:nvGrpSpPr>
        <p:grpSpPr>
          <a:xfrm>
            <a:off x="8557614" y="92485"/>
            <a:ext cx="514448" cy="520458"/>
            <a:chOff x="4052860" y="1366510"/>
            <a:chExt cx="218208" cy="220767"/>
          </a:xfrm>
        </p:grpSpPr>
        <p:sp>
          <p:nvSpPr>
            <p:cNvPr id="140" name="Google Shape;2026;p61">
              <a:extLst>
                <a:ext uri="{FF2B5EF4-FFF2-40B4-BE49-F238E27FC236}">
                  <a16:creationId xmlns:a16="http://schemas.microsoft.com/office/drawing/2014/main" id="{1591280E-9029-29FD-5A02-80EE58CEA102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27;p61">
              <a:extLst>
                <a:ext uri="{FF2B5EF4-FFF2-40B4-BE49-F238E27FC236}">
                  <a16:creationId xmlns:a16="http://schemas.microsoft.com/office/drawing/2014/main" id="{5EBE0514-F4D3-5DB3-3176-CC4FE40918B8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28;p61">
              <a:extLst>
                <a:ext uri="{FF2B5EF4-FFF2-40B4-BE49-F238E27FC236}">
                  <a16:creationId xmlns:a16="http://schemas.microsoft.com/office/drawing/2014/main" id="{BFFB3F21-699F-4FEC-B74D-86D065304827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29;p61">
              <a:extLst>
                <a:ext uri="{FF2B5EF4-FFF2-40B4-BE49-F238E27FC236}">
                  <a16:creationId xmlns:a16="http://schemas.microsoft.com/office/drawing/2014/main" id="{8ECB4343-36A0-1FDE-A8A3-D8F3181A98D9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30;p61">
              <a:extLst>
                <a:ext uri="{FF2B5EF4-FFF2-40B4-BE49-F238E27FC236}">
                  <a16:creationId xmlns:a16="http://schemas.microsoft.com/office/drawing/2014/main" id="{BE8E4A45-4B9D-F213-B4FD-79874D1366B7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31;p61">
              <a:extLst>
                <a:ext uri="{FF2B5EF4-FFF2-40B4-BE49-F238E27FC236}">
                  <a16:creationId xmlns:a16="http://schemas.microsoft.com/office/drawing/2014/main" id="{B7CAD87C-E1D2-664B-F2CE-0FAC68186833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32;p61">
              <a:extLst>
                <a:ext uri="{FF2B5EF4-FFF2-40B4-BE49-F238E27FC236}">
                  <a16:creationId xmlns:a16="http://schemas.microsoft.com/office/drawing/2014/main" id="{943A81AF-B0A2-DCC9-A902-568647030C67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33;p61">
              <a:extLst>
                <a:ext uri="{FF2B5EF4-FFF2-40B4-BE49-F238E27FC236}">
                  <a16:creationId xmlns:a16="http://schemas.microsoft.com/office/drawing/2014/main" id="{B9ED0733-E6BF-52EA-60EC-AD385390C8A2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34;p61">
              <a:extLst>
                <a:ext uri="{FF2B5EF4-FFF2-40B4-BE49-F238E27FC236}">
                  <a16:creationId xmlns:a16="http://schemas.microsoft.com/office/drawing/2014/main" id="{6A5FE6F9-9879-3263-E19E-CF4D3F91347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35;p61">
              <a:extLst>
                <a:ext uri="{FF2B5EF4-FFF2-40B4-BE49-F238E27FC236}">
                  <a16:creationId xmlns:a16="http://schemas.microsoft.com/office/drawing/2014/main" id="{7903D958-30E8-F9CB-319C-45003A7EA8BB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36;p61">
              <a:extLst>
                <a:ext uri="{FF2B5EF4-FFF2-40B4-BE49-F238E27FC236}">
                  <a16:creationId xmlns:a16="http://schemas.microsoft.com/office/drawing/2014/main" id="{8402AA87-FD33-0DE3-38BA-BFB4C4CEF8C3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37;p61">
              <a:extLst>
                <a:ext uri="{FF2B5EF4-FFF2-40B4-BE49-F238E27FC236}">
                  <a16:creationId xmlns:a16="http://schemas.microsoft.com/office/drawing/2014/main" id="{6F175769-F7BB-C845-2445-E070029F2775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38;p61">
              <a:extLst>
                <a:ext uri="{FF2B5EF4-FFF2-40B4-BE49-F238E27FC236}">
                  <a16:creationId xmlns:a16="http://schemas.microsoft.com/office/drawing/2014/main" id="{A3B01FAF-DA06-38A1-642B-676C60CACFB3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39;p61">
              <a:extLst>
                <a:ext uri="{FF2B5EF4-FFF2-40B4-BE49-F238E27FC236}">
                  <a16:creationId xmlns:a16="http://schemas.microsoft.com/office/drawing/2014/main" id="{0C67B3E2-5811-4688-F848-138308C35454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40;p61">
              <a:extLst>
                <a:ext uri="{FF2B5EF4-FFF2-40B4-BE49-F238E27FC236}">
                  <a16:creationId xmlns:a16="http://schemas.microsoft.com/office/drawing/2014/main" id="{FB80E471-AE67-09C7-EC41-CCADB9881FE2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41;p61">
              <a:extLst>
                <a:ext uri="{FF2B5EF4-FFF2-40B4-BE49-F238E27FC236}">
                  <a16:creationId xmlns:a16="http://schemas.microsoft.com/office/drawing/2014/main" id="{1BE750A5-B231-CB7F-7A50-887DC2B59C82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42;p61">
              <a:extLst>
                <a:ext uri="{FF2B5EF4-FFF2-40B4-BE49-F238E27FC236}">
                  <a16:creationId xmlns:a16="http://schemas.microsoft.com/office/drawing/2014/main" id="{B0BBA3B9-CAAE-AB52-4359-8C93ACD135C9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43;p61">
              <a:extLst>
                <a:ext uri="{FF2B5EF4-FFF2-40B4-BE49-F238E27FC236}">
                  <a16:creationId xmlns:a16="http://schemas.microsoft.com/office/drawing/2014/main" id="{DC5B61EC-EBBF-1498-0BB1-FDB1067866C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44;p61">
              <a:extLst>
                <a:ext uri="{FF2B5EF4-FFF2-40B4-BE49-F238E27FC236}">
                  <a16:creationId xmlns:a16="http://schemas.microsoft.com/office/drawing/2014/main" id="{BB65B423-CA75-12C4-9CCB-826101C29CD7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45;p61">
              <a:extLst>
                <a:ext uri="{FF2B5EF4-FFF2-40B4-BE49-F238E27FC236}">
                  <a16:creationId xmlns:a16="http://schemas.microsoft.com/office/drawing/2014/main" id="{95BFD7CA-54B2-29ED-E400-CF8E799D12FA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6" grpId="0" animBg="1"/>
      <p:bldP spid="9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72B648DF-06D9-F025-F260-DC97B0DC666A}"/>
              </a:ext>
            </a:extLst>
          </p:cNvPr>
          <p:cNvSpPr/>
          <p:nvPr/>
        </p:nvSpPr>
        <p:spPr>
          <a:xfrm>
            <a:off x="150018" y="164128"/>
            <a:ext cx="2771775" cy="1107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HOẠT ĐỘNG NHÓM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CCB3D5A1-7021-2864-07C0-4DBBBD4CE20C}"/>
              </a:ext>
            </a:extLst>
          </p:cNvPr>
          <p:cNvSpPr txBox="1"/>
          <p:nvPr/>
        </p:nvSpPr>
        <p:spPr>
          <a:xfrm>
            <a:off x="75009" y="1271409"/>
            <a:ext cx="89939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thẻ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chấm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lượt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4, 5, 6, 7, 8, 9, 10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thẻ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CEE6DAB5-3231-509E-E97B-1997A9B52EB9}"/>
                  </a:ext>
                </a:extLst>
              </p:cNvPr>
              <p:cNvSpPr txBox="1"/>
              <p:nvPr/>
            </p:nvSpPr>
            <p:spPr>
              <a:xfrm>
                <a:off x="885521" y="2870601"/>
                <a:ext cx="12727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CEE6DAB5-3231-509E-E97B-1997A9B52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1" y="2870601"/>
                <a:ext cx="1272784" cy="307777"/>
              </a:xfrm>
              <a:prstGeom prst="rect">
                <a:avLst/>
              </a:prstGeom>
              <a:blipFill>
                <a:blip r:embed="rId3"/>
                <a:stretch>
                  <a:fillRect l="-3349" r="-382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92542A10-85F7-8D0A-730C-DBF590716461}"/>
                  </a:ext>
                </a:extLst>
              </p:cNvPr>
              <p:cNvSpPr txBox="1"/>
              <p:nvPr/>
            </p:nvSpPr>
            <p:spPr>
              <a:xfrm>
                <a:off x="885521" y="3645723"/>
                <a:ext cx="12727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92542A10-85F7-8D0A-730C-DBF590716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1" y="3645723"/>
                <a:ext cx="1272784" cy="307777"/>
              </a:xfrm>
              <a:prstGeom prst="rect">
                <a:avLst/>
              </a:prstGeom>
              <a:blipFill>
                <a:blip r:embed="rId4"/>
                <a:stretch>
                  <a:fillRect l="-3349" r="-382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BE347CD9-08CC-F911-3034-17B9DBA1975C}"/>
                  </a:ext>
                </a:extLst>
              </p:cNvPr>
              <p:cNvSpPr txBox="1"/>
              <p:nvPr/>
            </p:nvSpPr>
            <p:spPr>
              <a:xfrm>
                <a:off x="2685746" y="2870601"/>
                <a:ext cx="12727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BE347CD9-08CC-F911-3034-17B9DBA19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746" y="2870601"/>
                <a:ext cx="1272784" cy="307777"/>
              </a:xfrm>
              <a:prstGeom prst="rect">
                <a:avLst/>
              </a:prstGeom>
              <a:blipFill>
                <a:blip r:embed="rId5"/>
                <a:stretch>
                  <a:fillRect l="-3846" r="-384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740ECD9F-68D1-E164-66C2-95E5D11A8381}"/>
                  </a:ext>
                </a:extLst>
              </p:cNvPr>
              <p:cNvSpPr txBox="1"/>
              <p:nvPr/>
            </p:nvSpPr>
            <p:spPr>
              <a:xfrm>
                <a:off x="2685746" y="3645722"/>
                <a:ext cx="12727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740ECD9F-68D1-E164-66C2-95E5D11A8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746" y="3645722"/>
                <a:ext cx="1272784" cy="307777"/>
              </a:xfrm>
              <a:prstGeom prst="rect">
                <a:avLst/>
              </a:prstGeom>
              <a:blipFill>
                <a:blip r:embed="rId6"/>
                <a:stretch>
                  <a:fillRect l="-3846" r="-384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3663CB62-DFE9-DFD5-122D-18250745BEA0}"/>
                  </a:ext>
                </a:extLst>
              </p:cNvPr>
              <p:cNvSpPr txBox="1"/>
              <p:nvPr/>
            </p:nvSpPr>
            <p:spPr>
              <a:xfrm>
                <a:off x="4763079" y="2870600"/>
                <a:ext cx="12727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3663CB62-DFE9-DFD5-122D-18250745B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079" y="2870600"/>
                <a:ext cx="1272784" cy="307777"/>
              </a:xfrm>
              <a:prstGeom prst="rect">
                <a:avLst/>
              </a:prstGeom>
              <a:blipFill>
                <a:blip r:embed="rId7"/>
                <a:stretch>
                  <a:fillRect l="-3349" r="-382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F31A02D9-2BFE-153F-7149-AA14EED61F8A}"/>
                  </a:ext>
                </a:extLst>
              </p:cNvPr>
              <p:cNvSpPr txBox="1"/>
              <p:nvPr/>
            </p:nvSpPr>
            <p:spPr>
              <a:xfrm>
                <a:off x="4763079" y="3645720"/>
                <a:ext cx="12727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F31A02D9-2BFE-153F-7149-AA14EED61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079" y="3645720"/>
                <a:ext cx="1272784" cy="307777"/>
              </a:xfrm>
              <a:prstGeom prst="rect">
                <a:avLst/>
              </a:prstGeom>
              <a:blipFill>
                <a:blip r:embed="rId8"/>
                <a:stretch>
                  <a:fillRect l="-3349" r="-382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AEA09078-D9CF-903B-B754-356112A9A6EB}"/>
                  </a:ext>
                </a:extLst>
              </p:cNvPr>
              <p:cNvSpPr txBox="1"/>
              <p:nvPr/>
            </p:nvSpPr>
            <p:spPr>
              <a:xfrm>
                <a:off x="6840412" y="2837563"/>
                <a:ext cx="14154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AEA09078-D9CF-903B-B754-356112A9A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412" y="2837563"/>
                <a:ext cx="1415452" cy="307777"/>
              </a:xfrm>
              <a:prstGeom prst="rect">
                <a:avLst/>
              </a:prstGeom>
              <a:blipFill>
                <a:blip r:embed="rId9"/>
                <a:stretch>
                  <a:fillRect l="-3017" r="-344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oogle Shape;2025;p61">
            <a:extLst>
              <a:ext uri="{FF2B5EF4-FFF2-40B4-BE49-F238E27FC236}">
                <a16:creationId xmlns:a16="http://schemas.microsoft.com/office/drawing/2014/main" id="{4EE3B405-4550-F34F-FE9B-5DB14F3704F7}"/>
              </a:ext>
            </a:extLst>
          </p:cNvPr>
          <p:cNvGrpSpPr/>
          <p:nvPr/>
        </p:nvGrpSpPr>
        <p:grpSpPr>
          <a:xfrm>
            <a:off x="6146348" y="2099952"/>
            <a:ext cx="514448" cy="520458"/>
            <a:chOff x="4052860" y="1366510"/>
            <a:chExt cx="218208" cy="220767"/>
          </a:xfrm>
        </p:grpSpPr>
        <p:sp>
          <p:nvSpPr>
            <p:cNvPr id="70" name="Google Shape;2026;p61">
              <a:extLst>
                <a:ext uri="{FF2B5EF4-FFF2-40B4-BE49-F238E27FC236}">
                  <a16:creationId xmlns:a16="http://schemas.microsoft.com/office/drawing/2014/main" id="{F9E179BD-6791-6754-739D-33C0587E247F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27;p61">
              <a:extLst>
                <a:ext uri="{FF2B5EF4-FFF2-40B4-BE49-F238E27FC236}">
                  <a16:creationId xmlns:a16="http://schemas.microsoft.com/office/drawing/2014/main" id="{672038CC-1D7A-2F40-4403-674333BEE777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28;p61">
              <a:extLst>
                <a:ext uri="{FF2B5EF4-FFF2-40B4-BE49-F238E27FC236}">
                  <a16:creationId xmlns:a16="http://schemas.microsoft.com/office/drawing/2014/main" id="{2655E028-9B29-44BD-2EA5-84BB8119FA7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29;p61">
              <a:extLst>
                <a:ext uri="{FF2B5EF4-FFF2-40B4-BE49-F238E27FC236}">
                  <a16:creationId xmlns:a16="http://schemas.microsoft.com/office/drawing/2014/main" id="{5B97FD71-B282-3CAF-CA64-B0938AECE8E5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30;p61">
              <a:extLst>
                <a:ext uri="{FF2B5EF4-FFF2-40B4-BE49-F238E27FC236}">
                  <a16:creationId xmlns:a16="http://schemas.microsoft.com/office/drawing/2014/main" id="{5B6DDC56-44E8-D05D-F2DF-83A3809A192B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31;p61">
              <a:extLst>
                <a:ext uri="{FF2B5EF4-FFF2-40B4-BE49-F238E27FC236}">
                  <a16:creationId xmlns:a16="http://schemas.microsoft.com/office/drawing/2014/main" id="{995797B5-6ED3-8863-1C78-D9ED062850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32;p61">
              <a:extLst>
                <a:ext uri="{FF2B5EF4-FFF2-40B4-BE49-F238E27FC236}">
                  <a16:creationId xmlns:a16="http://schemas.microsoft.com/office/drawing/2014/main" id="{576CB928-6CCB-0A25-5BC3-76BF2895CE39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33;p61">
              <a:extLst>
                <a:ext uri="{FF2B5EF4-FFF2-40B4-BE49-F238E27FC236}">
                  <a16:creationId xmlns:a16="http://schemas.microsoft.com/office/drawing/2014/main" id="{71F1F215-5FC9-FA82-B11D-96ACA62BE25A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34;p61">
              <a:extLst>
                <a:ext uri="{FF2B5EF4-FFF2-40B4-BE49-F238E27FC236}">
                  <a16:creationId xmlns:a16="http://schemas.microsoft.com/office/drawing/2014/main" id="{18E6922E-777A-D0E7-80B8-52DCC83DB13C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35;p61">
              <a:extLst>
                <a:ext uri="{FF2B5EF4-FFF2-40B4-BE49-F238E27FC236}">
                  <a16:creationId xmlns:a16="http://schemas.microsoft.com/office/drawing/2014/main" id="{2C9F1202-179C-A350-EC42-B6A84214B9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6;p61">
              <a:extLst>
                <a:ext uri="{FF2B5EF4-FFF2-40B4-BE49-F238E27FC236}">
                  <a16:creationId xmlns:a16="http://schemas.microsoft.com/office/drawing/2014/main" id="{8A783267-6AF8-4306-53EB-9E3DCE77C074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37;p61">
              <a:extLst>
                <a:ext uri="{FF2B5EF4-FFF2-40B4-BE49-F238E27FC236}">
                  <a16:creationId xmlns:a16="http://schemas.microsoft.com/office/drawing/2014/main" id="{94E7F8AC-918F-2E06-35B8-B4DC2DB811AC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38;p61">
              <a:extLst>
                <a:ext uri="{FF2B5EF4-FFF2-40B4-BE49-F238E27FC236}">
                  <a16:creationId xmlns:a16="http://schemas.microsoft.com/office/drawing/2014/main" id="{AD8E4F3D-FD8E-488B-723E-9AABEFF875F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39;p61">
              <a:extLst>
                <a:ext uri="{FF2B5EF4-FFF2-40B4-BE49-F238E27FC236}">
                  <a16:creationId xmlns:a16="http://schemas.microsoft.com/office/drawing/2014/main" id="{36C86BFD-911C-CA8E-D181-BD458850DF50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40;p61">
              <a:extLst>
                <a:ext uri="{FF2B5EF4-FFF2-40B4-BE49-F238E27FC236}">
                  <a16:creationId xmlns:a16="http://schemas.microsoft.com/office/drawing/2014/main" id="{5483107F-1680-F6C4-AEB7-E63EE0E49787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41;p61">
              <a:extLst>
                <a:ext uri="{FF2B5EF4-FFF2-40B4-BE49-F238E27FC236}">
                  <a16:creationId xmlns:a16="http://schemas.microsoft.com/office/drawing/2014/main" id="{D4AD6CA0-C739-49E6-6DAB-B6E9065969D6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42;p61">
              <a:extLst>
                <a:ext uri="{FF2B5EF4-FFF2-40B4-BE49-F238E27FC236}">
                  <a16:creationId xmlns:a16="http://schemas.microsoft.com/office/drawing/2014/main" id="{60BD1730-851B-BA15-0789-0A34C7CA5BC1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43;p61">
              <a:extLst>
                <a:ext uri="{FF2B5EF4-FFF2-40B4-BE49-F238E27FC236}">
                  <a16:creationId xmlns:a16="http://schemas.microsoft.com/office/drawing/2014/main" id="{0BAADCDD-B9B1-14FD-0587-5273C10E5D10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44;p61">
              <a:extLst>
                <a:ext uri="{FF2B5EF4-FFF2-40B4-BE49-F238E27FC236}">
                  <a16:creationId xmlns:a16="http://schemas.microsoft.com/office/drawing/2014/main" id="{EE46A574-6B4D-6C68-2756-FF4CC0E62B0E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45;p61">
              <a:extLst>
                <a:ext uri="{FF2B5EF4-FFF2-40B4-BE49-F238E27FC236}">
                  <a16:creationId xmlns:a16="http://schemas.microsoft.com/office/drawing/2014/main" id="{6040D41C-B314-9A01-D310-05B831F43085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2025;p61">
            <a:extLst>
              <a:ext uri="{FF2B5EF4-FFF2-40B4-BE49-F238E27FC236}">
                <a16:creationId xmlns:a16="http://schemas.microsoft.com/office/drawing/2014/main" id="{4AC4F4B5-7593-FA88-3153-E7C56F1101C8}"/>
              </a:ext>
            </a:extLst>
          </p:cNvPr>
          <p:cNvGrpSpPr/>
          <p:nvPr/>
        </p:nvGrpSpPr>
        <p:grpSpPr>
          <a:xfrm>
            <a:off x="1331461" y="4309195"/>
            <a:ext cx="514448" cy="520458"/>
            <a:chOff x="4052860" y="1366510"/>
            <a:chExt cx="218208" cy="220767"/>
          </a:xfrm>
        </p:grpSpPr>
        <p:sp>
          <p:nvSpPr>
            <p:cNvPr id="91" name="Google Shape;2026;p61">
              <a:extLst>
                <a:ext uri="{FF2B5EF4-FFF2-40B4-BE49-F238E27FC236}">
                  <a16:creationId xmlns:a16="http://schemas.microsoft.com/office/drawing/2014/main" id="{BC97BA2C-5B4D-0DAC-C282-171582678D8E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27;p61">
              <a:extLst>
                <a:ext uri="{FF2B5EF4-FFF2-40B4-BE49-F238E27FC236}">
                  <a16:creationId xmlns:a16="http://schemas.microsoft.com/office/drawing/2014/main" id="{58DFC2A1-B4C5-53E1-67D0-C5996B6BA606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28;p61">
              <a:extLst>
                <a:ext uri="{FF2B5EF4-FFF2-40B4-BE49-F238E27FC236}">
                  <a16:creationId xmlns:a16="http://schemas.microsoft.com/office/drawing/2014/main" id="{3967259E-8919-9234-463C-094CEF12D3B2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29;p61">
              <a:extLst>
                <a:ext uri="{FF2B5EF4-FFF2-40B4-BE49-F238E27FC236}">
                  <a16:creationId xmlns:a16="http://schemas.microsoft.com/office/drawing/2014/main" id="{739D85F9-56D4-26C1-AEC8-DFFB8E394EF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30;p61">
              <a:extLst>
                <a:ext uri="{FF2B5EF4-FFF2-40B4-BE49-F238E27FC236}">
                  <a16:creationId xmlns:a16="http://schemas.microsoft.com/office/drawing/2014/main" id="{DCBBB36A-6B1D-7556-5FD9-E0A326042E19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31;p61">
              <a:extLst>
                <a:ext uri="{FF2B5EF4-FFF2-40B4-BE49-F238E27FC236}">
                  <a16:creationId xmlns:a16="http://schemas.microsoft.com/office/drawing/2014/main" id="{154C88C7-DA76-E57E-6E36-3951D5BF0890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32;p61">
              <a:extLst>
                <a:ext uri="{FF2B5EF4-FFF2-40B4-BE49-F238E27FC236}">
                  <a16:creationId xmlns:a16="http://schemas.microsoft.com/office/drawing/2014/main" id="{3497F33E-18F4-8BAD-22AE-24906ABDC285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33;p61">
              <a:extLst>
                <a:ext uri="{FF2B5EF4-FFF2-40B4-BE49-F238E27FC236}">
                  <a16:creationId xmlns:a16="http://schemas.microsoft.com/office/drawing/2014/main" id="{BDD46CB4-29EB-0A74-AF81-9429F0DFC035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34;p61">
              <a:extLst>
                <a:ext uri="{FF2B5EF4-FFF2-40B4-BE49-F238E27FC236}">
                  <a16:creationId xmlns:a16="http://schemas.microsoft.com/office/drawing/2014/main" id="{A30C2185-556D-6155-670B-166769C59965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35;p61">
              <a:extLst>
                <a:ext uri="{FF2B5EF4-FFF2-40B4-BE49-F238E27FC236}">
                  <a16:creationId xmlns:a16="http://schemas.microsoft.com/office/drawing/2014/main" id="{FD4AB771-6D13-62E5-3C48-8E347DFBF435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36;p61">
              <a:extLst>
                <a:ext uri="{FF2B5EF4-FFF2-40B4-BE49-F238E27FC236}">
                  <a16:creationId xmlns:a16="http://schemas.microsoft.com/office/drawing/2014/main" id="{0C3A7035-E830-F224-39EB-C1529E91D344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37;p61">
              <a:extLst>
                <a:ext uri="{FF2B5EF4-FFF2-40B4-BE49-F238E27FC236}">
                  <a16:creationId xmlns:a16="http://schemas.microsoft.com/office/drawing/2014/main" id="{1644D4B5-3C0E-2FAB-5712-F1E8E162C62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38;p61">
              <a:extLst>
                <a:ext uri="{FF2B5EF4-FFF2-40B4-BE49-F238E27FC236}">
                  <a16:creationId xmlns:a16="http://schemas.microsoft.com/office/drawing/2014/main" id="{B10B9F72-5477-FA55-FC4B-7A0CB7AB6011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39;p61">
              <a:extLst>
                <a:ext uri="{FF2B5EF4-FFF2-40B4-BE49-F238E27FC236}">
                  <a16:creationId xmlns:a16="http://schemas.microsoft.com/office/drawing/2014/main" id="{0270EE9E-D970-1AF2-6AA9-AE8F928B32FA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40;p61">
              <a:extLst>
                <a:ext uri="{FF2B5EF4-FFF2-40B4-BE49-F238E27FC236}">
                  <a16:creationId xmlns:a16="http://schemas.microsoft.com/office/drawing/2014/main" id="{6C72A5EC-A297-0FC5-1F03-311D495173FD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41;p61">
              <a:extLst>
                <a:ext uri="{FF2B5EF4-FFF2-40B4-BE49-F238E27FC236}">
                  <a16:creationId xmlns:a16="http://schemas.microsoft.com/office/drawing/2014/main" id="{AF8CA563-8887-E5A5-1071-C1B68FA88057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42;p61">
              <a:extLst>
                <a:ext uri="{FF2B5EF4-FFF2-40B4-BE49-F238E27FC236}">
                  <a16:creationId xmlns:a16="http://schemas.microsoft.com/office/drawing/2014/main" id="{EFFB0309-0640-D84F-4B7A-FAE7F2325AF5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43;p61">
              <a:extLst>
                <a:ext uri="{FF2B5EF4-FFF2-40B4-BE49-F238E27FC236}">
                  <a16:creationId xmlns:a16="http://schemas.microsoft.com/office/drawing/2014/main" id="{33EACE43-6066-B895-441B-4CC47EC4DBAA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44;p61">
              <a:extLst>
                <a:ext uri="{FF2B5EF4-FFF2-40B4-BE49-F238E27FC236}">
                  <a16:creationId xmlns:a16="http://schemas.microsoft.com/office/drawing/2014/main" id="{13565F65-04F5-24CC-2B0B-CEC6A6BFFED9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45;p61">
              <a:extLst>
                <a:ext uri="{FF2B5EF4-FFF2-40B4-BE49-F238E27FC236}">
                  <a16:creationId xmlns:a16="http://schemas.microsoft.com/office/drawing/2014/main" id="{C29C4935-6953-9EED-0E49-D71A81C6E4ED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2025;p61">
            <a:extLst>
              <a:ext uri="{FF2B5EF4-FFF2-40B4-BE49-F238E27FC236}">
                <a16:creationId xmlns:a16="http://schemas.microsoft.com/office/drawing/2014/main" id="{DA920B58-1933-4817-E455-D6E232C8C6B8}"/>
              </a:ext>
            </a:extLst>
          </p:cNvPr>
          <p:cNvGrpSpPr/>
          <p:nvPr/>
        </p:nvGrpSpPr>
        <p:grpSpPr>
          <a:xfrm>
            <a:off x="8383413" y="3611862"/>
            <a:ext cx="514448" cy="520458"/>
            <a:chOff x="4052860" y="1366510"/>
            <a:chExt cx="218208" cy="220767"/>
          </a:xfrm>
        </p:grpSpPr>
        <p:sp>
          <p:nvSpPr>
            <p:cNvPr id="112" name="Google Shape;2026;p61">
              <a:extLst>
                <a:ext uri="{FF2B5EF4-FFF2-40B4-BE49-F238E27FC236}">
                  <a16:creationId xmlns:a16="http://schemas.microsoft.com/office/drawing/2014/main" id="{95A017BE-087B-E861-8AE0-9EA5E336A060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27;p61">
              <a:extLst>
                <a:ext uri="{FF2B5EF4-FFF2-40B4-BE49-F238E27FC236}">
                  <a16:creationId xmlns:a16="http://schemas.microsoft.com/office/drawing/2014/main" id="{DCC0FC23-B25E-8C75-D324-FD0F015D603A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28;p61">
              <a:extLst>
                <a:ext uri="{FF2B5EF4-FFF2-40B4-BE49-F238E27FC236}">
                  <a16:creationId xmlns:a16="http://schemas.microsoft.com/office/drawing/2014/main" id="{1C83D79F-870D-E81A-9EED-2C3EAF6E71F9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29;p61">
              <a:extLst>
                <a:ext uri="{FF2B5EF4-FFF2-40B4-BE49-F238E27FC236}">
                  <a16:creationId xmlns:a16="http://schemas.microsoft.com/office/drawing/2014/main" id="{D4693AE6-8532-6FED-809A-0618B7436A66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30;p61">
              <a:extLst>
                <a:ext uri="{FF2B5EF4-FFF2-40B4-BE49-F238E27FC236}">
                  <a16:creationId xmlns:a16="http://schemas.microsoft.com/office/drawing/2014/main" id="{ED6BA56A-30B5-7288-55A1-7848E6BF79FB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31;p61">
              <a:extLst>
                <a:ext uri="{FF2B5EF4-FFF2-40B4-BE49-F238E27FC236}">
                  <a16:creationId xmlns:a16="http://schemas.microsoft.com/office/drawing/2014/main" id="{475CC094-5EB9-7635-A31A-9E0EC3372FEE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32;p61">
              <a:extLst>
                <a:ext uri="{FF2B5EF4-FFF2-40B4-BE49-F238E27FC236}">
                  <a16:creationId xmlns:a16="http://schemas.microsoft.com/office/drawing/2014/main" id="{9EEC490E-E5DD-7C35-DE97-ECCDA5D6D5E0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33;p61">
              <a:extLst>
                <a:ext uri="{FF2B5EF4-FFF2-40B4-BE49-F238E27FC236}">
                  <a16:creationId xmlns:a16="http://schemas.microsoft.com/office/drawing/2014/main" id="{D1BCDB4E-0F83-0DFC-D752-2510D579B799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34;p61">
              <a:extLst>
                <a:ext uri="{FF2B5EF4-FFF2-40B4-BE49-F238E27FC236}">
                  <a16:creationId xmlns:a16="http://schemas.microsoft.com/office/drawing/2014/main" id="{0E6F09BE-2A28-F4CD-2D29-38EF7F05296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35;p61">
              <a:extLst>
                <a:ext uri="{FF2B5EF4-FFF2-40B4-BE49-F238E27FC236}">
                  <a16:creationId xmlns:a16="http://schemas.microsoft.com/office/drawing/2014/main" id="{0EB564EB-FE0C-E662-4A10-C339D9ACECE7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36;p61">
              <a:extLst>
                <a:ext uri="{FF2B5EF4-FFF2-40B4-BE49-F238E27FC236}">
                  <a16:creationId xmlns:a16="http://schemas.microsoft.com/office/drawing/2014/main" id="{828012EB-F032-605D-927C-2FADF29D1324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37;p61">
              <a:extLst>
                <a:ext uri="{FF2B5EF4-FFF2-40B4-BE49-F238E27FC236}">
                  <a16:creationId xmlns:a16="http://schemas.microsoft.com/office/drawing/2014/main" id="{2936858D-D393-FB30-5938-901E94938ED2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38;p61">
              <a:extLst>
                <a:ext uri="{FF2B5EF4-FFF2-40B4-BE49-F238E27FC236}">
                  <a16:creationId xmlns:a16="http://schemas.microsoft.com/office/drawing/2014/main" id="{28A50130-BAB9-0F87-A5B1-C1719811F40D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39;p61">
              <a:extLst>
                <a:ext uri="{FF2B5EF4-FFF2-40B4-BE49-F238E27FC236}">
                  <a16:creationId xmlns:a16="http://schemas.microsoft.com/office/drawing/2014/main" id="{C5BC697A-D6BE-D8A4-5BD6-0D277864AB46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40;p61">
              <a:extLst>
                <a:ext uri="{FF2B5EF4-FFF2-40B4-BE49-F238E27FC236}">
                  <a16:creationId xmlns:a16="http://schemas.microsoft.com/office/drawing/2014/main" id="{A14C522A-48B9-0E4D-3465-6D8C4B0BF613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41;p61">
              <a:extLst>
                <a:ext uri="{FF2B5EF4-FFF2-40B4-BE49-F238E27FC236}">
                  <a16:creationId xmlns:a16="http://schemas.microsoft.com/office/drawing/2014/main" id="{25097960-1D32-DEEA-D58E-799135429519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42;p61">
              <a:extLst>
                <a:ext uri="{FF2B5EF4-FFF2-40B4-BE49-F238E27FC236}">
                  <a16:creationId xmlns:a16="http://schemas.microsoft.com/office/drawing/2014/main" id="{E345B356-98B2-4751-E404-8453AEED2A65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43;p61">
              <a:extLst>
                <a:ext uri="{FF2B5EF4-FFF2-40B4-BE49-F238E27FC236}">
                  <a16:creationId xmlns:a16="http://schemas.microsoft.com/office/drawing/2014/main" id="{61EEBF93-2151-9EFC-DECE-58531A784443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44;p61">
              <a:extLst>
                <a:ext uri="{FF2B5EF4-FFF2-40B4-BE49-F238E27FC236}">
                  <a16:creationId xmlns:a16="http://schemas.microsoft.com/office/drawing/2014/main" id="{16152322-30AF-A593-FD84-3B4A80203669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45;p61">
              <a:extLst>
                <a:ext uri="{FF2B5EF4-FFF2-40B4-BE49-F238E27FC236}">
                  <a16:creationId xmlns:a16="http://schemas.microsoft.com/office/drawing/2014/main" id="{B9294086-7E5E-E034-0656-B3774D96D71D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3407;p77">
            <a:extLst>
              <a:ext uri="{FF2B5EF4-FFF2-40B4-BE49-F238E27FC236}">
                <a16:creationId xmlns:a16="http://schemas.microsoft.com/office/drawing/2014/main" id="{7D9EC827-4827-1A39-CE96-8D5E6D105E1A}"/>
              </a:ext>
            </a:extLst>
          </p:cNvPr>
          <p:cNvGrpSpPr/>
          <p:nvPr/>
        </p:nvGrpSpPr>
        <p:grpSpPr>
          <a:xfrm>
            <a:off x="3868310" y="4228750"/>
            <a:ext cx="1139460" cy="800738"/>
            <a:chOff x="5294052" y="3835494"/>
            <a:chExt cx="665728" cy="561790"/>
          </a:xfrm>
        </p:grpSpPr>
        <p:sp>
          <p:nvSpPr>
            <p:cNvPr id="133" name="Google Shape;3408;p77">
              <a:extLst>
                <a:ext uri="{FF2B5EF4-FFF2-40B4-BE49-F238E27FC236}">
                  <a16:creationId xmlns:a16="http://schemas.microsoft.com/office/drawing/2014/main" id="{C804D58A-B088-5F89-6B02-138A5253F147}"/>
                </a:ext>
              </a:extLst>
            </p:cNvPr>
            <p:cNvSpPr/>
            <p:nvPr/>
          </p:nvSpPr>
          <p:spPr>
            <a:xfrm>
              <a:off x="5387690" y="3913680"/>
              <a:ext cx="482762" cy="359090"/>
            </a:xfrm>
            <a:custGeom>
              <a:avLst/>
              <a:gdLst/>
              <a:ahLst/>
              <a:cxnLst/>
              <a:rect l="l" t="t" r="r" b="b"/>
              <a:pathLst>
                <a:path w="14529" h="10807" extrusionOk="0">
                  <a:moveTo>
                    <a:pt x="2146" y="0"/>
                  </a:moveTo>
                  <a:cubicBezTo>
                    <a:pt x="1" y="3128"/>
                    <a:pt x="750" y="7342"/>
                    <a:pt x="3775" y="9487"/>
                  </a:cubicBezTo>
                  <a:cubicBezTo>
                    <a:pt x="4997" y="10383"/>
                    <a:pt x="6391" y="10806"/>
                    <a:pt x="7770" y="10806"/>
                  </a:cubicBezTo>
                  <a:cubicBezTo>
                    <a:pt x="9892" y="10806"/>
                    <a:pt x="11976" y="9805"/>
                    <a:pt x="13339" y="7988"/>
                  </a:cubicBezTo>
                  <a:cubicBezTo>
                    <a:pt x="13986" y="7006"/>
                    <a:pt x="14425" y="5946"/>
                    <a:pt x="14528" y="4860"/>
                  </a:cubicBezTo>
                  <a:lnTo>
                    <a:pt x="14425" y="4757"/>
                  </a:lnTo>
                  <a:cubicBezTo>
                    <a:pt x="13339" y="3878"/>
                    <a:pt x="11530" y="3025"/>
                    <a:pt x="8712" y="1836"/>
                  </a:cubicBezTo>
                  <a:cubicBezTo>
                    <a:pt x="5377" y="543"/>
                    <a:pt x="3335" y="0"/>
                    <a:pt x="2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09;p77">
              <a:extLst>
                <a:ext uri="{FF2B5EF4-FFF2-40B4-BE49-F238E27FC236}">
                  <a16:creationId xmlns:a16="http://schemas.microsoft.com/office/drawing/2014/main" id="{DE8D4D6D-C1D7-173D-D194-03478CD432D7}"/>
                </a:ext>
              </a:extLst>
            </p:cNvPr>
            <p:cNvSpPr/>
            <p:nvPr/>
          </p:nvSpPr>
          <p:spPr>
            <a:xfrm>
              <a:off x="5462420" y="3920160"/>
              <a:ext cx="401156" cy="152714"/>
            </a:xfrm>
            <a:custGeom>
              <a:avLst/>
              <a:gdLst/>
              <a:ahLst/>
              <a:cxnLst/>
              <a:rect l="l" t="t" r="r" b="b"/>
              <a:pathLst>
                <a:path w="12073" h="4596" extrusionOk="0">
                  <a:moveTo>
                    <a:pt x="235" y="0"/>
                  </a:moveTo>
                  <a:cubicBezTo>
                    <a:pt x="162" y="0"/>
                    <a:pt x="118" y="12"/>
                    <a:pt x="104" y="38"/>
                  </a:cubicBezTo>
                  <a:cubicBezTo>
                    <a:pt x="0" y="348"/>
                    <a:pt x="2586" y="1537"/>
                    <a:pt x="5817" y="2726"/>
                  </a:cubicBezTo>
                  <a:cubicBezTo>
                    <a:pt x="8782" y="3876"/>
                    <a:pt x="11257" y="4596"/>
                    <a:pt x="11841" y="4596"/>
                  </a:cubicBezTo>
                  <a:cubicBezTo>
                    <a:pt x="11914" y="4596"/>
                    <a:pt x="11958" y="4584"/>
                    <a:pt x="11969" y="4562"/>
                  </a:cubicBezTo>
                  <a:cubicBezTo>
                    <a:pt x="12073" y="4329"/>
                    <a:pt x="9488" y="3166"/>
                    <a:pt x="6153" y="1873"/>
                  </a:cubicBezTo>
                  <a:cubicBezTo>
                    <a:pt x="3274" y="814"/>
                    <a:pt x="825" y="0"/>
                    <a:pt x="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10;p77">
              <a:extLst>
                <a:ext uri="{FF2B5EF4-FFF2-40B4-BE49-F238E27FC236}">
                  <a16:creationId xmlns:a16="http://schemas.microsoft.com/office/drawing/2014/main" id="{281E2806-931C-6BE2-5557-279E5265636F}"/>
                </a:ext>
              </a:extLst>
            </p:cNvPr>
            <p:cNvSpPr/>
            <p:nvPr/>
          </p:nvSpPr>
          <p:spPr>
            <a:xfrm>
              <a:off x="5409155" y="3978077"/>
              <a:ext cx="408034" cy="274659"/>
            </a:xfrm>
            <a:custGeom>
              <a:avLst/>
              <a:gdLst/>
              <a:ahLst/>
              <a:cxnLst/>
              <a:rect l="l" t="t" r="r" b="b"/>
              <a:pathLst>
                <a:path w="12280" h="8266" extrusionOk="0">
                  <a:moveTo>
                    <a:pt x="2146" y="1"/>
                  </a:moveTo>
                  <a:cubicBezTo>
                    <a:pt x="2146" y="1"/>
                    <a:pt x="2043" y="1"/>
                    <a:pt x="1940" y="130"/>
                  </a:cubicBezTo>
                  <a:lnTo>
                    <a:pt x="1940" y="234"/>
                  </a:lnTo>
                  <a:cubicBezTo>
                    <a:pt x="1500" y="1293"/>
                    <a:pt x="1" y="6257"/>
                    <a:pt x="4628" y="7885"/>
                  </a:cubicBezTo>
                  <a:cubicBezTo>
                    <a:pt x="5455" y="8153"/>
                    <a:pt x="6215" y="8266"/>
                    <a:pt x="6907" y="8266"/>
                  </a:cubicBezTo>
                  <a:cubicBezTo>
                    <a:pt x="9825" y="8266"/>
                    <a:pt x="11549" y="6260"/>
                    <a:pt x="12176" y="5404"/>
                  </a:cubicBezTo>
                  <a:cubicBezTo>
                    <a:pt x="12280" y="5171"/>
                    <a:pt x="12280" y="5068"/>
                    <a:pt x="12176" y="4964"/>
                  </a:cubicBezTo>
                  <a:cubicBezTo>
                    <a:pt x="12176" y="4964"/>
                    <a:pt x="12047" y="4861"/>
                    <a:pt x="11944" y="4861"/>
                  </a:cubicBezTo>
                  <a:cubicBezTo>
                    <a:pt x="11633" y="4861"/>
                    <a:pt x="10987" y="4654"/>
                    <a:pt x="10005" y="4111"/>
                  </a:cubicBezTo>
                  <a:cubicBezTo>
                    <a:pt x="8402" y="3129"/>
                    <a:pt x="6463" y="544"/>
                    <a:pt x="214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11;p77">
              <a:extLst>
                <a:ext uri="{FF2B5EF4-FFF2-40B4-BE49-F238E27FC236}">
                  <a16:creationId xmlns:a16="http://schemas.microsoft.com/office/drawing/2014/main" id="{4E641B8B-2F92-F6BF-9360-81BAE2B65181}"/>
                </a:ext>
              </a:extLst>
            </p:cNvPr>
            <p:cNvSpPr/>
            <p:nvPr/>
          </p:nvSpPr>
          <p:spPr>
            <a:xfrm>
              <a:off x="5473585" y="3978077"/>
              <a:ext cx="340183" cy="176139"/>
            </a:xfrm>
            <a:custGeom>
              <a:avLst/>
              <a:gdLst/>
              <a:ahLst/>
              <a:cxnLst/>
              <a:rect l="l" t="t" r="r" b="b"/>
              <a:pathLst>
                <a:path w="10238" h="5301" extrusionOk="0">
                  <a:moveTo>
                    <a:pt x="207" y="1"/>
                  </a:moveTo>
                  <a:cubicBezTo>
                    <a:pt x="104" y="1"/>
                    <a:pt x="104" y="1"/>
                    <a:pt x="1" y="130"/>
                  </a:cubicBezTo>
                  <a:cubicBezTo>
                    <a:pt x="104" y="544"/>
                    <a:pt x="543" y="983"/>
                    <a:pt x="854" y="1293"/>
                  </a:cubicBezTo>
                  <a:cubicBezTo>
                    <a:pt x="1293" y="1836"/>
                    <a:pt x="1836" y="2379"/>
                    <a:pt x="2353" y="2819"/>
                  </a:cubicBezTo>
                  <a:cubicBezTo>
                    <a:pt x="3645" y="3775"/>
                    <a:pt x="4938" y="4421"/>
                    <a:pt x="6463" y="4964"/>
                  </a:cubicBezTo>
                  <a:cubicBezTo>
                    <a:pt x="7213" y="5171"/>
                    <a:pt x="7859" y="5300"/>
                    <a:pt x="8609" y="5300"/>
                  </a:cubicBezTo>
                  <a:cubicBezTo>
                    <a:pt x="9152" y="5300"/>
                    <a:pt x="9694" y="5171"/>
                    <a:pt x="10237" y="4964"/>
                  </a:cubicBezTo>
                  <a:cubicBezTo>
                    <a:pt x="10237" y="4964"/>
                    <a:pt x="10108" y="4861"/>
                    <a:pt x="10005" y="4861"/>
                  </a:cubicBezTo>
                  <a:cubicBezTo>
                    <a:pt x="9694" y="4861"/>
                    <a:pt x="9048" y="4654"/>
                    <a:pt x="8066" y="4111"/>
                  </a:cubicBezTo>
                  <a:cubicBezTo>
                    <a:pt x="6463" y="3129"/>
                    <a:pt x="4524" y="544"/>
                    <a:pt x="207" y="1"/>
                  </a:cubicBezTo>
                  <a:close/>
                </a:path>
              </a:pathLst>
            </a:custGeom>
            <a:solidFill>
              <a:srgbClr val="1C0505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12;p77">
              <a:extLst>
                <a:ext uri="{FF2B5EF4-FFF2-40B4-BE49-F238E27FC236}">
                  <a16:creationId xmlns:a16="http://schemas.microsoft.com/office/drawing/2014/main" id="{18F46754-FF58-EA70-434D-87EE63D66DB8}"/>
                </a:ext>
              </a:extLst>
            </p:cNvPr>
            <p:cNvSpPr/>
            <p:nvPr/>
          </p:nvSpPr>
          <p:spPr>
            <a:xfrm>
              <a:off x="5806002" y="4095307"/>
              <a:ext cx="41169" cy="58912"/>
            </a:xfrm>
            <a:custGeom>
              <a:avLst/>
              <a:gdLst/>
              <a:ahLst/>
              <a:cxnLst/>
              <a:rect l="l" t="t" r="r" b="b"/>
              <a:pathLst>
                <a:path w="1239" h="1773" extrusionOk="0">
                  <a:moveTo>
                    <a:pt x="1053" y="0"/>
                  </a:moveTo>
                  <a:cubicBezTo>
                    <a:pt x="920" y="0"/>
                    <a:pt x="721" y="132"/>
                    <a:pt x="543" y="350"/>
                  </a:cubicBezTo>
                  <a:cubicBezTo>
                    <a:pt x="337" y="583"/>
                    <a:pt x="233" y="893"/>
                    <a:pt x="104" y="1126"/>
                  </a:cubicBezTo>
                  <a:cubicBezTo>
                    <a:pt x="1" y="1333"/>
                    <a:pt x="1" y="1436"/>
                    <a:pt x="1" y="1540"/>
                  </a:cubicBezTo>
                  <a:cubicBezTo>
                    <a:pt x="104" y="1772"/>
                    <a:pt x="233" y="1772"/>
                    <a:pt x="337" y="1772"/>
                  </a:cubicBezTo>
                  <a:cubicBezTo>
                    <a:pt x="440" y="1772"/>
                    <a:pt x="647" y="1643"/>
                    <a:pt x="750" y="1436"/>
                  </a:cubicBezTo>
                  <a:cubicBezTo>
                    <a:pt x="983" y="1126"/>
                    <a:pt x="1190" y="687"/>
                    <a:pt x="1190" y="350"/>
                  </a:cubicBezTo>
                  <a:cubicBezTo>
                    <a:pt x="1239" y="106"/>
                    <a:pt x="1172" y="0"/>
                    <a:pt x="1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13;p77">
              <a:extLst>
                <a:ext uri="{FF2B5EF4-FFF2-40B4-BE49-F238E27FC236}">
                  <a16:creationId xmlns:a16="http://schemas.microsoft.com/office/drawing/2014/main" id="{CE6DDC4A-8A6D-B7AE-F394-21D21031FDD2}"/>
                </a:ext>
              </a:extLst>
            </p:cNvPr>
            <p:cNvSpPr/>
            <p:nvPr/>
          </p:nvSpPr>
          <p:spPr>
            <a:xfrm>
              <a:off x="5784536" y="4166516"/>
              <a:ext cx="29240" cy="24323"/>
            </a:xfrm>
            <a:custGeom>
              <a:avLst/>
              <a:gdLst/>
              <a:ahLst/>
              <a:cxnLst/>
              <a:rect l="l" t="t" r="r" b="b"/>
              <a:pathLst>
                <a:path w="880" h="732" extrusionOk="0">
                  <a:moveTo>
                    <a:pt x="467" y="0"/>
                  </a:moveTo>
                  <a:cubicBezTo>
                    <a:pt x="325" y="0"/>
                    <a:pt x="195" y="73"/>
                    <a:pt x="104" y="146"/>
                  </a:cubicBezTo>
                  <a:cubicBezTo>
                    <a:pt x="0" y="379"/>
                    <a:pt x="104" y="586"/>
                    <a:pt x="233" y="689"/>
                  </a:cubicBezTo>
                  <a:cubicBezTo>
                    <a:pt x="294" y="719"/>
                    <a:pt x="354" y="732"/>
                    <a:pt x="412" y="732"/>
                  </a:cubicBezTo>
                  <a:cubicBezTo>
                    <a:pt x="552" y="732"/>
                    <a:pt x="677" y="659"/>
                    <a:pt x="750" y="586"/>
                  </a:cubicBezTo>
                  <a:cubicBezTo>
                    <a:pt x="879" y="482"/>
                    <a:pt x="750" y="275"/>
                    <a:pt x="647" y="43"/>
                  </a:cubicBezTo>
                  <a:cubicBezTo>
                    <a:pt x="586" y="13"/>
                    <a:pt x="525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14;p77">
              <a:extLst>
                <a:ext uri="{FF2B5EF4-FFF2-40B4-BE49-F238E27FC236}">
                  <a16:creationId xmlns:a16="http://schemas.microsoft.com/office/drawing/2014/main" id="{E7174925-A354-7BDB-7341-B474E01D1E25}"/>
                </a:ext>
              </a:extLst>
            </p:cNvPr>
            <p:cNvSpPr/>
            <p:nvPr/>
          </p:nvSpPr>
          <p:spPr>
            <a:xfrm>
              <a:off x="5483886" y="4035662"/>
              <a:ext cx="128889" cy="113140"/>
            </a:xfrm>
            <a:custGeom>
              <a:avLst/>
              <a:gdLst/>
              <a:ahLst/>
              <a:cxnLst/>
              <a:rect l="l" t="t" r="r" b="b"/>
              <a:pathLst>
                <a:path w="3879" h="3405" extrusionOk="0">
                  <a:moveTo>
                    <a:pt x="2003" y="1"/>
                  </a:moveTo>
                  <a:cubicBezTo>
                    <a:pt x="1323" y="1"/>
                    <a:pt x="658" y="403"/>
                    <a:pt x="337" y="1086"/>
                  </a:cubicBezTo>
                  <a:cubicBezTo>
                    <a:pt x="1" y="1939"/>
                    <a:pt x="440" y="2921"/>
                    <a:pt x="1293" y="3231"/>
                  </a:cubicBezTo>
                  <a:cubicBezTo>
                    <a:pt x="1530" y="3349"/>
                    <a:pt x="1772" y="3404"/>
                    <a:pt x="2008" y="3404"/>
                  </a:cubicBezTo>
                  <a:cubicBezTo>
                    <a:pt x="2650" y="3404"/>
                    <a:pt x="3247" y="3002"/>
                    <a:pt x="3568" y="2378"/>
                  </a:cubicBezTo>
                  <a:cubicBezTo>
                    <a:pt x="3878" y="1499"/>
                    <a:pt x="3465" y="543"/>
                    <a:pt x="2586" y="103"/>
                  </a:cubicBezTo>
                  <a:cubicBezTo>
                    <a:pt x="2395" y="34"/>
                    <a:pt x="2199" y="1"/>
                    <a:pt x="2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15;p77">
              <a:extLst>
                <a:ext uri="{FF2B5EF4-FFF2-40B4-BE49-F238E27FC236}">
                  <a16:creationId xmlns:a16="http://schemas.microsoft.com/office/drawing/2014/main" id="{38C59642-FBF7-0155-4565-8C5DDF260B8F}"/>
                </a:ext>
              </a:extLst>
            </p:cNvPr>
            <p:cNvSpPr/>
            <p:nvPr/>
          </p:nvSpPr>
          <p:spPr>
            <a:xfrm>
              <a:off x="5498506" y="4045896"/>
              <a:ext cx="100513" cy="90877"/>
            </a:xfrm>
            <a:custGeom>
              <a:avLst/>
              <a:gdLst/>
              <a:ahLst/>
              <a:cxnLst/>
              <a:rect l="l" t="t" r="r" b="b"/>
              <a:pathLst>
                <a:path w="3025" h="2735" extrusionOk="0">
                  <a:moveTo>
                    <a:pt x="1458" y="1"/>
                  </a:moveTo>
                  <a:cubicBezTo>
                    <a:pt x="927" y="1"/>
                    <a:pt x="455" y="329"/>
                    <a:pt x="207" y="881"/>
                  </a:cubicBezTo>
                  <a:cubicBezTo>
                    <a:pt x="0" y="1527"/>
                    <a:pt x="310" y="2380"/>
                    <a:pt x="957" y="2613"/>
                  </a:cubicBezTo>
                  <a:cubicBezTo>
                    <a:pt x="1163" y="2696"/>
                    <a:pt x="1368" y="2734"/>
                    <a:pt x="1563" y="2734"/>
                  </a:cubicBezTo>
                  <a:cubicBezTo>
                    <a:pt x="2100" y="2734"/>
                    <a:pt x="2564" y="2441"/>
                    <a:pt x="2792" y="1967"/>
                  </a:cubicBezTo>
                  <a:cubicBezTo>
                    <a:pt x="3025" y="1191"/>
                    <a:pt x="2689" y="442"/>
                    <a:pt x="2042" y="131"/>
                  </a:cubicBezTo>
                  <a:cubicBezTo>
                    <a:pt x="1845" y="43"/>
                    <a:pt x="1648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16;p77">
              <a:extLst>
                <a:ext uri="{FF2B5EF4-FFF2-40B4-BE49-F238E27FC236}">
                  <a16:creationId xmlns:a16="http://schemas.microsoft.com/office/drawing/2014/main" id="{F2136135-82A0-F6BD-5F7E-EF76D973306F}"/>
                </a:ext>
              </a:extLst>
            </p:cNvPr>
            <p:cNvSpPr/>
            <p:nvPr/>
          </p:nvSpPr>
          <p:spPr>
            <a:xfrm>
              <a:off x="5637633" y="4101587"/>
              <a:ext cx="133176" cy="113538"/>
            </a:xfrm>
            <a:custGeom>
              <a:avLst/>
              <a:gdLst/>
              <a:ahLst/>
              <a:cxnLst/>
              <a:rect l="l" t="t" r="r" b="b"/>
              <a:pathLst>
                <a:path w="4008" h="3417" extrusionOk="0">
                  <a:moveTo>
                    <a:pt x="1950" y="0"/>
                  </a:moveTo>
                  <a:cubicBezTo>
                    <a:pt x="1269" y="0"/>
                    <a:pt x="687" y="395"/>
                    <a:pt x="440" y="1040"/>
                  </a:cubicBezTo>
                  <a:cubicBezTo>
                    <a:pt x="1" y="1893"/>
                    <a:pt x="440" y="2979"/>
                    <a:pt x="1293" y="3289"/>
                  </a:cubicBezTo>
                  <a:cubicBezTo>
                    <a:pt x="1541" y="3374"/>
                    <a:pt x="1788" y="3416"/>
                    <a:pt x="2023" y="3416"/>
                  </a:cubicBezTo>
                  <a:cubicBezTo>
                    <a:pt x="2719" y="3416"/>
                    <a:pt x="3317" y="3048"/>
                    <a:pt x="3568" y="2333"/>
                  </a:cubicBezTo>
                  <a:cubicBezTo>
                    <a:pt x="4008" y="1454"/>
                    <a:pt x="3568" y="498"/>
                    <a:pt x="2715" y="161"/>
                  </a:cubicBezTo>
                  <a:cubicBezTo>
                    <a:pt x="2455" y="52"/>
                    <a:pt x="2196" y="0"/>
                    <a:pt x="1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17;p77">
              <a:extLst>
                <a:ext uri="{FF2B5EF4-FFF2-40B4-BE49-F238E27FC236}">
                  <a16:creationId xmlns:a16="http://schemas.microsoft.com/office/drawing/2014/main" id="{00D372B8-4800-0990-DC96-A67945E9BA1D}"/>
                </a:ext>
              </a:extLst>
            </p:cNvPr>
            <p:cNvSpPr/>
            <p:nvPr/>
          </p:nvSpPr>
          <p:spPr>
            <a:xfrm>
              <a:off x="5652254" y="4113716"/>
              <a:ext cx="103969" cy="90844"/>
            </a:xfrm>
            <a:custGeom>
              <a:avLst/>
              <a:gdLst/>
              <a:ahLst/>
              <a:cxnLst/>
              <a:rect l="l" t="t" r="r" b="b"/>
              <a:pathLst>
                <a:path w="3129" h="2734" extrusionOk="0">
                  <a:moveTo>
                    <a:pt x="1492" y="0"/>
                  </a:moveTo>
                  <a:cubicBezTo>
                    <a:pt x="983" y="0"/>
                    <a:pt x="488" y="307"/>
                    <a:pt x="336" y="779"/>
                  </a:cubicBezTo>
                  <a:cubicBezTo>
                    <a:pt x="0" y="1528"/>
                    <a:pt x="336" y="2278"/>
                    <a:pt x="1086" y="2614"/>
                  </a:cubicBezTo>
                  <a:cubicBezTo>
                    <a:pt x="1254" y="2695"/>
                    <a:pt x="1436" y="2733"/>
                    <a:pt x="1617" y="2733"/>
                  </a:cubicBezTo>
                  <a:cubicBezTo>
                    <a:pt x="2132" y="2733"/>
                    <a:pt x="2639" y="2419"/>
                    <a:pt x="2792" y="1864"/>
                  </a:cubicBezTo>
                  <a:cubicBezTo>
                    <a:pt x="3128" y="1218"/>
                    <a:pt x="2792" y="339"/>
                    <a:pt x="2043" y="133"/>
                  </a:cubicBezTo>
                  <a:cubicBezTo>
                    <a:pt x="1868" y="42"/>
                    <a:pt x="1679" y="0"/>
                    <a:pt x="1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18;p77">
              <a:extLst>
                <a:ext uri="{FF2B5EF4-FFF2-40B4-BE49-F238E27FC236}">
                  <a16:creationId xmlns:a16="http://schemas.microsoft.com/office/drawing/2014/main" id="{DA8B9A13-B69F-A574-2357-1A15B369FA53}"/>
                </a:ext>
              </a:extLst>
            </p:cNvPr>
            <p:cNvSpPr/>
            <p:nvPr/>
          </p:nvSpPr>
          <p:spPr>
            <a:xfrm>
              <a:off x="5580946" y="4146446"/>
              <a:ext cx="64461" cy="42996"/>
            </a:xfrm>
            <a:custGeom>
              <a:avLst/>
              <a:gdLst/>
              <a:ahLst/>
              <a:cxnLst/>
              <a:rect l="l" t="t" r="r" b="b"/>
              <a:pathLst>
                <a:path w="1940" h="1294" extrusionOk="0">
                  <a:moveTo>
                    <a:pt x="208" y="1"/>
                  </a:moveTo>
                  <a:cubicBezTo>
                    <a:pt x="104" y="1"/>
                    <a:pt x="1" y="233"/>
                    <a:pt x="1" y="337"/>
                  </a:cubicBezTo>
                  <a:cubicBezTo>
                    <a:pt x="104" y="647"/>
                    <a:pt x="311" y="983"/>
                    <a:pt x="647" y="1190"/>
                  </a:cubicBezTo>
                  <a:cubicBezTo>
                    <a:pt x="854" y="1293"/>
                    <a:pt x="1061" y="1293"/>
                    <a:pt x="1293" y="1293"/>
                  </a:cubicBezTo>
                  <a:cubicBezTo>
                    <a:pt x="1397" y="1293"/>
                    <a:pt x="1500" y="1293"/>
                    <a:pt x="1707" y="1190"/>
                  </a:cubicBezTo>
                  <a:cubicBezTo>
                    <a:pt x="1836" y="1190"/>
                    <a:pt x="1940" y="1086"/>
                    <a:pt x="1836" y="879"/>
                  </a:cubicBezTo>
                  <a:cubicBezTo>
                    <a:pt x="1836" y="787"/>
                    <a:pt x="1718" y="708"/>
                    <a:pt x="1612" y="708"/>
                  </a:cubicBezTo>
                  <a:cubicBezTo>
                    <a:pt x="1570" y="708"/>
                    <a:pt x="1530" y="721"/>
                    <a:pt x="1500" y="750"/>
                  </a:cubicBezTo>
                  <a:lnTo>
                    <a:pt x="1293" y="750"/>
                  </a:lnTo>
                  <a:cubicBezTo>
                    <a:pt x="1190" y="750"/>
                    <a:pt x="1061" y="750"/>
                    <a:pt x="957" y="647"/>
                  </a:cubicBezTo>
                  <a:cubicBezTo>
                    <a:pt x="750" y="543"/>
                    <a:pt x="647" y="440"/>
                    <a:pt x="544" y="233"/>
                  </a:cubicBezTo>
                  <a:cubicBezTo>
                    <a:pt x="544" y="1"/>
                    <a:pt x="311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19;p77">
              <a:extLst>
                <a:ext uri="{FF2B5EF4-FFF2-40B4-BE49-F238E27FC236}">
                  <a16:creationId xmlns:a16="http://schemas.microsoft.com/office/drawing/2014/main" id="{52B66F04-F3A0-4288-A2A7-B0BC35166166}"/>
                </a:ext>
              </a:extLst>
            </p:cNvPr>
            <p:cNvSpPr/>
            <p:nvPr/>
          </p:nvSpPr>
          <p:spPr>
            <a:xfrm>
              <a:off x="5655676" y="3835494"/>
              <a:ext cx="57583" cy="132312"/>
            </a:xfrm>
            <a:custGeom>
              <a:avLst/>
              <a:gdLst/>
              <a:ahLst/>
              <a:cxnLst/>
              <a:rect l="l" t="t" r="r" b="b"/>
              <a:pathLst>
                <a:path w="1733" h="3982" extrusionOk="0">
                  <a:moveTo>
                    <a:pt x="970" y="1"/>
                  </a:moveTo>
                  <a:cubicBezTo>
                    <a:pt x="809" y="1"/>
                    <a:pt x="647" y="52"/>
                    <a:pt x="544" y="104"/>
                  </a:cubicBezTo>
                  <a:cubicBezTo>
                    <a:pt x="337" y="311"/>
                    <a:pt x="104" y="647"/>
                    <a:pt x="104" y="957"/>
                  </a:cubicBezTo>
                  <a:cubicBezTo>
                    <a:pt x="1" y="1603"/>
                    <a:pt x="104" y="2250"/>
                    <a:pt x="233" y="2896"/>
                  </a:cubicBezTo>
                  <a:cubicBezTo>
                    <a:pt x="337" y="3232"/>
                    <a:pt x="337" y="3646"/>
                    <a:pt x="544" y="3982"/>
                  </a:cubicBezTo>
                  <a:cubicBezTo>
                    <a:pt x="750" y="3646"/>
                    <a:pt x="1087" y="2896"/>
                    <a:pt x="1190" y="2586"/>
                  </a:cubicBezTo>
                  <a:cubicBezTo>
                    <a:pt x="1526" y="1940"/>
                    <a:pt x="1733" y="1293"/>
                    <a:pt x="1629" y="647"/>
                  </a:cubicBezTo>
                  <a:cubicBezTo>
                    <a:pt x="1629" y="544"/>
                    <a:pt x="1526" y="311"/>
                    <a:pt x="1397" y="208"/>
                  </a:cubicBezTo>
                  <a:cubicBezTo>
                    <a:pt x="1293" y="52"/>
                    <a:pt x="1132" y="1"/>
                    <a:pt x="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20;p77">
              <a:extLst>
                <a:ext uri="{FF2B5EF4-FFF2-40B4-BE49-F238E27FC236}">
                  <a16:creationId xmlns:a16="http://schemas.microsoft.com/office/drawing/2014/main" id="{1FA77231-314C-E449-99A4-3D4405752A28}"/>
                </a:ext>
              </a:extLst>
            </p:cNvPr>
            <p:cNvSpPr/>
            <p:nvPr/>
          </p:nvSpPr>
          <p:spPr>
            <a:xfrm>
              <a:off x="5569781" y="3860415"/>
              <a:ext cx="89382" cy="96227"/>
            </a:xfrm>
            <a:custGeom>
              <a:avLst/>
              <a:gdLst/>
              <a:ahLst/>
              <a:cxnLst/>
              <a:rect l="l" t="t" r="r" b="b"/>
              <a:pathLst>
                <a:path w="2690" h="2896" extrusionOk="0">
                  <a:moveTo>
                    <a:pt x="544" y="0"/>
                  </a:moveTo>
                  <a:cubicBezTo>
                    <a:pt x="337" y="0"/>
                    <a:pt x="104" y="311"/>
                    <a:pt x="1" y="543"/>
                  </a:cubicBezTo>
                  <a:cubicBezTo>
                    <a:pt x="1" y="853"/>
                    <a:pt x="104" y="1190"/>
                    <a:pt x="337" y="1396"/>
                  </a:cubicBezTo>
                  <a:cubicBezTo>
                    <a:pt x="647" y="1836"/>
                    <a:pt x="1190" y="2146"/>
                    <a:pt x="1733" y="2379"/>
                  </a:cubicBezTo>
                  <a:cubicBezTo>
                    <a:pt x="2043" y="2585"/>
                    <a:pt x="2379" y="2792"/>
                    <a:pt x="2689" y="2896"/>
                  </a:cubicBezTo>
                  <a:cubicBezTo>
                    <a:pt x="2586" y="2482"/>
                    <a:pt x="2276" y="1836"/>
                    <a:pt x="2043" y="1500"/>
                  </a:cubicBezTo>
                  <a:cubicBezTo>
                    <a:pt x="1836" y="957"/>
                    <a:pt x="1526" y="543"/>
                    <a:pt x="1086" y="104"/>
                  </a:cubicBezTo>
                  <a:cubicBezTo>
                    <a:pt x="880" y="104"/>
                    <a:pt x="750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21;p77">
              <a:extLst>
                <a:ext uri="{FF2B5EF4-FFF2-40B4-BE49-F238E27FC236}">
                  <a16:creationId xmlns:a16="http://schemas.microsoft.com/office/drawing/2014/main" id="{34434A42-018F-60C0-FDBE-8E332F00D015}"/>
                </a:ext>
              </a:extLst>
            </p:cNvPr>
            <p:cNvSpPr/>
            <p:nvPr/>
          </p:nvSpPr>
          <p:spPr>
            <a:xfrm>
              <a:off x="5294052" y="3910225"/>
              <a:ext cx="118589" cy="118589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087" y="1"/>
                  </a:moveTo>
                  <a:lnTo>
                    <a:pt x="1190" y="1190"/>
                  </a:lnTo>
                  <a:lnTo>
                    <a:pt x="1" y="1086"/>
                  </a:lnTo>
                  <a:lnTo>
                    <a:pt x="880" y="1836"/>
                  </a:lnTo>
                  <a:lnTo>
                    <a:pt x="1" y="2586"/>
                  </a:lnTo>
                  <a:lnTo>
                    <a:pt x="1190" y="2482"/>
                  </a:lnTo>
                  <a:lnTo>
                    <a:pt x="1087" y="3568"/>
                  </a:lnTo>
                  <a:lnTo>
                    <a:pt x="1836" y="2818"/>
                  </a:lnTo>
                  <a:lnTo>
                    <a:pt x="2586" y="3568"/>
                  </a:lnTo>
                  <a:lnTo>
                    <a:pt x="2482" y="2482"/>
                  </a:lnTo>
                  <a:lnTo>
                    <a:pt x="3568" y="2586"/>
                  </a:lnTo>
                  <a:lnTo>
                    <a:pt x="3568" y="2586"/>
                  </a:lnTo>
                  <a:lnTo>
                    <a:pt x="2819" y="1836"/>
                  </a:lnTo>
                  <a:lnTo>
                    <a:pt x="3568" y="1086"/>
                  </a:lnTo>
                  <a:lnTo>
                    <a:pt x="2482" y="1190"/>
                  </a:lnTo>
                  <a:lnTo>
                    <a:pt x="2586" y="1"/>
                  </a:lnTo>
                  <a:lnTo>
                    <a:pt x="1836" y="880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22;p77">
              <a:extLst>
                <a:ext uri="{FF2B5EF4-FFF2-40B4-BE49-F238E27FC236}">
                  <a16:creationId xmlns:a16="http://schemas.microsoft.com/office/drawing/2014/main" id="{DA6D4A2A-8FF2-CF3C-A0F5-AEA3A86C31FD}"/>
                </a:ext>
              </a:extLst>
            </p:cNvPr>
            <p:cNvSpPr/>
            <p:nvPr/>
          </p:nvSpPr>
          <p:spPr>
            <a:xfrm>
              <a:off x="5845510" y="3964354"/>
              <a:ext cx="114269" cy="117692"/>
            </a:xfrm>
            <a:custGeom>
              <a:avLst/>
              <a:gdLst/>
              <a:ahLst/>
              <a:cxnLst/>
              <a:rect l="l" t="t" r="r" b="b"/>
              <a:pathLst>
                <a:path w="3439" h="3542" extrusionOk="0">
                  <a:moveTo>
                    <a:pt x="983" y="0"/>
                  </a:moveTo>
                  <a:lnTo>
                    <a:pt x="1086" y="1060"/>
                  </a:lnTo>
                  <a:lnTo>
                    <a:pt x="1" y="1060"/>
                  </a:lnTo>
                  <a:lnTo>
                    <a:pt x="750" y="1706"/>
                  </a:lnTo>
                  <a:lnTo>
                    <a:pt x="1" y="2482"/>
                  </a:lnTo>
                  <a:lnTo>
                    <a:pt x="1086" y="2482"/>
                  </a:lnTo>
                  <a:lnTo>
                    <a:pt x="983" y="3542"/>
                  </a:lnTo>
                  <a:lnTo>
                    <a:pt x="983" y="3542"/>
                  </a:lnTo>
                  <a:lnTo>
                    <a:pt x="1733" y="2689"/>
                  </a:lnTo>
                  <a:lnTo>
                    <a:pt x="2482" y="3542"/>
                  </a:lnTo>
                  <a:lnTo>
                    <a:pt x="2482" y="3542"/>
                  </a:lnTo>
                  <a:lnTo>
                    <a:pt x="2379" y="2482"/>
                  </a:lnTo>
                  <a:lnTo>
                    <a:pt x="3439" y="2482"/>
                  </a:lnTo>
                  <a:lnTo>
                    <a:pt x="2689" y="1706"/>
                  </a:lnTo>
                  <a:lnTo>
                    <a:pt x="3439" y="1060"/>
                  </a:lnTo>
                  <a:lnTo>
                    <a:pt x="2379" y="1060"/>
                  </a:lnTo>
                  <a:lnTo>
                    <a:pt x="2482" y="0"/>
                  </a:lnTo>
                  <a:lnTo>
                    <a:pt x="1733" y="85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23;p77">
              <a:extLst>
                <a:ext uri="{FF2B5EF4-FFF2-40B4-BE49-F238E27FC236}">
                  <a16:creationId xmlns:a16="http://schemas.microsoft.com/office/drawing/2014/main" id="{4DB9B04C-748C-7E4A-9225-070D1AB599D0}"/>
                </a:ext>
              </a:extLst>
            </p:cNvPr>
            <p:cNvSpPr/>
            <p:nvPr/>
          </p:nvSpPr>
          <p:spPr>
            <a:xfrm>
              <a:off x="5634211" y="4278728"/>
              <a:ext cx="118556" cy="118556"/>
            </a:xfrm>
            <a:custGeom>
              <a:avLst/>
              <a:gdLst/>
              <a:ahLst/>
              <a:cxnLst/>
              <a:rect l="l" t="t" r="r" b="b"/>
              <a:pathLst>
                <a:path w="3568" h="3568" extrusionOk="0">
                  <a:moveTo>
                    <a:pt x="2482" y="1"/>
                  </a:moveTo>
                  <a:lnTo>
                    <a:pt x="1733" y="879"/>
                  </a:lnTo>
                  <a:lnTo>
                    <a:pt x="983" y="1"/>
                  </a:lnTo>
                  <a:lnTo>
                    <a:pt x="983" y="1"/>
                  </a:lnTo>
                  <a:lnTo>
                    <a:pt x="1086" y="1086"/>
                  </a:lnTo>
                  <a:lnTo>
                    <a:pt x="1" y="1086"/>
                  </a:lnTo>
                  <a:lnTo>
                    <a:pt x="750" y="1732"/>
                  </a:lnTo>
                  <a:lnTo>
                    <a:pt x="1" y="2482"/>
                  </a:lnTo>
                  <a:lnTo>
                    <a:pt x="1086" y="2482"/>
                  </a:lnTo>
                  <a:lnTo>
                    <a:pt x="983" y="3568"/>
                  </a:lnTo>
                  <a:lnTo>
                    <a:pt x="1733" y="2715"/>
                  </a:lnTo>
                  <a:lnTo>
                    <a:pt x="2482" y="3568"/>
                  </a:lnTo>
                  <a:lnTo>
                    <a:pt x="2379" y="2482"/>
                  </a:lnTo>
                  <a:lnTo>
                    <a:pt x="3568" y="2482"/>
                  </a:lnTo>
                  <a:lnTo>
                    <a:pt x="2689" y="1732"/>
                  </a:lnTo>
                  <a:lnTo>
                    <a:pt x="3568" y="1086"/>
                  </a:lnTo>
                  <a:lnTo>
                    <a:pt x="2379" y="1086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24;p77">
              <a:extLst>
                <a:ext uri="{FF2B5EF4-FFF2-40B4-BE49-F238E27FC236}">
                  <a16:creationId xmlns:a16="http://schemas.microsoft.com/office/drawing/2014/main" id="{D5493F77-6494-B9FA-F816-D0B50BB480E4}"/>
                </a:ext>
              </a:extLst>
            </p:cNvPr>
            <p:cNvSpPr/>
            <p:nvPr/>
          </p:nvSpPr>
          <p:spPr>
            <a:xfrm>
              <a:off x="5348181" y="4253807"/>
              <a:ext cx="125434" cy="125467"/>
            </a:xfrm>
            <a:custGeom>
              <a:avLst/>
              <a:gdLst/>
              <a:ahLst/>
              <a:cxnLst/>
              <a:rect l="l" t="t" r="r" b="b"/>
              <a:pathLst>
                <a:path w="3775" h="3776" extrusionOk="0">
                  <a:moveTo>
                    <a:pt x="1086" y="1"/>
                  </a:moveTo>
                  <a:lnTo>
                    <a:pt x="1190" y="1190"/>
                  </a:lnTo>
                  <a:lnTo>
                    <a:pt x="0" y="1190"/>
                  </a:lnTo>
                  <a:lnTo>
                    <a:pt x="853" y="1940"/>
                  </a:lnTo>
                  <a:lnTo>
                    <a:pt x="0" y="2689"/>
                  </a:lnTo>
                  <a:lnTo>
                    <a:pt x="1190" y="2689"/>
                  </a:lnTo>
                  <a:lnTo>
                    <a:pt x="1086" y="3775"/>
                  </a:lnTo>
                  <a:lnTo>
                    <a:pt x="1836" y="2922"/>
                  </a:lnTo>
                  <a:lnTo>
                    <a:pt x="2585" y="3775"/>
                  </a:lnTo>
                  <a:lnTo>
                    <a:pt x="2585" y="2689"/>
                  </a:lnTo>
                  <a:lnTo>
                    <a:pt x="3775" y="2689"/>
                  </a:lnTo>
                  <a:lnTo>
                    <a:pt x="2896" y="1940"/>
                  </a:lnTo>
                  <a:lnTo>
                    <a:pt x="3775" y="1190"/>
                  </a:lnTo>
                  <a:lnTo>
                    <a:pt x="2585" y="1190"/>
                  </a:lnTo>
                  <a:lnTo>
                    <a:pt x="2585" y="1"/>
                  </a:lnTo>
                  <a:lnTo>
                    <a:pt x="1836" y="88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25;p77">
              <a:extLst>
                <a:ext uri="{FF2B5EF4-FFF2-40B4-BE49-F238E27FC236}">
                  <a16:creationId xmlns:a16="http://schemas.microsoft.com/office/drawing/2014/main" id="{A56B9D5E-3EE9-30EA-3FC7-5B12B8515A5C}"/>
                </a:ext>
              </a:extLst>
            </p:cNvPr>
            <p:cNvSpPr/>
            <p:nvPr/>
          </p:nvSpPr>
          <p:spPr>
            <a:xfrm>
              <a:off x="5330138" y="4111224"/>
              <a:ext cx="82504" cy="78218"/>
            </a:xfrm>
            <a:custGeom>
              <a:avLst/>
              <a:gdLst/>
              <a:ahLst/>
              <a:cxnLst/>
              <a:rect l="l" t="t" r="r" b="b"/>
              <a:pathLst>
                <a:path w="2483" h="2354" extrusionOk="0">
                  <a:moveTo>
                    <a:pt x="1293" y="1"/>
                  </a:moveTo>
                  <a:lnTo>
                    <a:pt x="1086" y="957"/>
                  </a:lnTo>
                  <a:lnTo>
                    <a:pt x="1" y="1164"/>
                  </a:lnTo>
                  <a:lnTo>
                    <a:pt x="1086" y="1397"/>
                  </a:lnTo>
                  <a:lnTo>
                    <a:pt x="1293" y="2353"/>
                  </a:lnTo>
                  <a:lnTo>
                    <a:pt x="1500" y="1397"/>
                  </a:lnTo>
                  <a:lnTo>
                    <a:pt x="2482" y="1164"/>
                  </a:lnTo>
                  <a:lnTo>
                    <a:pt x="1500" y="957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26;p77">
              <a:extLst>
                <a:ext uri="{FF2B5EF4-FFF2-40B4-BE49-F238E27FC236}">
                  <a16:creationId xmlns:a16="http://schemas.microsoft.com/office/drawing/2014/main" id="{AA145008-0581-FEFA-E294-945C78D13834}"/>
                </a:ext>
              </a:extLst>
            </p:cNvPr>
            <p:cNvSpPr/>
            <p:nvPr/>
          </p:nvSpPr>
          <p:spPr>
            <a:xfrm>
              <a:off x="5830923" y="4175653"/>
              <a:ext cx="82471" cy="81640"/>
            </a:xfrm>
            <a:custGeom>
              <a:avLst/>
              <a:gdLst/>
              <a:ahLst/>
              <a:cxnLst/>
              <a:rect l="l" t="t" r="r" b="b"/>
              <a:pathLst>
                <a:path w="2482" h="2457" extrusionOk="0">
                  <a:moveTo>
                    <a:pt x="1189" y="0"/>
                  </a:moveTo>
                  <a:lnTo>
                    <a:pt x="983" y="957"/>
                  </a:lnTo>
                  <a:lnTo>
                    <a:pt x="0" y="1164"/>
                  </a:lnTo>
                  <a:lnTo>
                    <a:pt x="983" y="1396"/>
                  </a:lnTo>
                  <a:lnTo>
                    <a:pt x="1189" y="2456"/>
                  </a:lnTo>
                  <a:lnTo>
                    <a:pt x="1422" y="1396"/>
                  </a:lnTo>
                  <a:lnTo>
                    <a:pt x="2482" y="1164"/>
                  </a:lnTo>
                  <a:lnTo>
                    <a:pt x="1422" y="957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2004;p61">
            <a:extLst>
              <a:ext uri="{FF2B5EF4-FFF2-40B4-BE49-F238E27FC236}">
                <a16:creationId xmlns:a16="http://schemas.microsoft.com/office/drawing/2014/main" id="{98C3F305-DEBE-84B9-0A2F-2E5FFEA97D6D}"/>
              </a:ext>
            </a:extLst>
          </p:cNvPr>
          <p:cNvGrpSpPr/>
          <p:nvPr/>
        </p:nvGrpSpPr>
        <p:grpSpPr>
          <a:xfrm rot="4273014">
            <a:off x="3827430" y="426511"/>
            <a:ext cx="514438" cy="520449"/>
            <a:chOff x="4052860" y="1366510"/>
            <a:chExt cx="218208" cy="220767"/>
          </a:xfrm>
        </p:grpSpPr>
        <p:sp>
          <p:nvSpPr>
            <p:cNvPr id="153" name="Google Shape;2005;p61">
              <a:extLst>
                <a:ext uri="{FF2B5EF4-FFF2-40B4-BE49-F238E27FC236}">
                  <a16:creationId xmlns:a16="http://schemas.microsoft.com/office/drawing/2014/main" id="{6A0AD13B-EC57-1F42-7696-E0784FF22B49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06;p61">
              <a:extLst>
                <a:ext uri="{FF2B5EF4-FFF2-40B4-BE49-F238E27FC236}">
                  <a16:creationId xmlns:a16="http://schemas.microsoft.com/office/drawing/2014/main" id="{0EE4E646-BFAB-39EC-77B5-E12E18AF8B78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07;p61">
              <a:extLst>
                <a:ext uri="{FF2B5EF4-FFF2-40B4-BE49-F238E27FC236}">
                  <a16:creationId xmlns:a16="http://schemas.microsoft.com/office/drawing/2014/main" id="{3E127C50-4E4B-C03A-A45C-0F820365633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08;p61">
              <a:extLst>
                <a:ext uri="{FF2B5EF4-FFF2-40B4-BE49-F238E27FC236}">
                  <a16:creationId xmlns:a16="http://schemas.microsoft.com/office/drawing/2014/main" id="{9A123557-DABA-B49C-CAD3-14FC9CF4A308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09;p61">
              <a:extLst>
                <a:ext uri="{FF2B5EF4-FFF2-40B4-BE49-F238E27FC236}">
                  <a16:creationId xmlns:a16="http://schemas.microsoft.com/office/drawing/2014/main" id="{EC5BD8C9-3348-F936-9A75-1F09F73617DE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10;p61">
              <a:extLst>
                <a:ext uri="{FF2B5EF4-FFF2-40B4-BE49-F238E27FC236}">
                  <a16:creationId xmlns:a16="http://schemas.microsoft.com/office/drawing/2014/main" id="{FD44F73C-FB41-9043-22A1-970C4589F855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11;p61">
              <a:extLst>
                <a:ext uri="{FF2B5EF4-FFF2-40B4-BE49-F238E27FC236}">
                  <a16:creationId xmlns:a16="http://schemas.microsoft.com/office/drawing/2014/main" id="{28981C7E-535A-8580-2474-57195DE18590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12;p61">
              <a:extLst>
                <a:ext uri="{FF2B5EF4-FFF2-40B4-BE49-F238E27FC236}">
                  <a16:creationId xmlns:a16="http://schemas.microsoft.com/office/drawing/2014/main" id="{B3ED7DC1-9C6A-6154-EFBD-56D3C31C4ADC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13;p61">
              <a:extLst>
                <a:ext uri="{FF2B5EF4-FFF2-40B4-BE49-F238E27FC236}">
                  <a16:creationId xmlns:a16="http://schemas.microsoft.com/office/drawing/2014/main" id="{A2BC4CDC-9228-F258-7E5A-AD8468893414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14;p61">
              <a:extLst>
                <a:ext uri="{FF2B5EF4-FFF2-40B4-BE49-F238E27FC236}">
                  <a16:creationId xmlns:a16="http://schemas.microsoft.com/office/drawing/2014/main" id="{50481B3F-C46B-974A-AFD4-845C9E7FD13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15;p61">
              <a:extLst>
                <a:ext uri="{FF2B5EF4-FFF2-40B4-BE49-F238E27FC236}">
                  <a16:creationId xmlns:a16="http://schemas.microsoft.com/office/drawing/2014/main" id="{F6C47DC6-CE4D-7708-4127-6896170C5F0F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16;p61">
              <a:extLst>
                <a:ext uri="{FF2B5EF4-FFF2-40B4-BE49-F238E27FC236}">
                  <a16:creationId xmlns:a16="http://schemas.microsoft.com/office/drawing/2014/main" id="{775CB047-534C-4095-A06C-5EB9FE1933CD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17;p61">
              <a:extLst>
                <a:ext uri="{FF2B5EF4-FFF2-40B4-BE49-F238E27FC236}">
                  <a16:creationId xmlns:a16="http://schemas.microsoft.com/office/drawing/2014/main" id="{5826B0CD-6438-7522-DD18-DB39245CF379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18;p61">
              <a:extLst>
                <a:ext uri="{FF2B5EF4-FFF2-40B4-BE49-F238E27FC236}">
                  <a16:creationId xmlns:a16="http://schemas.microsoft.com/office/drawing/2014/main" id="{3BDED553-1F61-72CE-D0FF-A4BFB7CEB18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19;p61">
              <a:extLst>
                <a:ext uri="{FF2B5EF4-FFF2-40B4-BE49-F238E27FC236}">
                  <a16:creationId xmlns:a16="http://schemas.microsoft.com/office/drawing/2014/main" id="{CCDB2ACA-DF85-4CFF-A6A1-792CC37F12B8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20;p61">
              <a:extLst>
                <a:ext uri="{FF2B5EF4-FFF2-40B4-BE49-F238E27FC236}">
                  <a16:creationId xmlns:a16="http://schemas.microsoft.com/office/drawing/2014/main" id="{10888E9A-DBD5-AA9F-038B-F2631385548B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21;p61">
              <a:extLst>
                <a:ext uri="{FF2B5EF4-FFF2-40B4-BE49-F238E27FC236}">
                  <a16:creationId xmlns:a16="http://schemas.microsoft.com/office/drawing/2014/main" id="{EDA59D0D-1E6E-15D6-252E-21C60082E13B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22;p61">
              <a:extLst>
                <a:ext uri="{FF2B5EF4-FFF2-40B4-BE49-F238E27FC236}">
                  <a16:creationId xmlns:a16="http://schemas.microsoft.com/office/drawing/2014/main" id="{8622A8D7-A3ED-8BD0-35CB-7154ADCB80FF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23;p61">
              <a:extLst>
                <a:ext uri="{FF2B5EF4-FFF2-40B4-BE49-F238E27FC236}">
                  <a16:creationId xmlns:a16="http://schemas.microsoft.com/office/drawing/2014/main" id="{B791C22D-70EC-15D3-3D48-BC08A13AFEF9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24;p61">
              <a:extLst>
                <a:ext uri="{FF2B5EF4-FFF2-40B4-BE49-F238E27FC236}">
                  <a16:creationId xmlns:a16="http://schemas.microsoft.com/office/drawing/2014/main" id="{9A19C2D3-E42F-908F-A9E4-B376CEC73948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508</Words>
  <Application>Microsoft Office PowerPoint</Application>
  <PresentationFormat>Trình chiếu Trên màn hình (16:9)</PresentationFormat>
  <Paragraphs>106</Paragraphs>
  <Slides>20</Slides>
  <Notes>19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9" baseType="lpstr">
      <vt:lpstr>Arial</vt:lpstr>
      <vt:lpstr>Quicksand</vt:lpstr>
      <vt:lpstr>Cambria Math</vt:lpstr>
      <vt:lpstr>Life Savers</vt:lpstr>
      <vt:lpstr>Bebas Neue</vt:lpstr>
      <vt:lpstr>Quicksand SemiBold</vt:lpstr>
      <vt:lpstr>Roboto Condensed Light</vt:lpstr>
      <vt:lpstr>Life Savers ExtraBold</vt:lpstr>
      <vt:lpstr>Science Subject for Elementary - 3rd Grade: Physical, Life, and Earth by Slidesgo</vt:lpstr>
      <vt:lpstr>CHÀO MỪNG CÁC EM ĐẾN VỚI TIẾT HỌC</vt:lpstr>
      <vt:lpstr>TRÒ CHƠI TRUYỀN ĐIỆN</vt:lpstr>
      <vt:lpstr>Bản trình bày PowerPoint</vt:lpstr>
      <vt:lpstr>Bản trình bày PowerPoint</vt:lpstr>
      <vt:lpstr>BẢNG NHÂN 6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</dc:title>
  <dc:creator>Lê Thảo</dc:creator>
  <cp:lastModifiedBy>Lê Thảo</cp:lastModifiedBy>
  <cp:revision>6</cp:revision>
  <dcterms:modified xsi:type="dcterms:W3CDTF">2022-07-29T03:34:33Z</dcterms:modified>
</cp:coreProperties>
</file>