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414" y="10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7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b="0" i="0" u="none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i="0" u="none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2" y="3900488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65" y="4329112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1&quot;/&gt;&lt;/object&gt;&lt;object type=&quot;3&quot; unique_id=&quot;10004&quot;&gt;&lt;property id=&quot;20148&quot; value=&quot;5&quot;/&gt;&lt;property id=&quot;20300&quot; value=&quot;Slide 2&quot;/&gt;&lt;property id=&quot;20307&quot; value=&quot;349&quot;/&gt;&lt;/object&gt;&lt;object type=&quot;3&quot; unique_id=&quot;10005&quot;&gt;&lt;property id=&quot;20148&quot; value=&quot;5&quot;/&gt;&lt;property id=&quot;20300&quot; value=&quot;Slide 3&quot;/&gt;&lt;property id=&quot;20307&quot; value=&quot;356&quot;/&gt;&lt;/object&gt;&lt;object type=&quot;3&quot; unique_id=&quot;10006&quot;&gt;&lt;property id=&quot;20148&quot; value=&quot;5&quot;/&gt;&lt;property id=&quot;20300&quot; value=&quot;Slide 4&quot;/&gt;&lt;property id=&quot;20307&quot; value=&quot;352&quot;/&gt;&lt;/object&gt;&lt;object type=&quot;3&quot; unique_id=&quot;10007&quot;&gt;&lt;property id=&quot;20148&quot; value=&quot;5&quot;/&gt;&lt;property id=&quot;20300&quot; value=&quot;Slide 5&quot;/&gt;&lt;property id=&quot;20307&quot; value=&quot;357&quot;/&gt;&lt;/object&gt;&lt;object type=&quot;3&quot; unique_id=&quot;10008&quot;&gt;&lt;property id=&quot;20148&quot; value=&quot;5&quot;/&gt;&lt;property id=&quot;20300&quot; value=&quot;Slide 6&quot;/&gt;&lt;property id=&quot;20307&quot; value=&quot;335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58&quot;/&gt;&lt;/object&gt;&lt;object type=&quot;3&quot; unique_id=&quot;10011&quot;&gt;&lt;property id=&quot;20148&quot; value=&quot;5&quot;/&gt;&lt;property id=&quot;20300&quot; value=&quot;Slide 9&quot;/&gt;&lt;property id=&quot;20307&quot; value=&quot;324&quot;/&gt;&lt;/object&gt;&lt;object type=&quot;3&quot; unique_id=&quot;10012&quot;&gt;&lt;property id=&quot;20148&quot; value=&quot;5&quot;/&gt;&lt;property id=&quot;20300&quot; value=&quot;Slide 10&quot;/&gt;&lt;property id=&quot;20307&quot; value=&quot;309&quot;/&gt;&lt;/object&gt;&lt;object type=&quot;3&quot; unique_id=&quot;10013&quot;&gt;&lt;property id=&quot;20148&quot; value=&quot;5&quot;/&gt;&lt;property id=&quot;20300&quot; value=&quot;Slide 11&quot;/&gt;&lt;property id=&quot;20307&quot; value=&quot;365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38</Words>
  <PresentationFormat>On-screen Show (4:3)</PresentationFormat>
  <Paragraphs>22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2020-11-02T14:49:31Z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