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88" r:id="rId36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ED501"/>
    <a:srgbClr val="7F7F7F"/>
    <a:srgbClr val="0F1B21"/>
    <a:srgbClr val="FDFDFD"/>
    <a:srgbClr val="060F18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F1B2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C-471C-8E78-6E19126A49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C-471C-8E78-6E19126A4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49904"/>
        <c:axId val="3883644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4C-471C-8E78-6E19126A4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049904"/>
        <c:axId val="388364464"/>
      </c:lineChart>
      <c:catAx>
        <c:axId val="46204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364464"/>
        <c:crosses val="autoZero"/>
        <c:auto val="1"/>
        <c:lblAlgn val="ctr"/>
        <c:lblOffset val="100"/>
        <c:noMultiLvlLbl val="0"/>
      </c:catAx>
      <c:valAx>
        <c:axId val="38836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4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F1B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40-4DBA-ABAC-5C6CF4BE3C3E}"/>
              </c:ext>
            </c:extLst>
          </c:dPt>
          <c:dPt>
            <c:idx val="1"/>
            <c:bubble3D val="0"/>
            <c:spPr>
              <a:solidFill>
                <a:srgbClr val="FED50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0-4DBA-ABAC-5C6CF4BE3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83-4C98-9820-D8FF1FFF79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83-4C98-9820-D8FF1FFF79F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0-4DBA-ABAC-5C6CF4BE3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1660F8-39E2-40FF-9DD5-38CAB73205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0736" y="5014452"/>
            <a:ext cx="9371649" cy="6244097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4A279DE-D388-4E85-887B-C5C41834A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63932" y="3931921"/>
            <a:ext cx="6126480" cy="732186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EF52E7-76B4-4C09-9527-3A8D9661F1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7981" y="2348067"/>
            <a:ext cx="6126479" cy="640921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8349DB8-85DE-4A24-AE1F-6FF14D1D8D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2542" y="2413969"/>
            <a:ext cx="7963605" cy="743585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C28AAF-0B36-47BF-A3A4-554215F466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1007" y="3149020"/>
            <a:ext cx="6354195" cy="9219941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9059A54-5097-425F-AA4C-D999560ED9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6043" y="0"/>
            <a:ext cx="5871724" cy="12416491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7C8AD9-11F9-4F80-8FAB-602B354566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0915" y="5029201"/>
            <a:ext cx="5871724" cy="568590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94624F1-DA10-41EA-82CF-8AC2EB3732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49022" y="3288914"/>
            <a:ext cx="8124966" cy="8221096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C6ABEC-36DE-4796-AD33-A2685B9A43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09897" y="2777457"/>
            <a:ext cx="9752488" cy="955655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51BE7C5-A626-44BD-A983-1647F696C4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1099" y="2420622"/>
            <a:ext cx="7078733" cy="4742177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8DABAF-DC8A-435D-9643-310009F723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09278" y="7932372"/>
            <a:ext cx="7078733" cy="4742177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A7F50E9-5B2D-43AA-98E3-98A3D25F1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6739" y="5007725"/>
            <a:ext cx="8814530" cy="563125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0A31C8-4CF2-4B18-A17B-2DF4CDADF8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99538" y="5007725"/>
            <a:ext cx="8814530" cy="563125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641D1F0-587A-492C-80DB-13CE2C8609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76646" y="5029199"/>
            <a:ext cx="6325662" cy="648080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70BF388-2307-43C1-A518-40FDB2CA2F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71700" y="2348067"/>
            <a:ext cx="7959444" cy="994652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3C68F9-AA38-45E3-ADE9-CBB5961DF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167" y="7380315"/>
            <a:ext cx="4719265" cy="4914280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F26B549-B4A2-4916-A791-F5B5E46A29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7536" y="5029200"/>
            <a:ext cx="8116049" cy="663511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18C47ED-B2B6-44A4-AB96-FF0121756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47042" y="6537472"/>
            <a:ext cx="4455836" cy="56863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B72B7E-701F-4D61-9F8D-2B620BBEC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82459" y="6537472"/>
            <a:ext cx="4455836" cy="56863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0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BD80A0B-F526-48AF-AF07-4CCE02FAB9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46926" y="5013045"/>
            <a:ext cx="8896496" cy="7382616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F7F41B4-CA91-426A-AE37-CAAF88753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28975" y="2588895"/>
            <a:ext cx="4744143" cy="1022191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1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710E0F-F00A-478E-AB1C-AF16BE6A8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051" y="5473848"/>
            <a:ext cx="8851865" cy="5978400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8F9DAB4-75D9-47F7-B85F-A851A9ACCC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893" y="5029200"/>
            <a:ext cx="6686735" cy="784632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7B3AFF-D2CF-4828-8C01-CD818A44FE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22014" y="2291199"/>
            <a:ext cx="6686735" cy="871639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9E28C6A-9B8C-4955-9496-867369125B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044" y="5029200"/>
            <a:ext cx="6686735" cy="755275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835177-6E42-4A49-A0BA-14AF1E35DF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6473" y="5733554"/>
            <a:ext cx="6686735" cy="5331537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146F14-E8F9-4E5F-ACE3-E2C84F9848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88377" y="2611409"/>
            <a:ext cx="4744143" cy="5097961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B387E78-730C-49F8-8A54-7A2DA9D13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48893" y="7980218"/>
            <a:ext cx="7248177" cy="4853112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534B2C8-07C5-4D09-8408-77746446CD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17592" y="2611408"/>
            <a:ext cx="4744143" cy="1022191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6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2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5ABCF8-51A1-4C87-8191-FEA394E39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48492" y="4993175"/>
            <a:ext cx="6014527" cy="756643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AFC3B64-BB4B-491E-83F5-BCA60CA62A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51659" y="4993175"/>
            <a:ext cx="6014527" cy="756643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74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855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872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C59B36B-1911-4984-B3FE-4D9C00BE1B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0072" y="7867383"/>
            <a:ext cx="10052401" cy="4777921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8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E30E1DA-764A-43DD-A928-656AF02E9E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434" y="7797508"/>
            <a:ext cx="6482665" cy="4853630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A5F7FD-78ED-4C8C-B398-C0E75863A4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48067" y="4968212"/>
            <a:ext cx="6482665" cy="4853630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3987D2-A030-4E6F-B9A6-D6DBCC409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8300" y="5018853"/>
            <a:ext cx="12721975" cy="4520279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D46C21-8A40-4BFA-BFEC-3EFBB19FE7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992" y="6857999"/>
            <a:ext cx="15153963" cy="567946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EA68C2-4879-484A-901C-D120D18551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1700" y="2348067"/>
            <a:ext cx="7959445" cy="45099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AD1A51C-8DD8-4C06-87AD-7B50181F0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821" y="7004561"/>
            <a:ext cx="6171323" cy="45099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57D9B8-3D91-487A-91D4-AC03C2C874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64813" y="8220056"/>
            <a:ext cx="8351839" cy="45099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416723E-70F7-449B-BFB0-5EB1535867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6" y="3224237"/>
            <a:ext cx="8351839" cy="4509933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A29B25-9AE1-4528-8F91-1B96FF5E4A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6869" y="5065508"/>
            <a:ext cx="5572135" cy="5387227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C027CF6-101D-432A-AD5B-E727E8339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9161" y="2200276"/>
            <a:ext cx="5572135" cy="10431668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7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F7A0797-8BEF-4C24-89F0-8CC7027639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79337" y="1431873"/>
            <a:ext cx="6126480" cy="11119294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31E544F-A228-4FBE-A839-9A4C62663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1425" y="5065507"/>
            <a:ext cx="7695048" cy="7566435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75F3A3-9D3F-43E4-8351-CCA423A35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9337" y="5029199"/>
            <a:ext cx="6126480" cy="7265486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930D1B0-955B-4487-AD22-D32191B57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93091" y="2236561"/>
            <a:ext cx="4050146" cy="3682936"/>
          </a:xfrm>
          <a:solidFill>
            <a:srgbClr val="BFBFB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94DC-1F3C-4DA2-9764-B8E857A3E47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A670-E681-4453-9BAD-CA97FE44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02ABB1-ACF5-41B9-8479-F6ED75913D17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20EBE-1980-42EC-936A-22E260450996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62F7A-0DFF-45C0-9AE2-EAC7DA56E08B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10F9A-E58B-4463-84C2-F91584F30A01}"/>
              </a:ext>
            </a:extLst>
          </p:cNvPr>
          <p:cNvSpPr/>
          <p:nvPr/>
        </p:nvSpPr>
        <p:spPr>
          <a:xfrm>
            <a:off x="13109362" y="7042825"/>
            <a:ext cx="2041908" cy="79601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DCE13-2B1A-435C-9247-D89004FE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96925" y="-457200"/>
            <a:ext cx="1301115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07A924-F871-4CEB-88F6-491049E6070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75;p1">
            <a:extLst>
              <a:ext uri="{FF2B5EF4-FFF2-40B4-BE49-F238E27FC236}">
                <a16:creationId xmlns:a16="http://schemas.microsoft.com/office/drawing/2014/main" id="{10D27FE1-CF67-410A-A5B4-96A3735173D5}"/>
              </a:ext>
            </a:extLst>
          </p:cNvPr>
          <p:cNvSpPr txBox="1"/>
          <p:nvPr/>
        </p:nvSpPr>
        <p:spPr>
          <a:xfrm>
            <a:off x="13269616" y="5704256"/>
            <a:ext cx="7317857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16000" dirty="0">
                <a:latin typeface="Lora" pitchFamily="2" charset="0"/>
                <a:sym typeface="Playfair Display Regular"/>
              </a:rPr>
              <a:t>Jemma</a:t>
            </a:r>
            <a:endParaRPr sz="16000" dirty="0">
              <a:latin typeface="Lora" pitchFamily="2" charset="0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F7CC64A6-B9C7-4622-8731-7734E28AC780}"/>
              </a:ext>
            </a:extLst>
          </p:cNvPr>
          <p:cNvSpPr txBox="1"/>
          <p:nvPr/>
        </p:nvSpPr>
        <p:spPr>
          <a:xfrm>
            <a:off x="17720997" y="694995"/>
            <a:ext cx="65379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University – Presentation Template</a:t>
            </a:r>
            <a:endParaRPr sz="2400" i="0" u="none" strike="noStrike" cap="none" spc="300" dirty="0"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4F7B-567B-4525-97F3-3A6E089E32FC}"/>
              </a:ext>
            </a:extLst>
          </p:cNvPr>
          <p:cNvSpPr/>
          <p:nvPr/>
        </p:nvSpPr>
        <p:spPr>
          <a:xfrm>
            <a:off x="3397198" y="0"/>
            <a:ext cx="2057400" cy="505777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75;p1">
            <a:extLst>
              <a:ext uri="{FF2B5EF4-FFF2-40B4-BE49-F238E27FC236}">
                <a16:creationId xmlns:a16="http://schemas.microsoft.com/office/drawing/2014/main" id="{48912CFA-342D-439E-90AE-6DF8197FA4EA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01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Google Shape;254;p4">
            <a:extLst>
              <a:ext uri="{FF2B5EF4-FFF2-40B4-BE49-F238E27FC236}">
                <a16:creationId xmlns:a16="http://schemas.microsoft.com/office/drawing/2014/main" id="{CAEB8F25-9077-4B3C-B581-4B118BDC791D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86D69B-2AF4-4160-8FB8-2CDB1AC0245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68C11-8939-4B0F-B7C6-8BE0B1BE648B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F1D282-5ADE-44B0-8DD6-60BF32910ADE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C6DFD-B77F-4B83-A1A6-ECA235B2A2F1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88CE99F3-46F3-462E-95B1-4457C43B3247}"/>
              </a:ext>
            </a:extLst>
          </p:cNvPr>
          <p:cNvSpPr txBox="1"/>
          <p:nvPr/>
        </p:nvSpPr>
        <p:spPr>
          <a:xfrm>
            <a:off x="13269615" y="8925442"/>
            <a:ext cx="5791833" cy="196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sysClr val="windowText" lastClr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is a quote. Words full of wisdom that someone important said”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948F83-B9A1-4EA6-9A70-A13457933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473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BC1179E-E606-442A-98D4-98C2C5B8A34E}"/>
              </a:ext>
            </a:extLst>
          </p:cNvPr>
          <p:cNvSpPr/>
          <p:nvPr/>
        </p:nvSpPr>
        <p:spPr>
          <a:xfrm>
            <a:off x="3067776" y="581114"/>
            <a:ext cx="2771163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EC4993-64D6-4F22-A4D7-05C044D659DC}"/>
              </a:ext>
            </a:extLst>
          </p:cNvPr>
          <p:cNvSpPr/>
          <p:nvPr/>
        </p:nvSpPr>
        <p:spPr>
          <a:xfrm>
            <a:off x="12082600" y="1703070"/>
            <a:ext cx="690533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909CCB-6393-4B3B-A465-D62412E99377}"/>
              </a:ext>
            </a:extLst>
          </p:cNvPr>
          <p:cNvSpPr/>
          <p:nvPr/>
        </p:nvSpPr>
        <p:spPr>
          <a:xfrm>
            <a:off x="2281990" y="2765367"/>
            <a:ext cx="2672395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10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2950434" y="5454910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2384469" y="2149452"/>
            <a:ext cx="8565749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Great Place to Learn</a:t>
            </a:r>
            <a:endParaRPr sz="7400" dirty="0">
              <a:latin typeface="Lora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38D59F-6D48-48BD-8C73-967C0A4FF514}"/>
              </a:ext>
            </a:extLst>
          </p:cNvPr>
          <p:cNvSpPr/>
          <p:nvPr/>
        </p:nvSpPr>
        <p:spPr>
          <a:xfrm>
            <a:off x="10339684" y="9791574"/>
            <a:ext cx="1485900" cy="145609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750;p55">
            <a:extLst>
              <a:ext uri="{FF2B5EF4-FFF2-40B4-BE49-F238E27FC236}">
                <a16:creationId xmlns:a16="http://schemas.microsoft.com/office/drawing/2014/main" id="{FE803DE2-79C5-4E71-9AB7-A4D1113C406A}"/>
              </a:ext>
            </a:extLst>
          </p:cNvPr>
          <p:cNvSpPr/>
          <p:nvPr/>
        </p:nvSpPr>
        <p:spPr>
          <a:xfrm>
            <a:off x="10499692" y="10135298"/>
            <a:ext cx="1108734" cy="851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4F871AE7-7F67-4650-B75A-103BB150CC9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6B149-75F7-4277-885B-8908E1FDF9DB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254;p4">
            <a:extLst>
              <a:ext uri="{FF2B5EF4-FFF2-40B4-BE49-F238E27FC236}">
                <a16:creationId xmlns:a16="http://schemas.microsoft.com/office/drawing/2014/main" id="{23486EBE-1179-40BB-A50F-FEBC58057114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0" name="Google Shape;254;p4">
            <a:extLst>
              <a:ext uri="{FF2B5EF4-FFF2-40B4-BE49-F238E27FC236}">
                <a16:creationId xmlns:a16="http://schemas.microsoft.com/office/drawing/2014/main" id="{FC321525-2638-4557-A23C-BD6F9B227AA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062F0D-05E8-45EB-9601-1B756666B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77788-40B5-463F-9367-B17919052D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9443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16437614" y="2205990"/>
            <a:ext cx="3928568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4259703" y="2964894"/>
            <a:ext cx="2339401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4329168" y="2346155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They are Saying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11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3067776" y="581114"/>
            <a:ext cx="2771163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254;p4">
            <a:extLst>
              <a:ext uri="{FF2B5EF4-FFF2-40B4-BE49-F238E27FC236}">
                <a16:creationId xmlns:a16="http://schemas.microsoft.com/office/drawing/2014/main" id="{C783DE38-C776-46A9-8281-04634FA0A42D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254;p4">
            <a:extLst>
              <a:ext uri="{FF2B5EF4-FFF2-40B4-BE49-F238E27FC236}">
                <a16:creationId xmlns:a16="http://schemas.microsoft.com/office/drawing/2014/main" id="{C4E679D8-1D19-413B-9A14-3834A86DFF0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6A82398E-DEC5-4BC0-ACC5-F3920C70A6A9}"/>
              </a:ext>
            </a:extLst>
          </p:cNvPr>
          <p:cNvSpPr txBox="1"/>
          <p:nvPr/>
        </p:nvSpPr>
        <p:spPr>
          <a:xfrm>
            <a:off x="4817745" y="5049496"/>
            <a:ext cx="5115741" cy="6393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  <a:endParaRPr lang="en-US" dirty="0"/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-- </a:t>
            </a:r>
            <a:r>
              <a:rPr lang="en-US" dirty="0" err="1"/>
              <a:t>Chistie</a:t>
            </a:r>
            <a:r>
              <a:rPr lang="en-US" dirty="0"/>
              <a:t> --</a:t>
            </a:r>
            <a:endParaRPr dirty="0"/>
          </a:p>
        </p:txBody>
      </p:sp>
      <p:sp>
        <p:nvSpPr>
          <p:cNvPr id="67" name="Google Shape;254;p4">
            <a:extLst>
              <a:ext uri="{FF2B5EF4-FFF2-40B4-BE49-F238E27FC236}">
                <a16:creationId xmlns:a16="http://schemas.microsoft.com/office/drawing/2014/main" id="{C5145CA8-292F-4130-BFC3-1046B8D39B85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8" name="Google Shape;254;p4">
            <a:extLst>
              <a:ext uri="{FF2B5EF4-FFF2-40B4-BE49-F238E27FC236}">
                <a16:creationId xmlns:a16="http://schemas.microsoft.com/office/drawing/2014/main" id="{042A48D0-E94B-4D59-9001-023E28B4A752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E76C24-0E7D-4D5D-9C13-AC06C431CF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8637E2-87AD-4208-B746-40EFC1A3A38A}"/>
              </a:ext>
            </a:extLst>
          </p:cNvPr>
          <p:cNvSpPr/>
          <p:nvPr/>
        </p:nvSpPr>
        <p:spPr>
          <a:xfrm>
            <a:off x="14412542" y="8599344"/>
            <a:ext cx="5077494" cy="370998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761;p22">
            <a:extLst>
              <a:ext uri="{FF2B5EF4-FFF2-40B4-BE49-F238E27FC236}">
                <a16:creationId xmlns:a16="http://schemas.microsoft.com/office/drawing/2014/main" id="{A6E416FC-6820-45B6-B01E-EF4DE24D12EE}"/>
              </a:ext>
            </a:extLst>
          </p:cNvPr>
          <p:cNvSpPr txBox="1"/>
          <p:nvPr/>
        </p:nvSpPr>
        <p:spPr>
          <a:xfrm>
            <a:off x="15208776" y="9531710"/>
            <a:ext cx="39174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0" dirty="0">
                <a:solidFill>
                  <a:sysClr val="windowText" lastClr="000000"/>
                </a:solidFill>
                <a:latin typeface="Lato"/>
                <a:ea typeface="Lato"/>
                <a:cs typeface="Lato"/>
                <a:sym typeface="Lato"/>
              </a:rPr>
              <a:t>Lorem Ipsum has been the industry's standard dummy text ever since the 1500s.</a:t>
            </a:r>
            <a:endParaRPr sz="2300" dirty="0">
              <a:solidFill>
                <a:sysClr val="windowText" lastClr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ysClr val="windowText" lastClr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Google Shape;762;p22">
            <a:extLst>
              <a:ext uri="{FF2B5EF4-FFF2-40B4-BE49-F238E27FC236}">
                <a16:creationId xmlns:a16="http://schemas.microsoft.com/office/drawing/2014/main" id="{DBC7787E-5646-4D9E-8D43-7ECE9084D052}"/>
              </a:ext>
            </a:extLst>
          </p:cNvPr>
          <p:cNvSpPr txBox="1"/>
          <p:nvPr/>
        </p:nvSpPr>
        <p:spPr>
          <a:xfrm>
            <a:off x="15204011" y="8924492"/>
            <a:ext cx="204540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Lorem Ipsum</a:t>
            </a:r>
            <a:endParaRPr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Google Shape;769;p22">
            <a:extLst>
              <a:ext uri="{FF2B5EF4-FFF2-40B4-BE49-F238E27FC236}">
                <a16:creationId xmlns:a16="http://schemas.microsoft.com/office/drawing/2014/main" id="{06AD4D1F-5ABA-44F9-B958-4FC3A34790C7}"/>
              </a:ext>
            </a:extLst>
          </p:cNvPr>
          <p:cNvSpPr/>
          <p:nvPr/>
        </p:nvSpPr>
        <p:spPr>
          <a:xfrm>
            <a:off x="16913487" y="11404779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770;p22">
            <a:extLst>
              <a:ext uri="{FF2B5EF4-FFF2-40B4-BE49-F238E27FC236}">
                <a16:creationId xmlns:a16="http://schemas.microsoft.com/office/drawing/2014/main" id="{54402A97-EAAD-4BFC-8C50-76149AD8D45C}"/>
              </a:ext>
            </a:extLst>
          </p:cNvPr>
          <p:cNvSpPr/>
          <p:nvPr/>
        </p:nvSpPr>
        <p:spPr>
          <a:xfrm>
            <a:off x="15244231" y="11404779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771;p22">
            <a:extLst>
              <a:ext uri="{FF2B5EF4-FFF2-40B4-BE49-F238E27FC236}">
                <a16:creationId xmlns:a16="http://schemas.microsoft.com/office/drawing/2014/main" id="{CBAC84E3-AC55-49E8-85C6-60D41AB4E370}"/>
              </a:ext>
            </a:extLst>
          </p:cNvPr>
          <p:cNvSpPr/>
          <p:nvPr/>
        </p:nvSpPr>
        <p:spPr>
          <a:xfrm>
            <a:off x="16078859" y="11404779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74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BC1179E-E606-442A-98D4-98C2C5B8A34E}"/>
              </a:ext>
            </a:extLst>
          </p:cNvPr>
          <p:cNvSpPr/>
          <p:nvPr/>
        </p:nvSpPr>
        <p:spPr>
          <a:xfrm>
            <a:off x="3067776" y="581114"/>
            <a:ext cx="2771163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909CCB-6393-4B3B-A465-D62412E99377}"/>
              </a:ext>
            </a:extLst>
          </p:cNvPr>
          <p:cNvSpPr/>
          <p:nvPr/>
        </p:nvSpPr>
        <p:spPr>
          <a:xfrm>
            <a:off x="11520965" y="2743650"/>
            <a:ext cx="1899485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12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1623444" y="2127736"/>
            <a:ext cx="8565749" cy="13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Our Awards</a:t>
            </a:r>
            <a:endParaRPr sz="7400" dirty="0">
              <a:latin typeface="Lora" pitchFamily="2" charset="0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4F871AE7-7F67-4650-B75A-103BB150CC9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6B149-75F7-4277-885B-8908E1FDF9DB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F9B793-5740-4CA2-987B-592D91AFDA2B}"/>
              </a:ext>
            </a:extLst>
          </p:cNvPr>
          <p:cNvSpPr/>
          <p:nvPr/>
        </p:nvSpPr>
        <p:spPr>
          <a:xfrm>
            <a:off x="283507" y="2190842"/>
            <a:ext cx="3113691" cy="11525158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A6B20-EB0B-4603-9DFD-A8AAB0D0BE44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E2244C-2E70-4029-B849-3A2277FF9C94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2E6E2B-267D-4115-B342-F7BD5C691BC4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056A6F-9B77-4DDE-9C2E-68A5D4EC1BE6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5AA80A-F6D2-4620-8220-D2BB90006A10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oogle Shape;1068;p32">
            <a:extLst>
              <a:ext uri="{FF2B5EF4-FFF2-40B4-BE49-F238E27FC236}">
                <a16:creationId xmlns:a16="http://schemas.microsoft.com/office/drawing/2014/main" id="{DB59E433-D9AC-48A7-9F48-25DB569F0581}"/>
              </a:ext>
            </a:extLst>
          </p:cNvPr>
          <p:cNvSpPr txBox="1"/>
          <p:nvPr/>
        </p:nvSpPr>
        <p:spPr>
          <a:xfrm>
            <a:off x="9949197" y="6211998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ysClr val="windowText" lastClr="000000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44" name="Google Shape;1069;p32">
            <a:extLst>
              <a:ext uri="{FF2B5EF4-FFF2-40B4-BE49-F238E27FC236}">
                <a16:creationId xmlns:a16="http://schemas.microsoft.com/office/drawing/2014/main" id="{5B2897D2-90DB-4732-B2E5-B62ADF470F0B}"/>
              </a:ext>
            </a:extLst>
          </p:cNvPr>
          <p:cNvSpPr txBox="1"/>
          <p:nvPr/>
        </p:nvSpPr>
        <p:spPr>
          <a:xfrm>
            <a:off x="8594671" y="5349202"/>
            <a:ext cx="3598916" cy="67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Awards</a:t>
            </a:r>
            <a:endParaRPr sz="40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Google Shape;1069;p32">
            <a:extLst>
              <a:ext uri="{FF2B5EF4-FFF2-40B4-BE49-F238E27FC236}">
                <a16:creationId xmlns:a16="http://schemas.microsoft.com/office/drawing/2014/main" id="{9602F9EF-E0B0-4867-A50C-C0608F996C91}"/>
              </a:ext>
            </a:extLst>
          </p:cNvPr>
          <p:cNvSpPr txBox="1"/>
          <p:nvPr/>
        </p:nvSpPr>
        <p:spPr>
          <a:xfrm>
            <a:off x="6637001" y="4730817"/>
            <a:ext cx="3103215" cy="153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01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Google Shape;1068;p32">
            <a:extLst>
              <a:ext uri="{FF2B5EF4-FFF2-40B4-BE49-F238E27FC236}">
                <a16:creationId xmlns:a16="http://schemas.microsoft.com/office/drawing/2014/main" id="{92D2A42A-8D73-47E3-B465-452180DB74A6}"/>
              </a:ext>
            </a:extLst>
          </p:cNvPr>
          <p:cNvSpPr txBox="1"/>
          <p:nvPr/>
        </p:nvSpPr>
        <p:spPr>
          <a:xfrm>
            <a:off x="16684919" y="6211998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ysClr val="windowText" lastClr="000000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47" name="Google Shape;1069;p32">
            <a:extLst>
              <a:ext uri="{FF2B5EF4-FFF2-40B4-BE49-F238E27FC236}">
                <a16:creationId xmlns:a16="http://schemas.microsoft.com/office/drawing/2014/main" id="{75790304-E171-4906-B87C-0D7FFC7C76C6}"/>
              </a:ext>
            </a:extLst>
          </p:cNvPr>
          <p:cNvSpPr txBox="1"/>
          <p:nvPr/>
        </p:nvSpPr>
        <p:spPr>
          <a:xfrm>
            <a:off x="15330393" y="5349202"/>
            <a:ext cx="3598916" cy="67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Awards</a:t>
            </a:r>
            <a:endParaRPr sz="40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8" name="Google Shape;1069;p32">
            <a:extLst>
              <a:ext uri="{FF2B5EF4-FFF2-40B4-BE49-F238E27FC236}">
                <a16:creationId xmlns:a16="http://schemas.microsoft.com/office/drawing/2014/main" id="{BB1DB647-A9A8-40C0-B54F-16959B268F59}"/>
              </a:ext>
            </a:extLst>
          </p:cNvPr>
          <p:cNvSpPr txBox="1"/>
          <p:nvPr/>
        </p:nvSpPr>
        <p:spPr>
          <a:xfrm>
            <a:off x="13372723" y="4730817"/>
            <a:ext cx="3103215" cy="153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02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9" name="Google Shape;1068;p32">
            <a:extLst>
              <a:ext uri="{FF2B5EF4-FFF2-40B4-BE49-F238E27FC236}">
                <a16:creationId xmlns:a16="http://schemas.microsoft.com/office/drawing/2014/main" id="{3BC58DB2-7B3E-45B4-8EF2-9DE569C75E0A}"/>
              </a:ext>
            </a:extLst>
          </p:cNvPr>
          <p:cNvSpPr txBox="1"/>
          <p:nvPr/>
        </p:nvSpPr>
        <p:spPr>
          <a:xfrm>
            <a:off x="9949197" y="9730938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ysClr val="windowText" lastClr="000000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50" name="Google Shape;1069;p32">
            <a:extLst>
              <a:ext uri="{FF2B5EF4-FFF2-40B4-BE49-F238E27FC236}">
                <a16:creationId xmlns:a16="http://schemas.microsoft.com/office/drawing/2014/main" id="{30F18C04-D554-4112-BB86-D305EC14DFB3}"/>
              </a:ext>
            </a:extLst>
          </p:cNvPr>
          <p:cNvSpPr txBox="1"/>
          <p:nvPr/>
        </p:nvSpPr>
        <p:spPr>
          <a:xfrm>
            <a:off x="8594671" y="8868142"/>
            <a:ext cx="3598916" cy="67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Awards</a:t>
            </a:r>
            <a:endParaRPr sz="40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Google Shape;1069;p32">
            <a:extLst>
              <a:ext uri="{FF2B5EF4-FFF2-40B4-BE49-F238E27FC236}">
                <a16:creationId xmlns:a16="http://schemas.microsoft.com/office/drawing/2014/main" id="{7756ABC1-9BDD-472F-9979-5B65C81B9FEA}"/>
              </a:ext>
            </a:extLst>
          </p:cNvPr>
          <p:cNvSpPr txBox="1"/>
          <p:nvPr/>
        </p:nvSpPr>
        <p:spPr>
          <a:xfrm>
            <a:off x="6637001" y="8249757"/>
            <a:ext cx="3103215" cy="153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03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52" name="Google Shape;1068;p32">
            <a:extLst>
              <a:ext uri="{FF2B5EF4-FFF2-40B4-BE49-F238E27FC236}">
                <a16:creationId xmlns:a16="http://schemas.microsoft.com/office/drawing/2014/main" id="{BCA5F7D3-3CE7-43C5-8526-801784831A1B}"/>
              </a:ext>
            </a:extLst>
          </p:cNvPr>
          <p:cNvSpPr txBox="1"/>
          <p:nvPr/>
        </p:nvSpPr>
        <p:spPr>
          <a:xfrm>
            <a:off x="16684919" y="9730938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ysClr val="windowText" lastClr="000000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53" name="Google Shape;1069;p32">
            <a:extLst>
              <a:ext uri="{FF2B5EF4-FFF2-40B4-BE49-F238E27FC236}">
                <a16:creationId xmlns:a16="http://schemas.microsoft.com/office/drawing/2014/main" id="{11AAD317-7F63-4422-A016-98AE971C0D67}"/>
              </a:ext>
            </a:extLst>
          </p:cNvPr>
          <p:cNvSpPr txBox="1"/>
          <p:nvPr/>
        </p:nvSpPr>
        <p:spPr>
          <a:xfrm>
            <a:off x="15330393" y="8868142"/>
            <a:ext cx="3598916" cy="67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Awards</a:t>
            </a:r>
            <a:endParaRPr sz="40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54" name="Google Shape;1069;p32">
            <a:extLst>
              <a:ext uri="{FF2B5EF4-FFF2-40B4-BE49-F238E27FC236}">
                <a16:creationId xmlns:a16="http://schemas.microsoft.com/office/drawing/2014/main" id="{C655BCCF-42C3-426F-B0DB-ACC342EF1888}"/>
              </a:ext>
            </a:extLst>
          </p:cNvPr>
          <p:cNvSpPr txBox="1"/>
          <p:nvPr/>
        </p:nvSpPr>
        <p:spPr>
          <a:xfrm>
            <a:off x="13372723" y="8249757"/>
            <a:ext cx="3103215" cy="153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ysClr val="windowText" lastClr="000000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04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50E34442-92BB-4682-85D4-8800CA50BF9B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254;p4">
            <a:extLst>
              <a:ext uri="{FF2B5EF4-FFF2-40B4-BE49-F238E27FC236}">
                <a16:creationId xmlns:a16="http://schemas.microsoft.com/office/drawing/2014/main" id="{6F37B12A-ED28-40F3-B0F9-6E0D7EF5E702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43A9367-0671-46DF-BDE1-57BCEB17E8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9336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13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2C2AF605-46DA-4843-BBAD-74008905C2F5}"/>
              </a:ext>
            </a:extLst>
          </p:cNvPr>
          <p:cNvSpPr txBox="1"/>
          <p:nvPr/>
        </p:nvSpPr>
        <p:spPr>
          <a:xfrm>
            <a:off x="17720997" y="477394"/>
            <a:ext cx="65379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University – Presentation Template</a:t>
            </a:r>
            <a:endParaRPr sz="2400" i="0" u="none" strike="noStrike" cap="none" spc="300" dirty="0"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312BBD-B491-4D33-B547-729A80BF6ADE}"/>
              </a:ext>
            </a:extLst>
          </p:cNvPr>
          <p:cNvSpPr/>
          <p:nvPr/>
        </p:nvSpPr>
        <p:spPr>
          <a:xfrm>
            <a:off x="1951064" y="2310999"/>
            <a:ext cx="1799304" cy="42776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175;p1">
            <a:extLst>
              <a:ext uri="{FF2B5EF4-FFF2-40B4-BE49-F238E27FC236}">
                <a16:creationId xmlns:a16="http://schemas.microsoft.com/office/drawing/2014/main" id="{97ADA1B1-EFA4-4C0C-BD3D-46C3BE9E7F7F}"/>
              </a:ext>
            </a:extLst>
          </p:cNvPr>
          <p:cNvSpPr txBox="1"/>
          <p:nvPr/>
        </p:nvSpPr>
        <p:spPr>
          <a:xfrm>
            <a:off x="2020529" y="1692260"/>
            <a:ext cx="5255128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The Break</a:t>
            </a:r>
            <a:endParaRPr sz="7400" dirty="0">
              <a:latin typeface="Lora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980EA-8223-49B1-BCB9-485E5144FFF1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4E28CF-E555-441E-9C63-D1591CC83AE3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3910F-0A0A-4ABE-A453-64C879B410B6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A34114-E8A4-4E4C-B4E8-94EFF4FF2337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CD2CF9-E803-44E9-9B14-3DC36E4004C0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ADAEDA-6CAE-479D-AF55-94ABE5865D2D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187226-2B74-4DB1-984B-A62B8C1D208F}"/>
              </a:ext>
            </a:extLst>
          </p:cNvPr>
          <p:cNvSpPr/>
          <p:nvPr/>
        </p:nvSpPr>
        <p:spPr>
          <a:xfrm>
            <a:off x="19695789" y="1386510"/>
            <a:ext cx="1250808" cy="364269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4975F5AF-A01D-464B-94F1-3E27F9923F7B}"/>
              </a:ext>
            </a:extLst>
          </p:cNvPr>
          <p:cNvSpPr txBox="1"/>
          <p:nvPr/>
        </p:nvSpPr>
        <p:spPr>
          <a:xfrm>
            <a:off x="14529360" y="5384318"/>
            <a:ext cx="5791833" cy="687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000" i="1" dirty="0">
                <a:solidFill>
                  <a:sysClr val="windowText" lastClr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is a quote. Words full of wisdom that someone important said”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263420-8894-4F06-9DC3-4D8897704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723FB-9414-46F2-90BA-4FE931BD51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9946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16437614" y="2205990"/>
            <a:ext cx="3928568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2921988" y="2964894"/>
            <a:ext cx="2339401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2991453" y="2346155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Dean of </a:t>
            </a:r>
            <a:r>
              <a:rPr lang="en-US" sz="7400" dirty="0" err="1">
                <a:latin typeface="Lora" pitchFamily="2" charset="0"/>
                <a:sym typeface="Playfair Display Regular"/>
              </a:rPr>
              <a:t>Univercity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14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6727371" y="581114"/>
            <a:ext cx="102480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254;p4">
            <a:extLst>
              <a:ext uri="{FF2B5EF4-FFF2-40B4-BE49-F238E27FC236}">
                <a16:creationId xmlns:a16="http://schemas.microsoft.com/office/drawing/2014/main" id="{C4E679D8-1D19-413B-9A14-3834A86DFF0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6A82398E-DEC5-4BC0-ACC5-F3920C70A6A9}"/>
              </a:ext>
            </a:extLst>
          </p:cNvPr>
          <p:cNvSpPr txBox="1"/>
          <p:nvPr/>
        </p:nvSpPr>
        <p:spPr>
          <a:xfrm>
            <a:off x="4878236" y="6705389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8" name="Google Shape;769;p22">
            <a:extLst>
              <a:ext uri="{FF2B5EF4-FFF2-40B4-BE49-F238E27FC236}">
                <a16:creationId xmlns:a16="http://schemas.microsoft.com/office/drawing/2014/main" id="{06AD4D1F-5ABA-44F9-B958-4FC3A34790C7}"/>
              </a:ext>
            </a:extLst>
          </p:cNvPr>
          <p:cNvSpPr/>
          <p:nvPr/>
        </p:nvSpPr>
        <p:spPr>
          <a:xfrm>
            <a:off x="6575766" y="10243128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770;p22">
            <a:extLst>
              <a:ext uri="{FF2B5EF4-FFF2-40B4-BE49-F238E27FC236}">
                <a16:creationId xmlns:a16="http://schemas.microsoft.com/office/drawing/2014/main" id="{54402A97-EAAD-4BFC-8C50-76149AD8D45C}"/>
              </a:ext>
            </a:extLst>
          </p:cNvPr>
          <p:cNvSpPr/>
          <p:nvPr/>
        </p:nvSpPr>
        <p:spPr>
          <a:xfrm>
            <a:off x="4906510" y="10243128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771;p22">
            <a:extLst>
              <a:ext uri="{FF2B5EF4-FFF2-40B4-BE49-F238E27FC236}">
                <a16:creationId xmlns:a16="http://schemas.microsoft.com/office/drawing/2014/main" id="{CBAC84E3-AC55-49E8-85C6-60D41AB4E370}"/>
              </a:ext>
            </a:extLst>
          </p:cNvPr>
          <p:cNvSpPr/>
          <p:nvPr/>
        </p:nvSpPr>
        <p:spPr>
          <a:xfrm>
            <a:off x="5741138" y="10243128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D2CA0F46-A033-4782-AC13-C308F49A3B26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57A160A6-E889-4A71-B7F2-D89A5D2CECEC}"/>
              </a:ext>
            </a:extLst>
          </p:cNvPr>
          <p:cNvSpPr txBox="1"/>
          <p:nvPr/>
        </p:nvSpPr>
        <p:spPr>
          <a:xfrm>
            <a:off x="4850244" y="5595422"/>
            <a:ext cx="3113691" cy="55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300" b="1" i="1" dirty="0">
                <a:latin typeface="Lato Black" panose="020F0A02020204030203" pitchFamily="34" charset="0"/>
              </a:rPr>
              <a:t>Dean</a:t>
            </a:r>
            <a:endParaRPr sz="2300" b="1" i="1" dirty="0">
              <a:latin typeface="Lato Black" panose="020F0A02020204030203" pitchFamily="34" charset="0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A6C3963E-38AE-4C31-AB28-4D6B14730AC6}"/>
              </a:ext>
            </a:extLst>
          </p:cNvPr>
          <p:cNvSpPr txBox="1"/>
          <p:nvPr/>
        </p:nvSpPr>
        <p:spPr>
          <a:xfrm>
            <a:off x="4781741" y="4998727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>
                <a:latin typeface="Lato Black" panose="020F0A02020204030203" pitchFamily="34" charset="0"/>
              </a:rPr>
              <a:t>Mr. Jake </a:t>
            </a:r>
            <a:endParaRPr sz="2800" b="1" dirty="0">
              <a:latin typeface="Lato Black" panose="020F0A02020204030203" pitchFamily="34" charset="0"/>
            </a:endParaRPr>
          </a:p>
        </p:txBody>
      </p:sp>
      <p:sp>
        <p:nvSpPr>
          <p:cNvPr id="45" name="Google Shape;254;p4">
            <a:extLst>
              <a:ext uri="{FF2B5EF4-FFF2-40B4-BE49-F238E27FC236}">
                <a16:creationId xmlns:a16="http://schemas.microsoft.com/office/drawing/2014/main" id="{269EE968-D358-4206-BAE0-A0067EFC2AC5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Google Shape;254;p4">
            <a:extLst>
              <a:ext uri="{FF2B5EF4-FFF2-40B4-BE49-F238E27FC236}">
                <a16:creationId xmlns:a16="http://schemas.microsoft.com/office/drawing/2014/main" id="{DD2CFE7A-AA07-4A03-802C-39ECCC3AE65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BA9D3B-556D-4201-9AE8-21DE87633B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200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6909CCB-6393-4B3B-A465-D62412E99377}"/>
              </a:ext>
            </a:extLst>
          </p:cNvPr>
          <p:cNvSpPr/>
          <p:nvPr/>
        </p:nvSpPr>
        <p:spPr>
          <a:xfrm>
            <a:off x="12376858" y="2731737"/>
            <a:ext cx="1855251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15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2479337" y="2115822"/>
            <a:ext cx="8565749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The Best Lecturer at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4F871AE7-7F67-4650-B75A-103BB150CC9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6B149-75F7-4277-885B-8908E1FDF9DB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2967EB-640B-4621-A8BD-F138070DE98A}"/>
              </a:ext>
            </a:extLst>
          </p:cNvPr>
          <p:cNvSpPr/>
          <p:nvPr/>
        </p:nvSpPr>
        <p:spPr>
          <a:xfrm>
            <a:off x="283507" y="1957647"/>
            <a:ext cx="3113691" cy="11758353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378F3A-7074-40F9-BB88-8927DA369AC2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06D50B-9E0A-4670-8A79-F674414ABB69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19C51C-5F51-4BC0-B26B-B7DDF4FDEEE7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A743D9-3546-4AA1-B996-A1B149DB0F6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317DC3-8C53-49F8-BC6E-C16D399EFA0F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1314BB-3E3B-452A-9BE7-797FFB82A692}"/>
              </a:ext>
            </a:extLst>
          </p:cNvPr>
          <p:cNvSpPr/>
          <p:nvPr/>
        </p:nvSpPr>
        <p:spPr>
          <a:xfrm>
            <a:off x="6727371" y="581114"/>
            <a:ext cx="102480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153939D1-8826-4BFD-8F67-09C2DE0B054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0" name="Google Shape;254;p4">
            <a:extLst>
              <a:ext uri="{FF2B5EF4-FFF2-40B4-BE49-F238E27FC236}">
                <a16:creationId xmlns:a16="http://schemas.microsoft.com/office/drawing/2014/main" id="{1854717C-D618-4CD1-AFCD-4FC8ECBE21F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F182EAA5-9F0C-4BAC-A99B-EA4476C6B57D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BCBDCD3F-1AB4-46A1-91F6-FF839408A96F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254;p4">
            <a:extLst>
              <a:ext uri="{FF2B5EF4-FFF2-40B4-BE49-F238E27FC236}">
                <a16:creationId xmlns:a16="http://schemas.microsoft.com/office/drawing/2014/main" id="{60E5EA5D-3B35-4DC4-B53E-DF0562FA20A6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197193E1-F608-45FB-8C5A-72BCA73DAEC3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EC5854C6-2DAB-4B47-B342-57B78C0452C8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9A4C325F-EE92-4CFD-A0A9-F532ECCC81C8}"/>
              </a:ext>
            </a:extLst>
          </p:cNvPr>
          <p:cNvSpPr txBox="1"/>
          <p:nvPr/>
        </p:nvSpPr>
        <p:spPr>
          <a:xfrm>
            <a:off x="14174101" y="6299337"/>
            <a:ext cx="5115741" cy="480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lang="en-US" dirty="0"/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dirty="0"/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7" name="Google Shape;769;p22">
            <a:extLst>
              <a:ext uri="{FF2B5EF4-FFF2-40B4-BE49-F238E27FC236}">
                <a16:creationId xmlns:a16="http://schemas.microsoft.com/office/drawing/2014/main" id="{BE1EB541-C1FD-44CF-BE57-AEB06BD08137}"/>
              </a:ext>
            </a:extLst>
          </p:cNvPr>
          <p:cNvSpPr/>
          <p:nvPr/>
        </p:nvSpPr>
        <p:spPr>
          <a:xfrm>
            <a:off x="15871631" y="11826034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770;p22">
            <a:extLst>
              <a:ext uri="{FF2B5EF4-FFF2-40B4-BE49-F238E27FC236}">
                <a16:creationId xmlns:a16="http://schemas.microsoft.com/office/drawing/2014/main" id="{24FF169F-AA9E-45A5-BAE0-B9D94498B2CB}"/>
              </a:ext>
            </a:extLst>
          </p:cNvPr>
          <p:cNvSpPr/>
          <p:nvPr/>
        </p:nvSpPr>
        <p:spPr>
          <a:xfrm>
            <a:off x="14202375" y="11826034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771;p22">
            <a:extLst>
              <a:ext uri="{FF2B5EF4-FFF2-40B4-BE49-F238E27FC236}">
                <a16:creationId xmlns:a16="http://schemas.microsoft.com/office/drawing/2014/main" id="{3D635642-7293-4052-A650-3C0AE024786C}"/>
              </a:ext>
            </a:extLst>
          </p:cNvPr>
          <p:cNvSpPr/>
          <p:nvPr/>
        </p:nvSpPr>
        <p:spPr>
          <a:xfrm>
            <a:off x="15037003" y="11826034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1F17B533-DD33-4417-85FA-0F1B30344E78}"/>
              </a:ext>
            </a:extLst>
          </p:cNvPr>
          <p:cNvSpPr txBox="1"/>
          <p:nvPr/>
        </p:nvSpPr>
        <p:spPr>
          <a:xfrm>
            <a:off x="14146109" y="5473254"/>
            <a:ext cx="3113691" cy="55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300" b="1" i="1" dirty="0">
                <a:latin typeface="Lato Black" panose="020F0A02020204030203" pitchFamily="34" charset="0"/>
              </a:rPr>
              <a:t>Lecturer</a:t>
            </a:r>
            <a:endParaRPr sz="2300" b="1" i="1" dirty="0">
              <a:latin typeface="Lato Black" panose="020F0A02020204030203" pitchFamily="34" charset="0"/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C9942628-6C78-4825-8C57-F6DA4D7934AA}"/>
              </a:ext>
            </a:extLst>
          </p:cNvPr>
          <p:cNvSpPr txBox="1"/>
          <p:nvPr/>
        </p:nvSpPr>
        <p:spPr>
          <a:xfrm>
            <a:off x="14077606" y="4876559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b="1" dirty="0">
                <a:latin typeface="Lato Black" panose="020F0A02020204030203" pitchFamily="34" charset="0"/>
              </a:rPr>
              <a:t>Mr. James</a:t>
            </a:r>
            <a:endParaRPr sz="2800" b="1" dirty="0">
              <a:latin typeface="Lato Black" panose="020F0A02020204030203" pitchFamily="34" charset="0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07262A6D-C351-4B02-8EFD-362EA82C749C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1F1C982-B4A4-41E7-8805-E6D1A51EA077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98DD3A-061B-4EDD-BE3B-53C4308028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4150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01C79F-0A6F-403A-BC96-F01D93CE5552}"/>
              </a:ext>
            </a:extLst>
          </p:cNvPr>
          <p:cNvSpPr/>
          <p:nvPr/>
        </p:nvSpPr>
        <p:spPr>
          <a:xfrm>
            <a:off x="3854368" y="1703070"/>
            <a:ext cx="412341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909CCB-6393-4B3B-A465-D62412E99377}"/>
              </a:ext>
            </a:extLst>
          </p:cNvPr>
          <p:cNvSpPr/>
          <p:nvPr/>
        </p:nvSpPr>
        <p:spPr>
          <a:xfrm>
            <a:off x="12337727" y="2954986"/>
            <a:ext cx="3913293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16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2440206" y="2339072"/>
            <a:ext cx="9752489" cy="13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Lecturer at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4F871AE7-7F67-4650-B75A-103BB150CC9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6B149-75F7-4277-885B-8908E1FDF9DB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1314BB-3E3B-452A-9BE7-797FFB82A692}"/>
              </a:ext>
            </a:extLst>
          </p:cNvPr>
          <p:cNvSpPr/>
          <p:nvPr/>
        </p:nvSpPr>
        <p:spPr>
          <a:xfrm>
            <a:off x="6727371" y="581114"/>
            <a:ext cx="102480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153939D1-8826-4BFD-8F67-09C2DE0B054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0" name="Google Shape;254;p4">
            <a:extLst>
              <a:ext uri="{FF2B5EF4-FFF2-40B4-BE49-F238E27FC236}">
                <a16:creationId xmlns:a16="http://schemas.microsoft.com/office/drawing/2014/main" id="{1854717C-D618-4CD1-AFCD-4FC8ECBE21F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F182EAA5-9F0C-4BAC-A99B-EA4476C6B57D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BCBDCD3F-1AB4-46A1-91F6-FF839408A96F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254;p4">
            <a:extLst>
              <a:ext uri="{FF2B5EF4-FFF2-40B4-BE49-F238E27FC236}">
                <a16:creationId xmlns:a16="http://schemas.microsoft.com/office/drawing/2014/main" id="{60E5EA5D-3B35-4DC4-B53E-DF0562FA20A6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197193E1-F608-45FB-8C5A-72BCA73DAEC3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EC5854C6-2DAB-4B47-B342-57B78C0452C8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AD7D52-E321-4E9B-AC82-A0CABB57775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995EC5-4C91-43C6-8FA7-D5BA8C81A1A9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6891E5-18F2-4ADC-B3CC-F4034D2B4244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44D6C-F806-468B-A17C-54A1C51389F7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5">
            <a:extLst>
              <a:ext uri="{FF2B5EF4-FFF2-40B4-BE49-F238E27FC236}">
                <a16:creationId xmlns:a16="http://schemas.microsoft.com/office/drawing/2014/main" id="{EAE1D63E-EBBA-4350-AC6A-2CBE7D57581C}"/>
              </a:ext>
            </a:extLst>
          </p:cNvPr>
          <p:cNvSpPr txBox="1"/>
          <p:nvPr/>
        </p:nvSpPr>
        <p:spPr>
          <a:xfrm>
            <a:off x="15417066" y="6211515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04FF2E5D-FFC9-498D-BEA7-0E5EB51D09BE}"/>
              </a:ext>
            </a:extLst>
          </p:cNvPr>
          <p:cNvSpPr txBox="1"/>
          <p:nvPr/>
        </p:nvSpPr>
        <p:spPr>
          <a:xfrm>
            <a:off x="15419555" y="4956551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76" name="Google Shape;254;p4">
            <a:extLst>
              <a:ext uri="{FF2B5EF4-FFF2-40B4-BE49-F238E27FC236}">
                <a16:creationId xmlns:a16="http://schemas.microsoft.com/office/drawing/2014/main" id="{3DFAECF9-89CF-45E5-80A2-ECD9AF1C27A2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7" name="Google Shape;254;p4">
            <a:extLst>
              <a:ext uri="{FF2B5EF4-FFF2-40B4-BE49-F238E27FC236}">
                <a16:creationId xmlns:a16="http://schemas.microsoft.com/office/drawing/2014/main" id="{B5F56539-014F-4D6C-9B40-EA62F6BAA10F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6AB1F8-1957-4EB8-B49C-68991F167F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45B8B-855A-463B-8EFD-22703A5A5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C44C12-523C-494E-88E6-C9AB14B98A21}"/>
              </a:ext>
            </a:extLst>
          </p:cNvPr>
          <p:cNvSpPr/>
          <p:nvPr/>
        </p:nvSpPr>
        <p:spPr>
          <a:xfrm>
            <a:off x="7977780" y="4716973"/>
            <a:ext cx="4808118" cy="2445826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769;p22">
            <a:extLst>
              <a:ext uri="{FF2B5EF4-FFF2-40B4-BE49-F238E27FC236}">
                <a16:creationId xmlns:a16="http://schemas.microsoft.com/office/drawing/2014/main" id="{51117EBB-890B-4CEA-97B4-8F4A70BF6EA8}"/>
              </a:ext>
            </a:extLst>
          </p:cNvPr>
          <p:cNvSpPr/>
          <p:nvPr/>
        </p:nvSpPr>
        <p:spPr>
          <a:xfrm>
            <a:off x="10276580" y="6240650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770;p22">
            <a:extLst>
              <a:ext uri="{FF2B5EF4-FFF2-40B4-BE49-F238E27FC236}">
                <a16:creationId xmlns:a16="http://schemas.microsoft.com/office/drawing/2014/main" id="{F156FC80-B6E7-4EB4-B29C-EB5882857FE7}"/>
              </a:ext>
            </a:extLst>
          </p:cNvPr>
          <p:cNvSpPr/>
          <p:nvPr/>
        </p:nvSpPr>
        <p:spPr>
          <a:xfrm>
            <a:off x="8607324" y="6240650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771;p22">
            <a:extLst>
              <a:ext uri="{FF2B5EF4-FFF2-40B4-BE49-F238E27FC236}">
                <a16:creationId xmlns:a16="http://schemas.microsoft.com/office/drawing/2014/main" id="{6E822994-E341-4E3B-8A86-49A0B17113CD}"/>
              </a:ext>
            </a:extLst>
          </p:cNvPr>
          <p:cNvSpPr/>
          <p:nvPr/>
        </p:nvSpPr>
        <p:spPr>
          <a:xfrm>
            <a:off x="9441952" y="6240650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32691B50-9707-4C05-90D8-901260FB2136}"/>
              </a:ext>
            </a:extLst>
          </p:cNvPr>
          <p:cNvSpPr txBox="1"/>
          <p:nvPr/>
        </p:nvSpPr>
        <p:spPr>
          <a:xfrm>
            <a:off x="8534557" y="5036771"/>
            <a:ext cx="1829041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Raleway" pitchFamily="2" charset="0"/>
              </a:rPr>
              <a:t>Lecturer</a:t>
            </a:r>
            <a:endParaRPr b="1" dirty="0">
              <a:solidFill>
                <a:sysClr val="windowText" lastClr="000000"/>
              </a:solidFill>
              <a:latin typeface="Raleway" pitchFamily="2" charset="0"/>
            </a:endParaRP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73E94470-F7CF-4B16-8E6A-CBE170D3D04B}"/>
              </a:ext>
            </a:extLst>
          </p:cNvPr>
          <p:cNvSpPr txBox="1"/>
          <p:nvPr/>
        </p:nvSpPr>
        <p:spPr>
          <a:xfrm>
            <a:off x="8534556" y="5516504"/>
            <a:ext cx="402437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Raleway" pitchFamily="2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,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9EBC99-C7E3-4A0A-AB2D-179B3DFF629E}"/>
              </a:ext>
            </a:extLst>
          </p:cNvPr>
          <p:cNvSpPr/>
          <p:nvPr/>
        </p:nvSpPr>
        <p:spPr>
          <a:xfrm>
            <a:off x="7977780" y="10228724"/>
            <a:ext cx="4808118" cy="2445826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769;p22">
            <a:extLst>
              <a:ext uri="{FF2B5EF4-FFF2-40B4-BE49-F238E27FC236}">
                <a16:creationId xmlns:a16="http://schemas.microsoft.com/office/drawing/2014/main" id="{93E22418-8240-40CD-99B8-DE2C13BCAE2F}"/>
              </a:ext>
            </a:extLst>
          </p:cNvPr>
          <p:cNvSpPr/>
          <p:nvPr/>
        </p:nvSpPr>
        <p:spPr>
          <a:xfrm>
            <a:off x="10276580" y="11752401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770;p22">
            <a:extLst>
              <a:ext uri="{FF2B5EF4-FFF2-40B4-BE49-F238E27FC236}">
                <a16:creationId xmlns:a16="http://schemas.microsoft.com/office/drawing/2014/main" id="{84A14AAC-A717-440B-8EF9-AC216FF4068F}"/>
              </a:ext>
            </a:extLst>
          </p:cNvPr>
          <p:cNvSpPr/>
          <p:nvPr/>
        </p:nvSpPr>
        <p:spPr>
          <a:xfrm>
            <a:off x="8607324" y="11752401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71;p22">
            <a:extLst>
              <a:ext uri="{FF2B5EF4-FFF2-40B4-BE49-F238E27FC236}">
                <a16:creationId xmlns:a16="http://schemas.microsoft.com/office/drawing/2014/main" id="{BD462A33-8236-4000-A4F3-94C43E12FB0A}"/>
              </a:ext>
            </a:extLst>
          </p:cNvPr>
          <p:cNvSpPr/>
          <p:nvPr/>
        </p:nvSpPr>
        <p:spPr>
          <a:xfrm>
            <a:off x="9441952" y="11752401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EB6F896E-3A19-4695-A19A-7F962BEE47A4}"/>
              </a:ext>
            </a:extLst>
          </p:cNvPr>
          <p:cNvSpPr txBox="1"/>
          <p:nvPr/>
        </p:nvSpPr>
        <p:spPr>
          <a:xfrm>
            <a:off x="8534557" y="10548522"/>
            <a:ext cx="1829041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Raleway" pitchFamily="2" charset="0"/>
              </a:rPr>
              <a:t>Lecturer</a:t>
            </a:r>
            <a:endParaRPr b="1" dirty="0">
              <a:solidFill>
                <a:sysClr val="windowText" lastClr="000000"/>
              </a:solidFill>
              <a:latin typeface="Raleway" pitchFamily="2" charset="0"/>
            </a:endParaRP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D9E45DDE-D68A-4A7A-B23F-592E0EC56319}"/>
              </a:ext>
            </a:extLst>
          </p:cNvPr>
          <p:cNvSpPr txBox="1"/>
          <p:nvPr/>
        </p:nvSpPr>
        <p:spPr>
          <a:xfrm>
            <a:off x="8534556" y="11028255"/>
            <a:ext cx="402437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Raleway" pitchFamily="2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5722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17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6727371" y="581114"/>
            <a:ext cx="102480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254;p4">
            <a:extLst>
              <a:ext uri="{FF2B5EF4-FFF2-40B4-BE49-F238E27FC236}">
                <a16:creationId xmlns:a16="http://schemas.microsoft.com/office/drawing/2014/main" id="{C4E679D8-1D19-413B-9A14-3834A86DFF0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D2CA0F46-A033-4782-AC13-C308F49A3B26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ECA73-A54E-4F46-A11D-AE5A9FC81703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ED36FD-4421-4AA9-8595-BFBA5BE82B83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45C3D2-910C-4C97-ACCD-AC3F2F23EAD4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4D1C5E-8708-460A-92CD-59ACE05F1078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BC9B76-3D94-4887-9D9F-40FF8D451BDB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ADD5E6-56FF-4F3A-A493-E4F03250911B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C93240-72D8-40D0-A91E-1D30FC33B6AD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3E5C9B-0025-4DE6-90AB-ECA9F47AF805}"/>
              </a:ext>
            </a:extLst>
          </p:cNvPr>
          <p:cNvSpPr/>
          <p:nvPr/>
        </p:nvSpPr>
        <p:spPr>
          <a:xfrm>
            <a:off x="6016719" y="2953491"/>
            <a:ext cx="3913293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Google Shape;175;p1">
            <a:extLst>
              <a:ext uri="{FF2B5EF4-FFF2-40B4-BE49-F238E27FC236}">
                <a16:creationId xmlns:a16="http://schemas.microsoft.com/office/drawing/2014/main" id="{437F46D6-B900-4B84-851E-3631539E7E29}"/>
              </a:ext>
            </a:extLst>
          </p:cNvPr>
          <p:cNvSpPr txBox="1"/>
          <p:nvPr/>
        </p:nvSpPr>
        <p:spPr>
          <a:xfrm>
            <a:off x="6119198" y="2337577"/>
            <a:ext cx="9752489" cy="13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Lecturer at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70" name="Google Shape;254;p4">
            <a:extLst>
              <a:ext uri="{FF2B5EF4-FFF2-40B4-BE49-F238E27FC236}">
                <a16:creationId xmlns:a16="http://schemas.microsoft.com/office/drawing/2014/main" id="{4197C9D0-3FA0-48A6-83E4-5DA4987C1F70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1" name="Google Shape;254;p4">
            <a:extLst>
              <a:ext uri="{FF2B5EF4-FFF2-40B4-BE49-F238E27FC236}">
                <a16:creationId xmlns:a16="http://schemas.microsoft.com/office/drawing/2014/main" id="{10C70CF5-679E-41A1-9074-EFF6B2684E08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13CFA9-F7F8-430C-A12C-672A85D26C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9BC1A-1E05-4D46-A389-926723B89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85986E-E759-41E5-BB03-B15BEB49D8DB}"/>
              </a:ext>
            </a:extLst>
          </p:cNvPr>
          <p:cNvSpPr/>
          <p:nvPr/>
        </p:nvSpPr>
        <p:spPr>
          <a:xfrm>
            <a:off x="13899537" y="9981700"/>
            <a:ext cx="4808118" cy="2445826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769;p22">
            <a:extLst>
              <a:ext uri="{FF2B5EF4-FFF2-40B4-BE49-F238E27FC236}">
                <a16:creationId xmlns:a16="http://schemas.microsoft.com/office/drawing/2014/main" id="{D01A1121-32E6-40F4-85AE-EA83493D2BBE}"/>
              </a:ext>
            </a:extLst>
          </p:cNvPr>
          <p:cNvSpPr/>
          <p:nvPr/>
        </p:nvSpPr>
        <p:spPr>
          <a:xfrm>
            <a:off x="16198337" y="11505377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770;p22">
            <a:extLst>
              <a:ext uri="{FF2B5EF4-FFF2-40B4-BE49-F238E27FC236}">
                <a16:creationId xmlns:a16="http://schemas.microsoft.com/office/drawing/2014/main" id="{36A8FF2F-2430-496A-ADB3-B30FFA70B84D}"/>
              </a:ext>
            </a:extLst>
          </p:cNvPr>
          <p:cNvSpPr/>
          <p:nvPr/>
        </p:nvSpPr>
        <p:spPr>
          <a:xfrm>
            <a:off x="14529081" y="11505377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771;p22">
            <a:extLst>
              <a:ext uri="{FF2B5EF4-FFF2-40B4-BE49-F238E27FC236}">
                <a16:creationId xmlns:a16="http://schemas.microsoft.com/office/drawing/2014/main" id="{B19E41DD-AF33-41F5-A838-74C6CA6E1AD5}"/>
              </a:ext>
            </a:extLst>
          </p:cNvPr>
          <p:cNvSpPr/>
          <p:nvPr/>
        </p:nvSpPr>
        <p:spPr>
          <a:xfrm>
            <a:off x="15363709" y="11505377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411BD2F1-8418-4F6C-9033-44C4B34ED20E}"/>
              </a:ext>
            </a:extLst>
          </p:cNvPr>
          <p:cNvSpPr txBox="1"/>
          <p:nvPr/>
        </p:nvSpPr>
        <p:spPr>
          <a:xfrm>
            <a:off x="14456314" y="10301498"/>
            <a:ext cx="1829041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Raleway" pitchFamily="2" charset="0"/>
              </a:rPr>
              <a:t>Lecturer</a:t>
            </a:r>
            <a:endParaRPr b="1" dirty="0">
              <a:solidFill>
                <a:sysClr val="windowText" lastClr="000000"/>
              </a:solidFill>
              <a:latin typeface="Raleway" pitchFamily="2" charset="0"/>
            </a:endParaRPr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2E3A891D-E0F3-4B75-AD97-D35401915911}"/>
              </a:ext>
            </a:extLst>
          </p:cNvPr>
          <p:cNvSpPr txBox="1"/>
          <p:nvPr/>
        </p:nvSpPr>
        <p:spPr>
          <a:xfrm>
            <a:off x="14456313" y="10781231"/>
            <a:ext cx="402437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Raleway" pitchFamily="2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,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0BE0E9-F29A-4576-889D-2ADBF6104076}"/>
              </a:ext>
            </a:extLst>
          </p:cNvPr>
          <p:cNvSpPr/>
          <p:nvPr/>
        </p:nvSpPr>
        <p:spPr>
          <a:xfrm>
            <a:off x="3956738" y="9960225"/>
            <a:ext cx="4808118" cy="2445826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769;p22">
            <a:extLst>
              <a:ext uri="{FF2B5EF4-FFF2-40B4-BE49-F238E27FC236}">
                <a16:creationId xmlns:a16="http://schemas.microsoft.com/office/drawing/2014/main" id="{A715ACE1-5977-4562-ACAC-03A17F447E8B}"/>
              </a:ext>
            </a:extLst>
          </p:cNvPr>
          <p:cNvSpPr/>
          <p:nvPr/>
        </p:nvSpPr>
        <p:spPr>
          <a:xfrm>
            <a:off x="6255538" y="11483902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770;p22">
            <a:extLst>
              <a:ext uri="{FF2B5EF4-FFF2-40B4-BE49-F238E27FC236}">
                <a16:creationId xmlns:a16="http://schemas.microsoft.com/office/drawing/2014/main" id="{12EC8FD7-B44A-4A39-9DA8-B3DD7B58C53A}"/>
              </a:ext>
            </a:extLst>
          </p:cNvPr>
          <p:cNvSpPr/>
          <p:nvPr/>
        </p:nvSpPr>
        <p:spPr>
          <a:xfrm>
            <a:off x="4586282" y="11483902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771;p22">
            <a:extLst>
              <a:ext uri="{FF2B5EF4-FFF2-40B4-BE49-F238E27FC236}">
                <a16:creationId xmlns:a16="http://schemas.microsoft.com/office/drawing/2014/main" id="{4501A2E9-1F2A-47BA-BD1D-FADBDC3294FA}"/>
              </a:ext>
            </a:extLst>
          </p:cNvPr>
          <p:cNvSpPr/>
          <p:nvPr/>
        </p:nvSpPr>
        <p:spPr>
          <a:xfrm>
            <a:off x="5420910" y="11483902"/>
            <a:ext cx="507978" cy="5079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0F1B2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227B64A6-D67C-45BA-B9D8-6434AE0C4E91}"/>
              </a:ext>
            </a:extLst>
          </p:cNvPr>
          <p:cNvSpPr txBox="1"/>
          <p:nvPr/>
        </p:nvSpPr>
        <p:spPr>
          <a:xfrm>
            <a:off x="4513515" y="10280023"/>
            <a:ext cx="1829041" cy="78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Raleway" pitchFamily="2" charset="0"/>
              </a:rPr>
              <a:t>Lecturer</a:t>
            </a:r>
            <a:endParaRPr b="1" dirty="0">
              <a:solidFill>
                <a:sysClr val="windowText" lastClr="000000"/>
              </a:solidFill>
              <a:latin typeface="Raleway" pitchFamily="2" charset="0"/>
            </a:endParaRPr>
          </a:p>
        </p:txBody>
      </p:sp>
      <p:sp>
        <p:nvSpPr>
          <p:cNvPr id="68" name="TextBox 5">
            <a:extLst>
              <a:ext uri="{FF2B5EF4-FFF2-40B4-BE49-F238E27FC236}">
                <a16:creationId xmlns:a16="http://schemas.microsoft.com/office/drawing/2014/main" id="{84B4B053-B461-4837-80BC-DDCFCEE9272E}"/>
              </a:ext>
            </a:extLst>
          </p:cNvPr>
          <p:cNvSpPr txBox="1"/>
          <p:nvPr/>
        </p:nvSpPr>
        <p:spPr>
          <a:xfrm>
            <a:off x="4513514" y="10759756"/>
            <a:ext cx="402437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Raleway" pitchFamily="2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Raleway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9571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18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2C2AF605-46DA-4843-BBAD-74008905C2F5}"/>
              </a:ext>
            </a:extLst>
          </p:cNvPr>
          <p:cNvSpPr txBox="1"/>
          <p:nvPr/>
        </p:nvSpPr>
        <p:spPr>
          <a:xfrm>
            <a:off x="17720997" y="477394"/>
            <a:ext cx="65379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University – Presentation Template</a:t>
            </a:r>
            <a:endParaRPr sz="2400" i="0" u="none" strike="noStrike" cap="none" spc="300" dirty="0"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312BBD-B491-4D33-B547-729A80BF6ADE}"/>
              </a:ext>
            </a:extLst>
          </p:cNvPr>
          <p:cNvSpPr/>
          <p:nvPr/>
        </p:nvSpPr>
        <p:spPr>
          <a:xfrm>
            <a:off x="10611353" y="2862546"/>
            <a:ext cx="1799304" cy="42776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175;p1">
            <a:extLst>
              <a:ext uri="{FF2B5EF4-FFF2-40B4-BE49-F238E27FC236}">
                <a16:creationId xmlns:a16="http://schemas.microsoft.com/office/drawing/2014/main" id="{97ADA1B1-EFA4-4C0C-BD3D-46C3BE9E7F7F}"/>
              </a:ext>
            </a:extLst>
          </p:cNvPr>
          <p:cNvSpPr txBox="1"/>
          <p:nvPr/>
        </p:nvSpPr>
        <p:spPr>
          <a:xfrm>
            <a:off x="10680818" y="2243807"/>
            <a:ext cx="5255128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The Break</a:t>
            </a:r>
            <a:endParaRPr sz="7400" dirty="0">
              <a:latin typeface="Lora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187226-2B74-4DB1-984B-A62B8C1D208F}"/>
              </a:ext>
            </a:extLst>
          </p:cNvPr>
          <p:cNvSpPr/>
          <p:nvPr/>
        </p:nvSpPr>
        <p:spPr>
          <a:xfrm>
            <a:off x="20630692" y="6056658"/>
            <a:ext cx="1250808" cy="540763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4975F5AF-A01D-464B-94F1-3E27F9923F7B}"/>
              </a:ext>
            </a:extLst>
          </p:cNvPr>
          <p:cNvSpPr txBox="1"/>
          <p:nvPr/>
        </p:nvSpPr>
        <p:spPr>
          <a:xfrm>
            <a:off x="4243006" y="4636448"/>
            <a:ext cx="5791833" cy="687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000" i="1" dirty="0">
                <a:solidFill>
                  <a:sysClr val="windowText" lastClr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is a quote. Words full of wisdom that someone important said”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A0F92F-E1DF-435F-A93B-E039AE976339}"/>
              </a:ext>
            </a:extLst>
          </p:cNvPr>
          <p:cNvSpPr/>
          <p:nvPr/>
        </p:nvSpPr>
        <p:spPr>
          <a:xfrm>
            <a:off x="16437614" y="2205990"/>
            <a:ext cx="3928568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A51D16-2CA1-4970-BA01-E81A4C02DFD7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503AC8-1036-4E38-BC23-848F5171A03F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394BA4-8110-4E74-A693-24B8446E1417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64A8DD-97F0-401C-AD86-8D94E3760132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2FE4EB1F-3F69-457F-B5DB-8AE9451195DD}"/>
              </a:ext>
            </a:extLst>
          </p:cNvPr>
          <p:cNvSpPr txBox="1"/>
          <p:nvPr/>
        </p:nvSpPr>
        <p:spPr>
          <a:xfrm>
            <a:off x="1029167" y="429768"/>
            <a:ext cx="5115741" cy="161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97F461-5DFC-4A9F-9EA5-F293AE276C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3692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53BA4B-870F-4233-BAB4-CA98156E4AB5}"/>
              </a:ext>
            </a:extLst>
          </p:cNvPr>
          <p:cNvSpPr/>
          <p:nvPr/>
        </p:nvSpPr>
        <p:spPr>
          <a:xfrm>
            <a:off x="8486774" y="581114"/>
            <a:ext cx="144693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942D30-C8E6-4A3A-B936-4D6AB3BECFB1}"/>
              </a:ext>
            </a:extLst>
          </p:cNvPr>
          <p:cNvSpPr/>
          <p:nvPr/>
        </p:nvSpPr>
        <p:spPr>
          <a:xfrm>
            <a:off x="3854368" y="1703070"/>
            <a:ext cx="412341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85C06-E4C7-4280-A206-93AC921E43D4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19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15972596" y="8418313"/>
            <a:ext cx="5115741" cy="320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AF07B0D-E62F-4790-9D66-84EABE10BB8D}"/>
              </a:ext>
            </a:extLst>
          </p:cNvPr>
          <p:cNvSpPr txBox="1"/>
          <p:nvPr/>
        </p:nvSpPr>
        <p:spPr>
          <a:xfrm>
            <a:off x="15978319" y="7279561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38D59F-6D48-48BD-8C73-967C0A4FF514}"/>
              </a:ext>
            </a:extLst>
          </p:cNvPr>
          <p:cNvSpPr/>
          <p:nvPr/>
        </p:nvSpPr>
        <p:spPr>
          <a:xfrm>
            <a:off x="10311328" y="5664842"/>
            <a:ext cx="1485900" cy="145609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A4C9E9AE-4779-413C-83D2-6143E2CECC7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F457065-4264-4E75-A8D3-3063E3479EE2}"/>
              </a:ext>
            </a:extLst>
          </p:cNvPr>
          <p:cNvSpPr/>
          <p:nvPr/>
        </p:nvSpPr>
        <p:spPr>
          <a:xfrm>
            <a:off x="10640618" y="5946880"/>
            <a:ext cx="849476" cy="943863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oogle Shape;254;p4">
            <a:extLst>
              <a:ext uri="{FF2B5EF4-FFF2-40B4-BE49-F238E27FC236}">
                <a16:creationId xmlns:a16="http://schemas.microsoft.com/office/drawing/2014/main" id="{85DF8360-2CA8-421C-819C-26ADE4E906DB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3" name="Google Shape;254;p4">
            <a:extLst>
              <a:ext uri="{FF2B5EF4-FFF2-40B4-BE49-F238E27FC236}">
                <a16:creationId xmlns:a16="http://schemas.microsoft.com/office/drawing/2014/main" id="{50FAEE20-C6BC-44EC-971D-41CCE2922F1F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254;p4">
            <a:extLst>
              <a:ext uri="{FF2B5EF4-FFF2-40B4-BE49-F238E27FC236}">
                <a16:creationId xmlns:a16="http://schemas.microsoft.com/office/drawing/2014/main" id="{9306F74D-43AA-4F16-A1EA-4758F021CFA4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83167F9-6EE5-4D2B-9FD3-4A04F92504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13EE6-EE3C-445C-9FE7-FE6A07496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819CC7-59DD-4CE0-BDF5-9A3CF1423A45}"/>
              </a:ext>
            </a:extLst>
          </p:cNvPr>
          <p:cNvSpPr/>
          <p:nvPr/>
        </p:nvSpPr>
        <p:spPr>
          <a:xfrm>
            <a:off x="12480198" y="3020168"/>
            <a:ext cx="3113691" cy="50218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Google Shape;175;p1">
            <a:extLst>
              <a:ext uri="{FF2B5EF4-FFF2-40B4-BE49-F238E27FC236}">
                <a16:creationId xmlns:a16="http://schemas.microsoft.com/office/drawing/2014/main" id="{22069AEF-8FFC-4B98-BA48-2B9FA27C27D5}"/>
              </a:ext>
            </a:extLst>
          </p:cNvPr>
          <p:cNvSpPr txBox="1"/>
          <p:nvPr/>
        </p:nvSpPr>
        <p:spPr>
          <a:xfrm>
            <a:off x="12589379" y="2406881"/>
            <a:ext cx="9626096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400" dirty="0">
                <a:solidFill>
                  <a:srgbClr val="202124"/>
                </a:solidFill>
                <a:latin typeface="Lora" pitchFamily="2" charset="0"/>
              </a:rPr>
              <a:t>Access Learning Material Anywhere</a:t>
            </a:r>
            <a:endParaRPr lang="en-US" altLang="en-US" sz="7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0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FD33C5D-7E3D-4377-88A6-85B5B245AC7A}"/>
              </a:ext>
            </a:extLst>
          </p:cNvPr>
          <p:cNvSpPr/>
          <p:nvPr/>
        </p:nvSpPr>
        <p:spPr>
          <a:xfrm>
            <a:off x="654751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8764622" y="3213980"/>
            <a:ext cx="4202348" cy="42776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8834087" y="2595241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Welcome to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02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13388287" y="6182957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AF07B0D-E62F-4790-9D66-84EABE10BB8D}"/>
              </a:ext>
            </a:extLst>
          </p:cNvPr>
          <p:cNvSpPr txBox="1"/>
          <p:nvPr/>
        </p:nvSpPr>
        <p:spPr>
          <a:xfrm>
            <a:off x="13390776" y="4927993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695118-B133-4C20-92A9-1B5C349F32B8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254;p4">
            <a:extLst>
              <a:ext uri="{FF2B5EF4-FFF2-40B4-BE49-F238E27FC236}">
                <a16:creationId xmlns:a16="http://schemas.microsoft.com/office/drawing/2014/main" id="{2CA45C6E-5860-451B-823A-24D40B33D13D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E5364D0F-4737-405F-BCA6-B1320AE302B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F470F3-0173-4B4C-BFF7-A3D843F7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6211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53BA4B-870F-4233-BAB4-CA98156E4AB5}"/>
              </a:ext>
            </a:extLst>
          </p:cNvPr>
          <p:cNvSpPr/>
          <p:nvPr/>
        </p:nvSpPr>
        <p:spPr>
          <a:xfrm>
            <a:off x="8486774" y="581114"/>
            <a:ext cx="144693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50B74-DDFC-4B9A-BD49-E6C63C3EA6E2}"/>
              </a:ext>
            </a:extLst>
          </p:cNvPr>
          <p:cNvSpPr/>
          <p:nvPr/>
        </p:nvSpPr>
        <p:spPr>
          <a:xfrm>
            <a:off x="12991177" y="3759822"/>
            <a:ext cx="4371235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85C06-E4C7-4280-A206-93AC921E43D4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20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4277184" y="3329594"/>
            <a:ext cx="5115741" cy="320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AF07B0D-E62F-4790-9D66-84EABE10BB8D}"/>
              </a:ext>
            </a:extLst>
          </p:cNvPr>
          <p:cNvSpPr txBox="1"/>
          <p:nvPr/>
        </p:nvSpPr>
        <p:spPr>
          <a:xfrm>
            <a:off x="4282907" y="2190842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3054645" y="3142385"/>
            <a:ext cx="8523612" cy="248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Complete Learning Equipment</a:t>
            </a:r>
            <a:endParaRPr sz="7400" dirty="0">
              <a:latin typeface="Lora" pitchFamily="2" charset="0"/>
            </a:endParaRPr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A4C9E9AE-4779-413C-83D2-6143E2CECC7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Google Shape;254;p4">
            <a:extLst>
              <a:ext uri="{FF2B5EF4-FFF2-40B4-BE49-F238E27FC236}">
                <a16:creationId xmlns:a16="http://schemas.microsoft.com/office/drawing/2014/main" id="{85DF8360-2CA8-421C-819C-26ADE4E906DB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49ACB2-FF67-4043-8AD1-EE6F4F86B725}"/>
              </a:ext>
            </a:extLst>
          </p:cNvPr>
          <p:cNvSpPr/>
          <p:nvPr/>
        </p:nvSpPr>
        <p:spPr>
          <a:xfrm>
            <a:off x="283507" y="2190842"/>
            <a:ext cx="3113691" cy="11525158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339D98-9883-48F6-ADFA-47ED42D305A0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CD6EB1-B0AE-4D59-92C7-6299DFC27ED9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5D61C2-B49A-44C3-804E-7C2B4207C915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E07251-23E2-44B0-AD56-590D9D61B656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4AA75E-AD86-4BA5-812E-80864F242789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77FBD7-BA27-427F-A4C5-3867C4403B15}"/>
              </a:ext>
            </a:extLst>
          </p:cNvPr>
          <p:cNvSpPr/>
          <p:nvPr/>
        </p:nvSpPr>
        <p:spPr>
          <a:xfrm>
            <a:off x="4282099" y="6564666"/>
            <a:ext cx="938119" cy="91930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D88C0A28-3A2E-4A55-A266-3B17948E5E17}"/>
              </a:ext>
            </a:extLst>
          </p:cNvPr>
          <p:cNvSpPr txBox="1"/>
          <p:nvPr/>
        </p:nvSpPr>
        <p:spPr>
          <a:xfrm>
            <a:off x="5448858" y="6330501"/>
            <a:ext cx="4455836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 text ever since the 1500s, 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CBE5AD-AC2E-43E3-95C5-1EE454F4015E}"/>
              </a:ext>
            </a:extLst>
          </p:cNvPr>
          <p:cNvSpPr/>
          <p:nvPr/>
        </p:nvSpPr>
        <p:spPr>
          <a:xfrm>
            <a:off x="4282099" y="8400827"/>
            <a:ext cx="938119" cy="91930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55D1E5E7-5668-4946-B0BD-FA90E3A54822}"/>
              </a:ext>
            </a:extLst>
          </p:cNvPr>
          <p:cNvSpPr txBox="1"/>
          <p:nvPr/>
        </p:nvSpPr>
        <p:spPr>
          <a:xfrm>
            <a:off x="5448858" y="8166662"/>
            <a:ext cx="4455836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 text ever since the 1500s, 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4AB609B-B5F4-456A-A145-827FF20EE317}"/>
              </a:ext>
            </a:extLst>
          </p:cNvPr>
          <p:cNvSpPr/>
          <p:nvPr/>
        </p:nvSpPr>
        <p:spPr>
          <a:xfrm>
            <a:off x="4478773" y="8634775"/>
            <a:ext cx="608953" cy="484579"/>
          </a:xfrm>
          <a:custGeom>
            <a:avLst/>
            <a:gdLst>
              <a:gd name="connsiteX0" fmla="*/ 0 w 1044981"/>
              <a:gd name="connsiteY0" fmla="*/ 184651 h 831551"/>
              <a:gd name="connsiteX1" fmla="*/ 522491 w 1044981"/>
              <a:gd name="connsiteY1" fmla="*/ 1 h 831551"/>
              <a:gd name="connsiteX2" fmla="*/ 1044982 w 1044981"/>
              <a:gd name="connsiteY2" fmla="*/ 184651 h 831551"/>
              <a:gd name="connsiteX3" fmla="*/ 957900 w 1044981"/>
              <a:gd name="connsiteY3" fmla="*/ 292430 h 831551"/>
              <a:gd name="connsiteX4" fmla="*/ 522491 w 1044981"/>
              <a:gd name="connsiteY4" fmla="*/ 138593 h 831551"/>
              <a:gd name="connsiteX5" fmla="*/ 87082 w 1044981"/>
              <a:gd name="connsiteY5" fmla="*/ 292430 h 831551"/>
              <a:gd name="connsiteX6" fmla="*/ 0 w 1044981"/>
              <a:gd name="connsiteY6" fmla="*/ 184651 h 831551"/>
              <a:gd name="connsiteX7" fmla="*/ 145106 w 1044981"/>
              <a:gd name="connsiteY7" fmla="*/ 364359 h 831551"/>
              <a:gd name="connsiteX8" fmla="*/ 522491 w 1044981"/>
              <a:gd name="connsiteY8" fmla="*/ 230987 h 831551"/>
              <a:gd name="connsiteX9" fmla="*/ 899876 w 1044981"/>
              <a:gd name="connsiteY9" fmla="*/ 364312 h 831551"/>
              <a:gd name="connsiteX10" fmla="*/ 812794 w 1044981"/>
              <a:gd name="connsiteY10" fmla="*/ 472137 h 831551"/>
              <a:gd name="connsiteX11" fmla="*/ 522491 w 1044981"/>
              <a:gd name="connsiteY11" fmla="*/ 369579 h 831551"/>
              <a:gd name="connsiteX12" fmla="*/ 232187 w 1044981"/>
              <a:gd name="connsiteY12" fmla="*/ 472137 h 831551"/>
              <a:gd name="connsiteX13" fmla="*/ 145106 w 1044981"/>
              <a:gd name="connsiteY13" fmla="*/ 364312 h 831551"/>
              <a:gd name="connsiteX14" fmla="*/ 290257 w 1044981"/>
              <a:gd name="connsiteY14" fmla="*/ 544066 h 831551"/>
              <a:gd name="connsiteX15" fmla="*/ 522491 w 1044981"/>
              <a:gd name="connsiteY15" fmla="*/ 461973 h 831551"/>
              <a:gd name="connsiteX16" fmla="*/ 754725 w 1044981"/>
              <a:gd name="connsiteY16" fmla="*/ 544020 h 831551"/>
              <a:gd name="connsiteX17" fmla="*/ 667643 w 1044981"/>
              <a:gd name="connsiteY17" fmla="*/ 651844 h 831551"/>
              <a:gd name="connsiteX18" fmla="*/ 522491 w 1044981"/>
              <a:gd name="connsiteY18" fmla="*/ 600565 h 831551"/>
              <a:gd name="connsiteX19" fmla="*/ 377339 w 1044981"/>
              <a:gd name="connsiteY19" fmla="*/ 651844 h 831551"/>
              <a:gd name="connsiteX20" fmla="*/ 290257 w 1044981"/>
              <a:gd name="connsiteY20" fmla="*/ 544020 h 831551"/>
              <a:gd name="connsiteX21" fmla="*/ 435409 w 1044981"/>
              <a:gd name="connsiteY21" fmla="*/ 723773 h 831551"/>
              <a:gd name="connsiteX22" fmla="*/ 522491 w 1044981"/>
              <a:gd name="connsiteY22" fmla="*/ 692960 h 831551"/>
              <a:gd name="connsiteX23" fmla="*/ 609573 w 1044981"/>
              <a:gd name="connsiteY23" fmla="*/ 723727 h 831551"/>
              <a:gd name="connsiteX24" fmla="*/ 522491 w 1044981"/>
              <a:gd name="connsiteY24" fmla="*/ 831551 h 831551"/>
              <a:gd name="connsiteX25" fmla="*/ 435409 w 1044981"/>
              <a:gd name="connsiteY25" fmla="*/ 723727 h 8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44981" h="831551">
                <a:moveTo>
                  <a:pt x="0" y="184651"/>
                </a:moveTo>
                <a:cubicBezTo>
                  <a:pt x="147789" y="64923"/>
                  <a:pt x="332290" y="-280"/>
                  <a:pt x="522491" y="1"/>
                </a:cubicBezTo>
                <a:cubicBezTo>
                  <a:pt x="720446" y="1"/>
                  <a:pt x="902232" y="69158"/>
                  <a:pt x="1044982" y="184651"/>
                </a:cubicBezTo>
                <a:lnTo>
                  <a:pt x="957900" y="292430"/>
                </a:lnTo>
                <a:cubicBezTo>
                  <a:pt x="834738" y="192668"/>
                  <a:pt x="680988" y="138345"/>
                  <a:pt x="522491" y="138593"/>
                </a:cubicBezTo>
                <a:cubicBezTo>
                  <a:pt x="357567" y="138593"/>
                  <a:pt x="206040" y="196247"/>
                  <a:pt x="87082" y="292430"/>
                </a:cubicBezTo>
                <a:lnTo>
                  <a:pt x="0" y="184651"/>
                </a:lnTo>
                <a:close/>
                <a:moveTo>
                  <a:pt x="145106" y="364359"/>
                </a:moveTo>
                <a:cubicBezTo>
                  <a:pt x="251849" y="277877"/>
                  <a:pt x="385111" y="230781"/>
                  <a:pt x="522491" y="230987"/>
                </a:cubicBezTo>
                <a:cubicBezTo>
                  <a:pt x="665425" y="230987"/>
                  <a:pt x="796718" y="280926"/>
                  <a:pt x="899876" y="364312"/>
                </a:cubicBezTo>
                <a:lnTo>
                  <a:pt x="812794" y="472137"/>
                </a:lnTo>
                <a:cubicBezTo>
                  <a:pt x="730678" y="405622"/>
                  <a:pt x="628166" y="369407"/>
                  <a:pt x="522491" y="369579"/>
                </a:cubicBezTo>
                <a:cubicBezTo>
                  <a:pt x="412541" y="369579"/>
                  <a:pt x="311554" y="408015"/>
                  <a:pt x="232187" y="472137"/>
                </a:cubicBezTo>
                <a:lnTo>
                  <a:pt x="145106" y="364312"/>
                </a:lnTo>
                <a:close/>
                <a:moveTo>
                  <a:pt x="290257" y="544066"/>
                </a:moveTo>
                <a:cubicBezTo>
                  <a:pt x="355943" y="490842"/>
                  <a:pt x="437949" y="461853"/>
                  <a:pt x="522491" y="461973"/>
                </a:cubicBezTo>
                <a:cubicBezTo>
                  <a:pt x="610451" y="461973"/>
                  <a:pt x="691249" y="492695"/>
                  <a:pt x="754725" y="544020"/>
                </a:cubicBezTo>
                <a:lnTo>
                  <a:pt x="667643" y="651844"/>
                </a:lnTo>
                <a:cubicBezTo>
                  <a:pt x="626583" y="618590"/>
                  <a:pt x="575328" y="600483"/>
                  <a:pt x="522491" y="600565"/>
                </a:cubicBezTo>
                <a:cubicBezTo>
                  <a:pt x="469654" y="600483"/>
                  <a:pt x="418399" y="618590"/>
                  <a:pt x="377339" y="651844"/>
                </a:cubicBezTo>
                <a:lnTo>
                  <a:pt x="290257" y="544020"/>
                </a:lnTo>
                <a:close/>
                <a:moveTo>
                  <a:pt x="435409" y="723773"/>
                </a:moveTo>
                <a:cubicBezTo>
                  <a:pt x="460035" y="703803"/>
                  <a:pt x="490786" y="692922"/>
                  <a:pt x="522491" y="692960"/>
                </a:cubicBezTo>
                <a:cubicBezTo>
                  <a:pt x="555476" y="692960"/>
                  <a:pt x="585781" y="704509"/>
                  <a:pt x="609573" y="723727"/>
                </a:cubicBezTo>
                <a:lnTo>
                  <a:pt x="522491" y="831551"/>
                </a:lnTo>
                <a:lnTo>
                  <a:pt x="435409" y="723727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F457065-4264-4E75-A8D3-3063E3479EE2}"/>
              </a:ext>
            </a:extLst>
          </p:cNvPr>
          <p:cNvSpPr/>
          <p:nvPr/>
        </p:nvSpPr>
        <p:spPr>
          <a:xfrm>
            <a:off x="4492050" y="6716369"/>
            <a:ext cx="554304" cy="615894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09AB98-AD53-4BDE-8207-E57489A56181}"/>
              </a:ext>
            </a:extLst>
          </p:cNvPr>
          <p:cNvSpPr/>
          <p:nvPr/>
        </p:nvSpPr>
        <p:spPr>
          <a:xfrm>
            <a:off x="4278054" y="10262097"/>
            <a:ext cx="938119" cy="91930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">
            <a:extLst>
              <a:ext uri="{FF2B5EF4-FFF2-40B4-BE49-F238E27FC236}">
                <a16:creationId xmlns:a16="http://schemas.microsoft.com/office/drawing/2014/main" id="{BE44A7B5-0CDC-4E56-A3C7-FCD92170D814}"/>
              </a:ext>
            </a:extLst>
          </p:cNvPr>
          <p:cNvSpPr txBox="1"/>
          <p:nvPr/>
        </p:nvSpPr>
        <p:spPr>
          <a:xfrm>
            <a:off x="5444813" y="10027932"/>
            <a:ext cx="4455836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 text ever since the 1500s, 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D8C0C09-CE4A-4119-837C-2AFFCBF9948C}"/>
              </a:ext>
            </a:extLst>
          </p:cNvPr>
          <p:cNvSpPr/>
          <p:nvPr/>
        </p:nvSpPr>
        <p:spPr>
          <a:xfrm>
            <a:off x="4454826" y="10359185"/>
            <a:ext cx="618591" cy="712521"/>
          </a:xfrm>
          <a:custGeom>
            <a:avLst/>
            <a:gdLst>
              <a:gd name="connsiteX0" fmla="*/ 97117 w 171450"/>
              <a:gd name="connsiteY0" fmla="*/ 9527 h 197484"/>
              <a:gd name="connsiteX1" fmla="*/ 128073 w 171450"/>
              <a:gd name="connsiteY1" fmla="*/ 63153 h 197484"/>
              <a:gd name="connsiteX2" fmla="*/ 124587 w 171450"/>
              <a:gd name="connsiteY2" fmla="*/ 76155 h 197484"/>
              <a:gd name="connsiteX3" fmla="*/ 112205 w 171450"/>
              <a:gd name="connsiteY3" fmla="*/ 83299 h 197484"/>
              <a:gd name="connsiteX4" fmla="*/ 121739 w 171450"/>
              <a:gd name="connsiteY4" fmla="*/ 99796 h 197484"/>
              <a:gd name="connsiteX5" fmla="*/ 105242 w 171450"/>
              <a:gd name="connsiteY5" fmla="*/ 109321 h 197484"/>
              <a:gd name="connsiteX6" fmla="*/ 95717 w 171450"/>
              <a:gd name="connsiteY6" fmla="*/ 92814 h 197484"/>
              <a:gd name="connsiteX7" fmla="*/ 83344 w 171450"/>
              <a:gd name="connsiteY7" fmla="*/ 99967 h 197484"/>
              <a:gd name="connsiteX8" fmla="*/ 70333 w 171450"/>
              <a:gd name="connsiteY8" fmla="*/ 96481 h 197484"/>
              <a:gd name="connsiteX9" fmla="*/ 52826 w 171450"/>
              <a:gd name="connsiteY9" fmla="*/ 66173 h 197484"/>
              <a:gd name="connsiteX10" fmla="*/ 19050 w 171450"/>
              <a:gd name="connsiteY10" fmla="*/ 111750 h 197484"/>
              <a:gd name="connsiteX11" fmla="*/ 22136 w 171450"/>
              <a:gd name="connsiteY11" fmla="*/ 128666 h 197484"/>
              <a:gd name="connsiteX12" fmla="*/ 47625 w 171450"/>
              <a:gd name="connsiteY12" fmla="*/ 121275 h 197484"/>
              <a:gd name="connsiteX13" fmla="*/ 86487 w 171450"/>
              <a:gd name="connsiteY13" fmla="*/ 141363 h 197484"/>
              <a:gd name="connsiteX14" fmla="*/ 159715 w 171450"/>
              <a:gd name="connsiteY14" fmla="*/ 99082 h 197484"/>
              <a:gd name="connsiteX15" fmla="*/ 169240 w 171450"/>
              <a:gd name="connsiteY15" fmla="*/ 115579 h 197484"/>
              <a:gd name="connsiteX16" fmla="*/ 94202 w 171450"/>
              <a:gd name="connsiteY16" fmla="*/ 158908 h 197484"/>
              <a:gd name="connsiteX17" fmla="*/ 95250 w 171450"/>
              <a:gd name="connsiteY17" fmla="*/ 168900 h 197484"/>
              <a:gd name="connsiteX18" fmla="*/ 94298 w 171450"/>
              <a:gd name="connsiteY18" fmla="*/ 178425 h 197484"/>
              <a:gd name="connsiteX19" fmla="*/ 171450 w 171450"/>
              <a:gd name="connsiteY19" fmla="*/ 178425 h 197484"/>
              <a:gd name="connsiteX20" fmla="*/ 171450 w 171450"/>
              <a:gd name="connsiteY20" fmla="*/ 197475 h 197484"/>
              <a:gd name="connsiteX21" fmla="*/ 9525 w 171450"/>
              <a:gd name="connsiteY21" fmla="*/ 197484 h 197484"/>
              <a:gd name="connsiteX22" fmla="*/ 0 w 171450"/>
              <a:gd name="connsiteY22" fmla="*/ 168900 h 197484"/>
              <a:gd name="connsiteX23" fmla="*/ 7715 w 171450"/>
              <a:gd name="connsiteY23" fmla="*/ 142897 h 197484"/>
              <a:gd name="connsiteX24" fmla="*/ 0 w 171450"/>
              <a:gd name="connsiteY24" fmla="*/ 111750 h 197484"/>
              <a:gd name="connsiteX25" fmla="*/ 43120 w 171450"/>
              <a:gd name="connsiteY25" fmla="*/ 49361 h 197484"/>
              <a:gd name="connsiteX26" fmla="*/ 39376 w 171450"/>
              <a:gd name="connsiteY26" fmla="*/ 42865 h 197484"/>
              <a:gd name="connsiteX27" fmla="*/ 46349 w 171450"/>
              <a:gd name="connsiteY27" fmla="*/ 16843 h 197484"/>
              <a:gd name="connsiteX28" fmla="*/ 71095 w 171450"/>
              <a:gd name="connsiteY28" fmla="*/ 2555 h 197484"/>
              <a:gd name="connsiteX29" fmla="*/ 97117 w 171450"/>
              <a:gd name="connsiteY29" fmla="*/ 9527 h 19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1450" h="197484">
                <a:moveTo>
                  <a:pt x="97117" y="9527"/>
                </a:moveTo>
                <a:lnTo>
                  <a:pt x="128073" y="63153"/>
                </a:lnTo>
                <a:cubicBezTo>
                  <a:pt x="130702" y="67697"/>
                  <a:pt x="129140" y="73526"/>
                  <a:pt x="124587" y="76155"/>
                </a:cubicBezTo>
                <a:lnTo>
                  <a:pt x="112205" y="83299"/>
                </a:lnTo>
                <a:lnTo>
                  <a:pt x="121739" y="99796"/>
                </a:lnTo>
                <a:lnTo>
                  <a:pt x="105242" y="109321"/>
                </a:lnTo>
                <a:lnTo>
                  <a:pt x="95717" y="92814"/>
                </a:lnTo>
                <a:lnTo>
                  <a:pt x="83344" y="99967"/>
                </a:lnTo>
                <a:cubicBezTo>
                  <a:pt x="78791" y="102596"/>
                  <a:pt x="72962" y="101034"/>
                  <a:pt x="70333" y="96481"/>
                </a:cubicBezTo>
                <a:lnTo>
                  <a:pt x="52826" y="66173"/>
                </a:lnTo>
                <a:cubicBezTo>
                  <a:pt x="33280" y="72097"/>
                  <a:pt x="19050" y="90271"/>
                  <a:pt x="19050" y="111750"/>
                </a:cubicBezTo>
                <a:cubicBezTo>
                  <a:pt x="19050" y="117703"/>
                  <a:pt x="20145" y="123408"/>
                  <a:pt x="22136" y="128666"/>
                </a:cubicBezTo>
                <a:cubicBezTo>
                  <a:pt x="29528" y="123980"/>
                  <a:pt x="38252" y="121275"/>
                  <a:pt x="47625" y="121275"/>
                </a:cubicBezTo>
                <a:cubicBezTo>
                  <a:pt x="63665" y="121275"/>
                  <a:pt x="77857" y="129209"/>
                  <a:pt x="86487" y="141363"/>
                </a:cubicBezTo>
                <a:lnTo>
                  <a:pt x="159715" y="99082"/>
                </a:lnTo>
                <a:lnTo>
                  <a:pt x="169240" y="115579"/>
                </a:lnTo>
                <a:lnTo>
                  <a:pt x="94202" y="158908"/>
                </a:lnTo>
                <a:cubicBezTo>
                  <a:pt x="94888" y="162128"/>
                  <a:pt x="95250" y="165480"/>
                  <a:pt x="95250" y="168900"/>
                </a:cubicBezTo>
                <a:cubicBezTo>
                  <a:pt x="95250" y="172167"/>
                  <a:pt x="94926" y="175348"/>
                  <a:pt x="94298" y="178425"/>
                </a:cubicBezTo>
                <a:lnTo>
                  <a:pt x="171450" y="178425"/>
                </a:lnTo>
                <a:lnTo>
                  <a:pt x="171450" y="197475"/>
                </a:lnTo>
                <a:lnTo>
                  <a:pt x="9525" y="197484"/>
                </a:lnTo>
                <a:cubicBezTo>
                  <a:pt x="3543" y="189521"/>
                  <a:pt x="0" y="179625"/>
                  <a:pt x="0" y="168900"/>
                </a:cubicBezTo>
                <a:cubicBezTo>
                  <a:pt x="0" y="159308"/>
                  <a:pt x="2838" y="150374"/>
                  <a:pt x="7715" y="142897"/>
                </a:cubicBezTo>
                <a:cubicBezTo>
                  <a:pt x="2791" y="133610"/>
                  <a:pt x="0" y="123008"/>
                  <a:pt x="0" y="111750"/>
                </a:cubicBezTo>
                <a:cubicBezTo>
                  <a:pt x="0" y="83222"/>
                  <a:pt x="17917" y="58877"/>
                  <a:pt x="43120" y="49361"/>
                </a:cubicBezTo>
                <a:lnTo>
                  <a:pt x="39376" y="42865"/>
                </a:lnTo>
                <a:cubicBezTo>
                  <a:pt x="34119" y="33750"/>
                  <a:pt x="37233" y="22100"/>
                  <a:pt x="46349" y="16843"/>
                </a:cubicBezTo>
                <a:lnTo>
                  <a:pt x="71095" y="2555"/>
                </a:lnTo>
                <a:cubicBezTo>
                  <a:pt x="80210" y="-2703"/>
                  <a:pt x="91859" y="412"/>
                  <a:pt x="97117" y="952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5808327A-3F20-401F-A467-9409C9B2F5B1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8F5F4E53-C7E1-4046-A054-34E0F6659820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CF87DD-AAD8-4E94-848E-4600DC58D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14EE1-EB0D-4CE6-AEBD-E9E44B1701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5685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21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ECA73-A54E-4F46-A11D-AE5A9FC81703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ED36FD-4421-4AA9-8595-BFBA5BE82B83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45C3D2-910C-4C97-ACCD-AC3F2F23EAD4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4D1C5E-8708-460A-92CD-59ACE05F1078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BC9B76-3D94-4887-9D9F-40FF8D451BDB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ADD5E6-56FF-4F3A-A493-E4F03250911B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C93240-72D8-40D0-A91E-1D30FC33B6AD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3E5C9B-0025-4DE6-90AB-ECA9F47AF805}"/>
              </a:ext>
            </a:extLst>
          </p:cNvPr>
          <p:cNvSpPr/>
          <p:nvPr/>
        </p:nvSpPr>
        <p:spPr>
          <a:xfrm>
            <a:off x="3903643" y="2740887"/>
            <a:ext cx="3913293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Google Shape;175;p1">
            <a:extLst>
              <a:ext uri="{FF2B5EF4-FFF2-40B4-BE49-F238E27FC236}">
                <a16:creationId xmlns:a16="http://schemas.microsoft.com/office/drawing/2014/main" id="{437F46D6-B900-4B84-851E-3631539E7E29}"/>
              </a:ext>
            </a:extLst>
          </p:cNvPr>
          <p:cNvSpPr txBox="1"/>
          <p:nvPr/>
        </p:nvSpPr>
        <p:spPr>
          <a:xfrm>
            <a:off x="4006122" y="2124973"/>
            <a:ext cx="9752489" cy="205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Lecturer are Like Friends</a:t>
            </a:r>
            <a:endParaRPr sz="7400" dirty="0">
              <a:latin typeface="Lora" pitchFamily="2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41FCD4BF-4CF2-4718-B6DE-1D69C435DF82}"/>
              </a:ext>
            </a:extLst>
          </p:cNvPr>
          <p:cNvSpPr txBox="1"/>
          <p:nvPr/>
        </p:nvSpPr>
        <p:spPr>
          <a:xfrm>
            <a:off x="14758580" y="5029200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B6D73B-7BC9-404B-B112-35CA3FA5961E}"/>
              </a:ext>
            </a:extLst>
          </p:cNvPr>
          <p:cNvSpPr/>
          <p:nvPr/>
        </p:nvSpPr>
        <p:spPr>
          <a:xfrm>
            <a:off x="8486774" y="581114"/>
            <a:ext cx="144693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254;p4">
            <a:extLst>
              <a:ext uri="{FF2B5EF4-FFF2-40B4-BE49-F238E27FC236}">
                <a16:creationId xmlns:a16="http://schemas.microsoft.com/office/drawing/2014/main" id="{24297775-750E-40B5-8D52-EE94D26D5964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3" name="Google Shape;254;p4">
            <a:extLst>
              <a:ext uri="{FF2B5EF4-FFF2-40B4-BE49-F238E27FC236}">
                <a16:creationId xmlns:a16="http://schemas.microsoft.com/office/drawing/2014/main" id="{F908B470-2313-4298-8DEB-D86590A75F70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4" name="Google Shape;254;p4">
            <a:extLst>
              <a:ext uri="{FF2B5EF4-FFF2-40B4-BE49-F238E27FC236}">
                <a16:creationId xmlns:a16="http://schemas.microsoft.com/office/drawing/2014/main" id="{622F650E-0B56-4717-887B-AD78C2A51D0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5" name="Google Shape;254;p4">
            <a:extLst>
              <a:ext uri="{FF2B5EF4-FFF2-40B4-BE49-F238E27FC236}">
                <a16:creationId xmlns:a16="http://schemas.microsoft.com/office/drawing/2014/main" id="{58DD320A-CBD9-4185-9BEA-1F9BC216B38F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6" name="Google Shape;254;p4">
            <a:extLst>
              <a:ext uri="{FF2B5EF4-FFF2-40B4-BE49-F238E27FC236}">
                <a16:creationId xmlns:a16="http://schemas.microsoft.com/office/drawing/2014/main" id="{2AB11830-A7B5-47C0-BB33-0BE8B8A61AB2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7" name="Google Shape;254;p4">
            <a:extLst>
              <a:ext uri="{FF2B5EF4-FFF2-40B4-BE49-F238E27FC236}">
                <a16:creationId xmlns:a16="http://schemas.microsoft.com/office/drawing/2014/main" id="{157ABA21-E6F2-4B26-B62D-40BD3121644E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9" name="Google Shape;254;p4">
            <a:extLst>
              <a:ext uri="{FF2B5EF4-FFF2-40B4-BE49-F238E27FC236}">
                <a16:creationId xmlns:a16="http://schemas.microsoft.com/office/drawing/2014/main" id="{ADC20667-7D48-4F63-AE1D-3380544FE821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80" name="Google Shape;254;p4">
            <a:extLst>
              <a:ext uri="{FF2B5EF4-FFF2-40B4-BE49-F238E27FC236}">
                <a16:creationId xmlns:a16="http://schemas.microsoft.com/office/drawing/2014/main" id="{9D54DC7E-93F6-4B28-9E47-0FEC33D65850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81" name="Google Shape;254;p4">
            <a:extLst>
              <a:ext uri="{FF2B5EF4-FFF2-40B4-BE49-F238E27FC236}">
                <a16:creationId xmlns:a16="http://schemas.microsoft.com/office/drawing/2014/main" id="{9FC3E9B6-B0B5-4F85-8EDD-27FFBFC7C0C9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D94F79F-3FDC-4E3F-895A-C134B8E379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6AE818-C4DB-429E-BA48-9D79A3D34F70}"/>
              </a:ext>
            </a:extLst>
          </p:cNvPr>
          <p:cNvSpPr/>
          <p:nvPr/>
        </p:nvSpPr>
        <p:spPr>
          <a:xfrm>
            <a:off x="12691155" y="10939567"/>
            <a:ext cx="1485900" cy="145609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8DA2CF1-8164-455C-824F-15A97C96EE31}"/>
              </a:ext>
            </a:extLst>
          </p:cNvPr>
          <p:cNvSpPr/>
          <p:nvPr/>
        </p:nvSpPr>
        <p:spPr>
          <a:xfrm>
            <a:off x="12962173" y="11226079"/>
            <a:ext cx="943863" cy="943863"/>
          </a:xfrm>
          <a:custGeom>
            <a:avLst/>
            <a:gdLst>
              <a:gd name="connsiteX0" fmla="*/ 95250 w 190500"/>
              <a:gd name="connsiteY0" fmla="*/ 85725 h 190500"/>
              <a:gd name="connsiteX1" fmla="*/ 142875 w 190500"/>
              <a:gd name="connsiteY1" fmla="*/ 133350 h 190500"/>
              <a:gd name="connsiteX2" fmla="*/ 142875 w 190500"/>
              <a:gd name="connsiteY2" fmla="*/ 190500 h 190500"/>
              <a:gd name="connsiteX3" fmla="*/ 47625 w 190500"/>
              <a:gd name="connsiteY3" fmla="*/ 190500 h 190500"/>
              <a:gd name="connsiteX4" fmla="*/ 47625 w 190500"/>
              <a:gd name="connsiteY4" fmla="*/ 133350 h 190500"/>
              <a:gd name="connsiteX5" fmla="*/ 95250 w 190500"/>
              <a:gd name="connsiteY5" fmla="*/ 85725 h 190500"/>
              <a:gd name="connsiteX6" fmla="*/ 31318 w 190500"/>
              <a:gd name="connsiteY6" fmla="*/ 114357 h 190500"/>
              <a:gd name="connsiteX7" fmla="*/ 28651 w 190500"/>
              <a:gd name="connsiteY7" fmla="*/ 130073 h 190500"/>
              <a:gd name="connsiteX8" fmla="*/ 28575 w 190500"/>
              <a:gd name="connsiteY8" fmla="*/ 133350 h 190500"/>
              <a:gd name="connsiteX9" fmla="*/ 28575 w 190500"/>
              <a:gd name="connsiteY9" fmla="*/ 190500 h 190500"/>
              <a:gd name="connsiteX10" fmla="*/ 0 w 190500"/>
              <a:gd name="connsiteY10" fmla="*/ 190500 h 190500"/>
              <a:gd name="connsiteX11" fmla="*/ 0 w 190500"/>
              <a:gd name="connsiteY11" fmla="*/ 147638 h 190500"/>
              <a:gd name="connsiteX12" fmla="*/ 29708 w 190500"/>
              <a:gd name="connsiteY12" fmla="*/ 114491 h 190500"/>
              <a:gd name="connsiteX13" fmla="*/ 31328 w 190500"/>
              <a:gd name="connsiteY13" fmla="*/ 114357 h 190500"/>
              <a:gd name="connsiteX14" fmla="*/ 159182 w 190500"/>
              <a:gd name="connsiteY14" fmla="*/ 114357 h 190500"/>
              <a:gd name="connsiteX15" fmla="*/ 190500 w 190500"/>
              <a:gd name="connsiteY15" fmla="*/ 147638 h 190500"/>
              <a:gd name="connsiteX16" fmla="*/ 190500 w 190500"/>
              <a:gd name="connsiteY16" fmla="*/ 190500 h 190500"/>
              <a:gd name="connsiteX17" fmla="*/ 161925 w 190500"/>
              <a:gd name="connsiteY17" fmla="*/ 190500 h 190500"/>
              <a:gd name="connsiteX18" fmla="*/ 161925 w 190500"/>
              <a:gd name="connsiteY18" fmla="*/ 133350 h 190500"/>
              <a:gd name="connsiteX19" fmla="*/ 159182 w 190500"/>
              <a:gd name="connsiteY19" fmla="*/ 114357 h 190500"/>
              <a:gd name="connsiteX20" fmla="*/ 33338 w 190500"/>
              <a:gd name="connsiteY20" fmla="*/ 57150 h 190500"/>
              <a:gd name="connsiteX21" fmla="*/ 57150 w 190500"/>
              <a:gd name="connsiteY21" fmla="*/ 80963 h 190500"/>
              <a:gd name="connsiteX22" fmla="*/ 33338 w 190500"/>
              <a:gd name="connsiteY22" fmla="*/ 104775 h 190500"/>
              <a:gd name="connsiteX23" fmla="*/ 9525 w 190500"/>
              <a:gd name="connsiteY23" fmla="*/ 80963 h 190500"/>
              <a:gd name="connsiteX24" fmla="*/ 33338 w 190500"/>
              <a:gd name="connsiteY24" fmla="*/ 57150 h 190500"/>
              <a:gd name="connsiteX25" fmla="*/ 157163 w 190500"/>
              <a:gd name="connsiteY25" fmla="*/ 57150 h 190500"/>
              <a:gd name="connsiteX26" fmla="*/ 180975 w 190500"/>
              <a:gd name="connsiteY26" fmla="*/ 80963 h 190500"/>
              <a:gd name="connsiteX27" fmla="*/ 157163 w 190500"/>
              <a:gd name="connsiteY27" fmla="*/ 104775 h 190500"/>
              <a:gd name="connsiteX28" fmla="*/ 133350 w 190500"/>
              <a:gd name="connsiteY28" fmla="*/ 80963 h 190500"/>
              <a:gd name="connsiteX29" fmla="*/ 157163 w 190500"/>
              <a:gd name="connsiteY29" fmla="*/ 57150 h 190500"/>
              <a:gd name="connsiteX30" fmla="*/ 95250 w 190500"/>
              <a:gd name="connsiteY30" fmla="*/ 0 h 190500"/>
              <a:gd name="connsiteX31" fmla="*/ 133350 w 190500"/>
              <a:gd name="connsiteY31" fmla="*/ 38100 h 190500"/>
              <a:gd name="connsiteX32" fmla="*/ 95250 w 190500"/>
              <a:gd name="connsiteY32" fmla="*/ 76200 h 190500"/>
              <a:gd name="connsiteX33" fmla="*/ 57150 w 190500"/>
              <a:gd name="connsiteY33" fmla="*/ 38100 h 190500"/>
              <a:gd name="connsiteX34" fmla="*/ 95250 w 190500"/>
              <a:gd name="connsiteY3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0500" h="190500">
                <a:moveTo>
                  <a:pt x="95250" y="85725"/>
                </a:moveTo>
                <a:cubicBezTo>
                  <a:pt x="121553" y="85725"/>
                  <a:pt x="142875" y="107047"/>
                  <a:pt x="142875" y="133350"/>
                </a:cubicBezTo>
                <a:lnTo>
                  <a:pt x="142875" y="190500"/>
                </a:lnTo>
                <a:lnTo>
                  <a:pt x="47625" y="190500"/>
                </a:lnTo>
                <a:lnTo>
                  <a:pt x="47625" y="133350"/>
                </a:lnTo>
                <a:cubicBezTo>
                  <a:pt x="47625" y="107047"/>
                  <a:pt x="68947" y="85725"/>
                  <a:pt x="95250" y="85725"/>
                </a:cubicBezTo>
                <a:close/>
                <a:moveTo>
                  <a:pt x="31318" y="114357"/>
                </a:moveTo>
                <a:cubicBezTo>
                  <a:pt x="29802" y="119470"/>
                  <a:pt x="28907" y="124747"/>
                  <a:pt x="28651" y="130073"/>
                </a:cubicBezTo>
                <a:lnTo>
                  <a:pt x="28575" y="133350"/>
                </a:lnTo>
                <a:lnTo>
                  <a:pt x="28575" y="190500"/>
                </a:lnTo>
                <a:lnTo>
                  <a:pt x="0" y="190500"/>
                </a:lnTo>
                <a:lnTo>
                  <a:pt x="0" y="147638"/>
                </a:lnTo>
                <a:cubicBezTo>
                  <a:pt x="-4" y="130627"/>
                  <a:pt x="12799" y="116342"/>
                  <a:pt x="29708" y="114491"/>
                </a:cubicBezTo>
                <a:lnTo>
                  <a:pt x="31328" y="114357"/>
                </a:lnTo>
                <a:close/>
                <a:moveTo>
                  <a:pt x="159182" y="114357"/>
                </a:moveTo>
                <a:cubicBezTo>
                  <a:pt x="176776" y="115430"/>
                  <a:pt x="190497" y="130010"/>
                  <a:pt x="190500" y="147638"/>
                </a:cubicBezTo>
                <a:lnTo>
                  <a:pt x="190500" y="190500"/>
                </a:lnTo>
                <a:lnTo>
                  <a:pt x="161925" y="190500"/>
                </a:lnTo>
                <a:lnTo>
                  <a:pt x="161925" y="133350"/>
                </a:lnTo>
                <a:cubicBezTo>
                  <a:pt x="161925" y="126749"/>
                  <a:pt x="160973" y="120377"/>
                  <a:pt x="159182" y="114357"/>
                </a:cubicBezTo>
                <a:close/>
                <a:moveTo>
                  <a:pt x="33338" y="57150"/>
                </a:moveTo>
                <a:cubicBezTo>
                  <a:pt x="46489" y="57150"/>
                  <a:pt x="57150" y="67811"/>
                  <a:pt x="57150" y="80963"/>
                </a:cubicBezTo>
                <a:cubicBezTo>
                  <a:pt x="57150" y="94114"/>
                  <a:pt x="46489" y="104775"/>
                  <a:pt x="33338" y="104775"/>
                </a:cubicBezTo>
                <a:cubicBezTo>
                  <a:pt x="20186" y="104775"/>
                  <a:pt x="9525" y="94114"/>
                  <a:pt x="9525" y="80963"/>
                </a:cubicBezTo>
                <a:cubicBezTo>
                  <a:pt x="9525" y="67811"/>
                  <a:pt x="20186" y="57150"/>
                  <a:pt x="33338" y="57150"/>
                </a:cubicBezTo>
                <a:close/>
                <a:moveTo>
                  <a:pt x="157163" y="57150"/>
                </a:moveTo>
                <a:cubicBezTo>
                  <a:pt x="170314" y="57150"/>
                  <a:pt x="180975" y="67811"/>
                  <a:pt x="180975" y="80963"/>
                </a:cubicBezTo>
                <a:cubicBezTo>
                  <a:pt x="180975" y="94114"/>
                  <a:pt x="170314" y="104775"/>
                  <a:pt x="157163" y="104775"/>
                </a:cubicBezTo>
                <a:cubicBezTo>
                  <a:pt x="144011" y="104775"/>
                  <a:pt x="133350" y="94114"/>
                  <a:pt x="133350" y="80963"/>
                </a:cubicBezTo>
                <a:cubicBezTo>
                  <a:pt x="133350" y="67811"/>
                  <a:pt x="144011" y="57150"/>
                  <a:pt x="157163" y="57150"/>
                </a:cubicBezTo>
                <a:close/>
                <a:moveTo>
                  <a:pt x="95250" y="0"/>
                </a:moveTo>
                <a:cubicBezTo>
                  <a:pt x="116292" y="0"/>
                  <a:pt x="133350" y="17058"/>
                  <a:pt x="133350" y="38100"/>
                </a:cubicBezTo>
                <a:cubicBezTo>
                  <a:pt x="133350" y="59142"/>
                  <a:pt x="116292" y="76200"/>
                  <a:pt x="95250" y="76200"/>
                </a:cubicBezTo>
                <a:cubicBezTo>
                  <a:pt x="74208" y="76200"/>
                  <a:pt x="57150" y="59142"/>
                  <a:pt x="57150" y="38100"/>
                </a:cubicBezTo>
                <a:cubicBezTo>
                  <a:pt x="57150" y="17058"/>
                  <a:pt x="74208" y="0"/>
                  <a:pt x="952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2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16437614" y="2205990"/>
            <a:ext cx="3928568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22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401110-9671-463F-A078-94E5A51514E3}"/>
              </a:ext>
            </a:extLst>
          </p:cNvPr>
          <p:cNvSpPr/>
          <p:nvPr/>
        </p:nvSpPr>
        <p:spPr>
          <a:xfrm>
            <a:off x="10423877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F3E30B-3594-4E13-AEF3-18CFCEAAE418}"/>
              </a:ext>
            </a:extLst>
          </p:cNvPr>
          <p:cNvSpPr/>
          <p:nvPr/>
        </p:nvSpPr>
        <p:spPr>
          <a:xfrm>
            <a:off x="3516643" y="3522548"/>
            <a:ext cx="3113691" cy="50218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E478FD5-D5DD-4B35-92F0-2C9082A56F90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DF0B84BA-EACD-4767-A8E8-F07861B3D2B8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254;p4">
            <a:extLst>
              <a:ext uri="{FF2B5EF4-FFF2-40B4-BE49-F238E27FC236}">
                <a16:creationId xmlns:a16="http://schemas.microsoft.com/office/drawing/2014/main" id="{AA42C6E9-7A96-4EF1-9ED3-90581A4E091D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95845299-68D0-403C-8671-7FD0D164C0FE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FEF3E980-4DD8-4B34-97B0-931E208DDF7C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254;p4">
            <a:extLst>
              <a:ext uri="{FF2B5EF4-FFF2-40B4-BE49-F238E27FC236}">
                <a16:creationId xmlns:a16="http://schemas.microsoft.com/office/drawing/2014/main" id="{C6F7553F-42B8-4667-9E75-446F82073293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Google Shape;254;p4">
            <a:extLst>
              <a:ext uri="{FF2B5EF4-FFF2-40B4-BE49-F238E27FC236}">
                <a16:creationId xmlns:a16="http://schemas.microsoft.com/office/drawing/2014/main" id="{379B8E4C-B5CE-49B0-BF86-37B696CAA234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175;p1">
            <a:extLst>
              <a:ext uri="{FF2B5EF4-FFF2-40B4-BE49-F238E27FC236}">
                <a16:creationId xmlns:a16="http://schemas.microsoft.com/office/drawing/2014/main" id="{225B3FF6-51DE-40AB-97A5-631ED33F4D49}"/>
              </a:ext>
            </a:extLst>
          </p:cNvPr>
          <p:cNvSpPr txBox="1"/>
          <p:nvPr/>
        </p:nvSpPr>
        <p:spPr>
          <a:xfrm>
            <a:off x="3625824" y="2909261"/>
            <a:ext cx="9626096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400" dirty="0">
                <a:solidFill>
                  <a:srgbClr val="202124"/>
                </a:solidFill>
                <a:latin typeface="Lora" pitchFamily="2" charset="0"/>
              </a:rPr>
              <a:t>Access subject matter via your Phone</a:t>
            </a:r>
            <a:r>
              <a:rPr lang="en-US" altLang="en-US" sz="7400" dirty="0">
                <a:latin typeface="Lora" pitchFamily="2" charset="0"/>
              </a:rPr>
              <a:t> </a:t>
            </a: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F7F8EF56-1979-4A5F-A0FE-A203F4CB7FAE}"/>
              </a:ext>
            </a:extLst>
          </p:cNvPr>
          <p:cNvSpPr txBox="1"/>
          <p:nvPr/>
        </p:nvSpPr>
        <p:spPr>
          <a:xfrm>
            <a:off x="3505400" y="6729312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5E4C19-D023-4643-8369-9092C62FAD57}"/>
              </a:ext>
            </a:extLst>
          </p:cNvPr>
          <p:cNvSpPr/>
          <p:nvPr/>
        </p:nvSpPr>
        <p:spPr>
          <a:xfrm>
            <a:off x="3558553" y="10001142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750;p55">
            <a:extLst>
              <a:ext uri="{FF2B5EF4-FFF2-40B4-BE49-F238E27FC236}">
                <a16:creationId xmlns:a16="http://schemas.microsoft.com/office/drawing/2014/main" id="{2F53DBF9-FFE9-414A-A2EA-23888AEAB932}"/>
              </a:ext>
            </a:extLst>
          </p:cNvPr>
          <p:cNvSpPr/>
          <p:nvPr/>
        </p:nvSpPr>
        <p:spPr>
          <a:xfrm>
            <a:off x="3679260" y="10187560"/>
            <a:ext cx="736314" cy="56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01F74656-D746-4328-8C20-B423AFC12952}"/>
              </a:ext>
            </a:extLst>
          </p:cNvPr>
          <p:cNvSpPr txBox="1"/>
          <p:nvPr/>
        </p:nvSpPr>
        <p:spPr>
          <a:xfrm>
            <a:off x="5159873" y="10025276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CAC23472-2C09-4137-A8D8-B54EE44C0037}"/>
              </a:ext>
            </a:extLst>
          </p:cNvPr>
          <p:cNvSpPr txBox="1"/>
          <p:nvPr/>
        </p:nvSpPr>
        <p:spPr>
          <a:xfrm>
            <a:off x="5192984" y="10407138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77" name="TextBox 5">
            <a:extLst>
              <a:ext uri="{FF2B5EF4-FFF2-40B4-BE49-F238E27FC236}">
                <a16:creationId xmlns:a16="http://schemas.microsoft.com/office/drawing/2014/main" id="{A0AE4199-C3E5-468A-A946-F44E7F19E640}"/>
              </a:ext>
            </a:extLst>
          </p:cNvPr>
          <p:cNvSpPr txBox="1"/>
          <p:nvPr/>
        </p:nvSpPr>
        <p:spPr>
          <a:xfrm>
            <a:off x="9710202" y="6729312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0A39CE-E241-4C4E-9501-904894D4A466}"/>
              </a:ext>
            </a:extLst>
          </p:cNvPr>
          <p:cNvSpPr/>
          <p:nvPr/>
        </p:nvSpPr>
        <p:spPr>
          <a:xfrm>
            <a:off x="9763355" y="10001142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5404A435-48D6-4B6F-8E51-4662A62A963B}"/>
              </a:ext>
            </a:extLst>
          </p:cNvPr>
          <p:cNvSpPr txBox="1"/>
          <p:nvPr/>
        </p:nvSpPr>
        <p:spPr>
          <a:xfrm>
            <a:off x="11364675" y="10025276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81" name="TextBox 5">
            <a:extLst>
              <a:ext uri="{FF2B5EF4-FFF2-40B4-BE49-F238E27FC236}">
                <a16:creationId xmlns:a16="http://schemas.microsoft.com/office/drawing/2014/main" id="{9139322F-6A1B-492A-8AEE-18D1DCC8DE1E}"/>
              </a:ext>
            </a:extLst>
          </p:cNvPr>
          <p:cNvSpPr txBox="1"/>
          <p:nvPr/>
        </p:nvSpPr>
        <p:spPr>
          <a:xfrm>
            <a:off x="11397786" y="10407138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3D7F3E0-E8A7-4E7A-AC9B-61B95E78C94D}"/>
              </a:ext>
            </a:extLst>
          </p:cNvPr>
          <p:cNvSpPr/>
          <p:nvPr/>
        </p:nvSpPr>
        <p:spPr>
          <a:xfrm>
            <a:off x="10010987" y="10231985"/>
            <a:ext cx="517278" cy="574754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oogle Shape;254;p4">
            <a:extLst>
              <a:ext uri="{FF2B5EF4-FFF2-40B4-BE49-F238E27FC236}">
                <a16:creationId xmlns:a16="http://schemas.microsoft.com/office/drawing/2014/main" id="{E1B1F85C-760F-41AD-89E5-C1A70992C6A7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84" name="Google Shape;254;p4">
            <a:extLst>
              <a:ext uri="{FF2B5EF4-FFF2-40B4-BE49-F238E27FC236}">
                <a16:creationId xmlns:a16="http://schemas.microsoft.com/office/drawing/2014/main" id="{3DDA7097-7CB6-4584-9CB7-59444D2D5DE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512172-9FDC-4B8F-AE1F-9743F992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623B729-A376-4233-8915-C8E726282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655" y="2084457"/>
            <a:ext cx="7402613" cy="112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CDAA52E-EAC3-45C9-80E2-3C5A994ECBAD}"/>
              </a:ext>
            </a:extLst>
          </p:cNvPr>
          <p:cNvSpPr/>
          <p:nvPr/>
        </p:nvSpPr>
        <p:spPr>
          <a:xfrm>
            <a:off x="10423877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F64114-92F0-4C75-8AB0-A3C920BC55B0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550C2-4076-4FA8-8D0A-83F0719F1DDE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2E7652-6A2B-44DC-93F4-2C7D9C6B762F}"/>
              </a:ext>
            </a:extLst>
          </p:cNvPr>
          <p:cNvSpPr/>
          <p:nvPr/>
        </p:nvSpPr>
        <p:spPr>
          <a:xfrm>
            <a:off x="4286738" y="2762739"/>
            <a:ext cx="3113691" cy="50218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8" name="Google Shape;254;p4">
            <a:extLst>
              <a:ext uri="{FF2B5EF4-FFF2-40B4-BE49-F238E27FC236}">
                <a16:creationId xmlns:a16="http://schemas.microsoft.com/office/drawing/2014/main" id="{DE4BE531-AABF-4A13-9F48-E65ED19BF98B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23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12277727" y="4749317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4395919" y="2149452"/>
            <a:ext cx="9626096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400" dirty="0">
                <a:solidFill>
                  <a:srgbClr val="202124"/>
                </a:solidFill>
                <a:latin typeface="Lora" pitchFamily="2" charset="0"/>
              </a:rPr>
              <a:t>Access subject matter via your Laptop</a:t>
            </a:r>
            <a:r>
              <a:rPr lang="en-US" altLang="en-US" sz="7400" dirty="0">
                <a:latin typeface="Lora" pitchFamily="2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38D59F-6D48-48BD-8C73-967C0A4FF514}"/>
              </a:ext>
            </a:extLst>
          </p:cNvPr>
          <p:cNvSpPr/>
          <p:nvPr/>
        </p:nvSpPr>
        <p:spPr>
          <a:xfrm>
            <a:off x="13274512" y="8134573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750;p55">
            <a:extLst>
              <a:ext uri="{FF2B5EF4-FFF2-40B4-BE49-F238E27FC236}">
                <a16:creationId xmlns:a16="http://schemas.microsoft.com/office/drawing/2014/main" id="{FE803DE2-79C5-4E71-9AB7-A4D1113C406A}"/>
              </a:ext>
            </a:extLst>
          </p:cNvPr>
          <p:cNvSpPr/>
          <p:nvPr/>
        </p:nvSpPr>
        <p:spPr>
          <a:xfrm>
            <a:off x="13395219" y="8320991"/>
            <a:ext cx="736314" cy="56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AAA37F0C-BC1F-4F6D-97BB-F8AEF1AE057C}"/>
              </a:ext>
            </a:extLst>
          </p:cNvPr>
          <p:cNvSpPr txBox="1"/>
          <p:nvPr/>
        </p:nvSpPr>
        <p:spPr>
          <a:xfrm>
            <a:off x="14875832" y="8158707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DC49A257-B4A2-42C7-BC35-80B6A10FDF04}"/>
              </a:ext>
            </a:extLst>
          </p:cNvPr>
          <p:cNvSpPr txBox="1"/>
          <p:nvPr/>
        </p:nvSpPr>
        <p:spPr>
          <a:xfrm>
            <a:off x="14908943" y="8540569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A4557-C96F-4BE2-A99F-A3E5FBE39A5F}"/>
              </a:ext>
            </a:extLst>
          </p:cNvPr>
          <p:cNvSpPr/>
          <p:nvPr/>
        </p:nvSpPr>
        <p:spPr>
          <a:xfrm>
            <a:off x="13269981" y="9851501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18F5A444-0CCE-4915-9352-926214D68559}"/>
              </a:ext>
            </a:extLst>
          </p:cNvPr>
          <p:cNvSpPr txBox="1"/>
          <p:nvPr/>
        </p:nvSpPr>
        <p:spPr>
          <a:xfrm>
            <a:off x="14871301" y="9875635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F9984192-0C92-43D6-BE7D-F913CEC03962}"/>
              </a:ext>
            </a:extLst>
          </p:cNvPr>
          <p:cNvSpPr txBox="1"/>
          <p:nvPr/>
        </p:nvSpPr>
        <p:spPr>
          <a:xfrm>
            <a:off x="14904412" y="10257497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3C6BBF8-D322-4B2C-A40A-48B5E94DD7BC}"/>
              </a:ext>
            </a:extLst>
          </p:cNvPr>
          <p:cNvSpPr/>
          <p:nvPr/>
        </p:nvSpPr>
        <p:spPr>
          <a:xfrm>
            <a:off x="13504737" y="10048373"/>
            <a:ext cx="517278" cy="574754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D4ECF3-4CB4-4178-B6E5-26749946DFCB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B866AD-FF2E-43D0-889D-283CBF44F352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AFE30D-4361-4FB6-83E3-1024DAEE7B5A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0109F0-9C60-4B3B-9103-A07E66234F92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3C5A5D87-63B9-406D-B90D-271569741C3F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1FE765-0E21-4EA1-A107-C550EE1FD0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5D7D7F-DEE5-4E99-A71F-8759DC50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394" y="4960620"/>
            <a:ext cx="12489779" cy="7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CDAA52E-EAC3-45C9-80E2-3C5A994ECBAD}"/>
              </a:ext>
            </a:extLst>
          </p:cNvPr>
          <p:cNvSpPr/>
          <p:nvPr/>
        </p:nvSpPr>
        <p:spPr>
          <a:xfrm>
            <a:off x="12479337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8" name="Google Shape;254;p4">
            <a:extLst>
              <a:ext uri="{FF2B5EF4-FFF2-40B4-BE49-F238E27FC236}">
                <a16:creationId xmlns:a16="http://schemas.microsoft.com/office/drawing/2014/main" id="{DE4BE531-AABF-4A13-9F48-E65ED19BF98B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24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3C5A5D87-63B9-406D-B90D-271569741C3F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5D69E7-4572-4268-8248-7538446E8917}"/>
              </a:ext>
            </a:extLst>
          </p:cNvPr>
          <p:cNvSpPr/>
          <p:nvPr/>
        </p:nvSpPr>
        <p:spPr>
          <a:xfrm>
            <a:off x="12082600" y="1703070"/>
            <a:ext cx="690533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A0B21C-1F87-451B-ACD7-51B5331FDE2F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7AD57E-B287-465A-AFEF-6E83EC6D4888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766B82-3573-45B4-967E-CF742D368AD7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FA6557-9F9A-40A7-B485-4ECEB23A3A2C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B8BAD7-070F-47F7-84B2-E318CD423D6B}"/>
              </a:ext>
            </a:extLst>
          </p:cNvPr>
          <p:cNvSpPr/>
          <p:nvPr/>
        </p:nvSpPr>
        <p:spPr>
          <a:xfrm>
            <a:off x="1123669" y="3050228"/>
            <a:ext cx="4601369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175;p1">
            <a:extLst>
              <a:ext uri="{FF2B5EF4-FFF2-40B4-BE49-F238E27FC236}">
                <a16:creationId xmlns:a16="http://schemas.microsoft.com/office/drawing/2014/main" id="{76334A5D-4879-4A56-8455-FD9040286438}"/>
              </a:ext>
            </a:extLst>
          </p:cNvPr>
          <p:cNvSpPr txBox="1"/>
          <p:nvPr/>
        </p:nvSpPr>
        <p:spPr>
          <a:xfrm>
            <a:off x="1193134" y="2431489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University </a:t>
            </a:r>
            <a:r>
              <a:rPr lang="en-US" sz="7400" dirty="0" err="1">
                <a:latin typeface="Lora" pitchFamily="2" charset="0"/>
                <a:sym typeface="Playfair Display Regular"/>
              </a:rPr>
              <a:t>Portofolio</a:t>
            </a:r>
            <a:endParaRPr sz="7400" dirty="0">
              <a:latin typeface="Lora" pitchFamily="2" charset="0"/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BCD00DA5-6F13-4C15-8D7F-3225E46E94E0}"/>
              </a:ext>
            </a:extLst>
          </p:cNvPr>
          <p:cNvSpPr txBox="1"/>
          <p:nvPr/>
        </p:nvSpPr>
        <p:spPr>
          <a:xfrm>
            <a:off x="1374668" y="4889575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0F8410C-F019-4600-8144-9221F07B64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049DD-43E5-410E-81EA-228085BDCA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7962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4D787BC-31FA-4AE2-A152-46921A4D1BFF}"/>
              </a:ext>
            </a:extLst>
          </p:cNvPr>
          <p:cNvSpPr/>
          <p:nvPr/>
        </p:nvSpPr>
        <p:spPr>
          <a:xfrm>
            <a:off x="3854368" y="1703070"/>
            <a:ext cx="412341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DAA52E-EAC3-45C9-80E2-3C5A994ECBAD}"/>
              </a:ext>
            </a:extLst>
          </p:cNvPr>
          <p:cNvSpPr/>
          <p:nvPr/>
        </p:nvSpPr>
        <p:spPr>
          <a:xfrm>
            <a:off x="12479337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8" name="Google Shape;254;p4">
            <a:extLst>
              <a:ext uri="{FF2B5EF4-FFF2-40B4-BE49-F238E27FC236}">
                <a16:creationId xmlns:a16="http://schemas.microsoft.com/office/drawing/2014/main" id="{DE4BE531-AABF-4A13-9F48-E65ED19BF98B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25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3C5A5D87-63B9-406D-B90D-271569741C3F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B8BAD7-070F-47F7-84B2-E318CD423D6B}"/>
              </a:ext>
            </a:extLst>
          </p:cNvPr>
          <p:cNvSpPr/>
          <p:nvPr/>
        </p:nvSpPr>
        <p:spPr>
          <a:xfrm>
            <a:off x="11453375" y="3121704"/>
            <a:ext cx="4601369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175;p1">
            <a:extLst>
              <a:ext uri="{FF2B5EF4-FFF2-40B4-BE49-F238E27FC236}">
                <a16:creationId xmlns:a16="http://schemas.microsoft.com/office/drawing/2014/main" id="{76334A5D-4879-4A56-8455-FD9040286438}"/>
              </a:ext>
            </a:extLst>
          </p:cNvPr>
          <p:cNvSpPr txBox="1"/>
          <p:nvPr/>
        </p:nvSpPr>
        <p:spPr>
          <a:xfrm>
            <a:off x="11522840" y="2502965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University </a:t>
            </a:r>
            <a:r>
              <a:rPr lang="en-US" sz="7400" dirty="0" err="1">
                <a:latin typeface="Lora" pitchFamily="2" charset="0"/>
                <a:sym typeface="Playfair Display Regular"/>
              </a:rPr>
              <a:t>Portofolio</a:t>
            </a:r>
            <a:endParaRPr sz="7400" dirty="0">
              <a:latin typeface="Lora" pitchFamily="2" charset="0"/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BCD00DA5-6F13-4C15-8D7F-3225E46E94E0}"/>
              </a:ext>
            </a:extLst>
          </p:cNvPr>
          <p:cNvSpPr txBox="1"/>
          <p:nvPr/>
        </p:nvSpPr>
        <p:spPr>
          <a:xfrm>
            <a:off x="16062345" y="5733554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21084B-F911-4982-81E8-BFBEA630786D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3F1FEB-0950-409D-A3AF-C2CE640B858E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DC8F33-51A4-4463-BB1C-A7CC5F4AB4E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52F2A3-079B-4876-8940-0A83ACC13577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555AA4-0F48-43C8-9EDD-CE767E5F5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2603E9-BBF8-46B5-B7C7-13CAABEC3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4509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26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F7F8EF56-1979-4A5F-A0FE-A203F4CB7FAE}"/>
              </a:ext>
            </a:extLst>
          </p:cNvPr>
          <p:cNvSpPr txBox="1"/>
          <p:nvPr/>
        </p:nvSpPr>
        <p:spPr>
          <a:xfrm>
            <a:off x="4765693" y="5029200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5E4C19-D023-4643-8369-9092C62FAD57}"/>
              </a:ext>
            </a:extLst>
          </p:cNvPr>
          <p:cNvSpPr/>
          <p:nvPr/>
        </p:nvSpPr>
        <p:spPr>
          <a:xfrm>
            <a:off x="4862933" y="10117044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750;p55">
            <a:extLst>
              <a:ext uri="{FF2B5EF4-FFF2-40B4-BE49-F238E27FC236}">
                <a16:creationId xmlns:a16="http://schemas.microsoft.com/office/drawing/2014/main" id="{2F53DBF9-FFE9-414A-A2EA-23888AEAB932}"/>
              </a:ext>
            </a:extLst>
          </p:cNvPr>
          <p:cNvSpPr/>
          <p:nvPr/>
        </p:nvSpPr>
        <p:spPr>
          <a:xfrm>
            <a:off x="4983640" y="10303462"/>
            <a:ext cx="736314" cy="56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01F74656-D746-4328-8C20-B423AFC12952}"/>
              </a:ext>
            </a:extLst>
          </p:cNvPr>
          <p:cNvSpPr txBox="1"/>
          <p:nvPr/>
        </p:nvSpPr>
        <p:spPr>
          <a:xfrm>
            <a:off x="6464253" y="10141178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CAC23472-2C09-4137-A8D8-B54EE44C0037}"/>
              </a:ext>
            </a:extLst>
          </p:cNvPr>
          <p:cNvSpPr txBox="1"/>
          <p:nvPr/>
        </p:nvSpPr>
        <p:spPr>
          <a:xfrm>
            <a:off x="6497364" y="10523040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0A39CE-E241-4C4E-9501-904894D4A466}"/>
              </a:ext>
            </a:extLst>
          </p:cNvPr>
          <p:cNvSpPr/>
          <p:nvPr/>
        </p:nvSpPr>
        <p:spPr>
          <a:xfrm>
            <a:off x="4862933" y="8472101"/>
            <a:ext cx="986791" cy="96699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5404A435-48D6-4B6F-8E51-4662A62A963B}"/>
              </a:ext>
            </a:extLst>
          </p:cNvPr>
          <p:cNvSpPr txBox="1"/>
          <p:nvPr/>
        </p:nvSpPr>
        <p:spPr>
          <a:xfrm>
            <a:off x="6464253" y="8496235"/>
            <a:ext cx="2498083" cy="34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Lorem</a:t>
            </a:r>
            <a:r>
              <a:rPr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Lato Black" panose="020F0A02020204030203" pitchFamily="34" charset="0"/>
              </a:rPr>
              <a:t>Ipsum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81" name="TextBox 5">
            <a:extLst>
              <a:ext uri="{FF2B5EF4-FFF2-40B4-BE49-F238E27FC236}">
                <a16:creationId xmlns:a16="http://schemas.microsoft.com/office/drawing/2014/main" id="{9139322F-6A1B-492A-8AEE-18D1DCC8DE1E}"/>
              </a:ext>
            </a:extLst>
          </p:cNvPr>
          <p:cNvSpPr txBox="1"/>
          <p:nvPr/>
        </p:nvSpPr>
        <p:spPr>
          <a:xfrm>
            <a:off x="6497364" y="8878097"/>
            <a:ext cx="4203889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3D7F3E0-E8A7-4E7A-AC9B-61B95E78C94D}"/>
              </a:ext>
            </a:extLst>
          </p:cNvPr>
          <p:cNvSpPr/>
          <p:nvPr/>
        </p:nvSpPr>
        <p:spPr>
          <a:xfrm>
            <a:off x="5110565" y="8702944"/>
            <a:ext cx="517278" cy="574754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2038E5-ADBD-4400-B68F-013B720B1D35}"/>
              </a:ext>
            </a:extLst>
          </p:cNvPr>
          <p:cNvSpPr/>
          <p:nvPr/>
        </p:nvSpPr>
        <p:spPr>
          <a:xfrm>
            <a:off x="12479337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C94FEA4C-698B-4E0C-805C-49B994EB3C90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Google Shape;254;p4">
            <a:extLst>
              <a:ext uri="{FF2B5EF4-FFF2-40B4-BE49-F238E27FC236}">
                <a16:creationId xmlns:a16="http://schemas.microsoft.com/office/drawing/2014/main" id="{C19DA927-4494-4950-BEA5-3FB7515C6168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9" name="Google Shape;254;p4">
            <a:extLst>
              <a:ext uri="{FF2B5EF4-FFF2-40B4-BE49-F238E27FC236}">
                <a16:creationId xmlns:a16="http://schemas.microsoft.com/office/drawing/2014/main" id="{7A6252D8-8864-4290-82D6-0DBC5F5E5188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0" name="Google Shape;254;p4">
            <a:extLst>
              <a:ext uri="{FF2B5EF4-FFF2-40B4-BE49-F238E27FC236}">
                <a16:creationId xmlns:a16="http://schemas.microsoft.com/office/drawing/2014/main" id="{EA520D2B-D9B5-4A28-AF4E-EA3C998801CC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254;p4">
            <a:extLst>
              <a:ext uri="{FF2B5EF4-FFF2-40B4-BE49-F238E27FC236}">
                <a16:creationId xmlns:a16="http://schemas.microsoft.com/office/drawing/2014/main" id="{B01FA770-81F4-4C3F-808C-1647EE95780C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254;p4">
            <a:extLst>
              <a:ext uri="{FF2B5EF4-FFF2-40B4-BE49-F238E27FC236}">
                <a16:creationId xmlns:a16="http://schemas.microsoft.com/office/drawing/2014/main" id="{667DEFB3-0F69-45A6-B1DF-27A2C141136D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Google Shape;254;p4">
            <a:extLst>
              <a:ext uri="{FF2B5EF4-FFF2-40B4-BE49-F238E27FC236}">
                <a16:creationId xmlns:a16="http://schemas.microsoft.com/office/drawing/2014/main" id="{E669AF85-BE68-4232-969F-CAA9C59F58ED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ysClr val="windowText" lastClr="000000"/>
                </a:solidFill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ysClr val="windowText" lastClr="000000"/>
              </a:solidFill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Google Shape;254;p4">
            <a:extLst>
              <a:ext uri="{FF2B5EF4-FFF2-40B4-BE49-F238E27FC236}">
                <a16:creationId xmlns:a16="http://schemas.microsoft.com/office/drawing/2014/main" id="{8412002D-8A3D-49FE-A9C5-67160380C790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7" name="Google Shape;254;p4">
            <a:extLst>
              <a:ext uri="{FF2B5EF4-FFF2-40B4-BE49-F238E27FC236}">
                <a16:creationId xmlns:a16="http://schemas.microsoft.com/office/drawing/2014/main" id="{91B13384-E155-4070-BDBA-91658E018D1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6E6523-FD90-4E54-B468-BFCD59E8D8C7}"/>
              </a:ext>
            </a:extLst>
          </p:cNvPr>
          <p:cNvSpPr/>
          <p:nvPr/>
        </p:nvSpPr>
        <p:spPr>
          <a:xfrm>
            <a:off x="2663765" y="2824729"/>
            <a:ext cx="4601369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175;p1">
            <a:extLst>
              <a:ext uri="{FF2B5EF4-FFF2-40B4-BE49-F238E27FC236}">
                <a16:creationId xmlns:a16="http://schemas.microsoft.com/office/drawing/2014/main" id="{A502C6A6-33D5-4D46-8E0E-8437185A9129}"/>
              </a:ext>
            </a:extLst>
          </p:cNvPr>
          <p:cNvSpPr txBox="1"/>
          <p:nvPr/>
        </p:nvSpPr>
        <p:spPr>
          <a:xfrm>
            <a:off x="2733230" y="2205990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University Gallery</a:t>
            </a:r>
            <a:endParaRPr sz="7400" dirty="0">
              <a:latin typeface="Lora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269FDC-6AA0-436D-8562-B278F6C8BC8F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523E2E-AD70-45B2-83DB-070E797902D9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431CE-BCEE-4976-9008-C07D411F09DD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014C74-8A3F-46F4-9309-1CA0BD47F7A1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C909C2-D688-42A0-8D13-B32D52502F3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A96FD3-253F-4AAD-A5D7-EA74DD0DFD42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C4BAF8-DD15-4ACA-A3DE-318CD92667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00D14-A6A8-47A8-AA82-28A0A75AC0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52E9D-3AC5-4980-9963-C3C91D9B53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50930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9061920" y="2824185"/>
            <a:ext cx="2549044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9131385" y="2205446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Steps to Success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27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14822184" y="581114"/>
            <a:ext cx="2110351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D2CA0F46-A033-4782-AC13-C308F49A3B26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Google Shape;254;p4">
            <a:extLst>
              <a:ext uri="{FF2B5EF4-FFF2-40B4-BE49-F238E27FC236}">
                <a16:creationId xmlns:a16="http://schemas.microsoft.com/office/drawing/2014/main" id="{269EE968-D358-4206-BAE0-A0067EFC2AC5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Google Shape;254;p4">
            <a:extLst>
              <a:ext uri="{FF2B5EF4-FFF2-40B4-BE49-F238E27FC236}">
                <a16:creationId xmlns:a16="http://schemas.microsoft.com/office/drawing/2014/main" id="{DD2CFE7A-AA07-4A03-802C-39ECCC3AE65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992655EA-6B04-4020-A0F5-4926DA81EF2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1D32DE-5386-4DAA-BE97-FE125D5EFD7E}"/>
              </a:ext>
            </a:extLst>
          </p:cNvPr>
          <p:cNvSpPr/>
          <p:nvPr/>
        </p:nvSpPr>
        <p:spPr>
          <a:xfrm>
            <a:off x="4615177" y="6649691"/>
            <a:ext cx="3385096" cy="3390347"/>
          </a:xfrm>
          <a:custGeom>
            <a:avLst/>
            <a:gdLst>
              <a:gd name="connsiteX0" fmla="*/ 482917 w 614362"/>
              <a:gd name="connsiteY0" fmla="*/ 34290 h 615315"/>
              <a:gd name="connsiteX1" fmla="*/ 580073 w 614362"/>
              <a:gd name="connsiteY1" fmla="*/ 131445 h 615315"/>
              <a:gd name="connsiteX2" fmla="*/ 580073 w 614362"/>
              <a:gd name="connsiteY2" fmla="*/ 483870 h 615315"/>
              <a:gd name="connsiteX3" fmla="*/ 482917 w 614362"/>
              <a:gd name="connsiteY3" fmla="*/ 581025 h 615315"/>
              <a:gd name="connsiteX4" fmla="*/ 131445 w 614362"/>
              <a:gd name="connsiteY4" fmla="*/ 581025 h 615315"/>
              <a:gd name="connsiteX5" fmla="*/ 34290 w 614362"/>
              <a:gd name="connsiteY5" fmla="*/ 483870 h 615315"/>
              <a:gd name="connsiteX6" fmla="*/ 34290 w 614362"/>
              <a:gd name="connsiteY6" fmla="*/ 131445 h 615315"/>
              <a:gd name="connsiteX7" fmla="*/ 131445 w 614362"/>
              <a:gd name="connsiteY7" fmla="*/ 34290 h 615315"/>
              <a:gd name="connsiteX8" fmla="*/ 482917 w 614362"/>
              <a:gd name="connsiteY8" fmla="*/ 34290 h 615315"/>
              <a:gd name="connsiteX9" fmla="*/ 482917 w 614362"/>
              <a:gd name="connsiteY9" fmla="*/ 34290 h 615315"/>
              <a:gd name="connsiteX10" fmla="*/ 482917 w 614362"/>
              <a:gd name="connsiteY10" fmla="*/ 0 h 615315"/>
              <a:gd name="connsiteX11" fmla="*/ 131445 w 614362"/>
              <a:gd name="connsiteY11" fmla="*/ 0 h 615315"/>
              <a:gd name="connsiteX12" fmla="*/ 0 w 614362"/>
              <a:gd name="connsiteY12" fmla="*/ 131445 h 615315"/>
              <a:gd name="connsiteX13" fmla="*/ 0 w 614362"/>
              <a:gd name="connsiteY13" fmla="*/ 483870 h 615315"/>
              <a:gd name="connsiteX14" fmla="*/ 131445 w 614362"/>
              <a:gd name="connsiteY14" fmla="*/ 615315 h 615315"/>
              <a:gd name="connsiteX15" fmla="*/ 482917 w 614362"/>
              <a:gd name="connsiteY15" fmla="*/ 615315 h 615315"/>
              <a:gd name="connsiteX16" fmla="*/ 614363 w 614362"/>
              <a:gd name="connsiteY16" fmla="*/ 483870 h 615315"/>
              <a:gd name="connsiteX17" fmla="*/ 614363 w 614362"/>
              <a:gd name="connsiteY17" fmla="*/ 131445 h 615315"/>
              <a:gd name="connsiteX18" fmla="*/ 482917 w 614362"/>
              <a:gd name="connsiteY18" fmla="*/ 0 h 615315"/>
              <a:gd name="connsiteX19" fmla="*/ 482917 w 614362"/>
              <a:gd name="connsiteY19" fmla="*/ 0 h 6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4362" h="615315">
                <a:moveTo>
                  <a:pt x="482917" y="34290"/>
                </a:moveTo>
                <a:cubicBezTo>
                  <a:pt x="536257" y="34290"/>
                  <a:pt x="580073" y="78105"/>
                  <a:pt x="580073" y="131445"/>
                </a:cubicBezTo>
                <a:lnTo>
                  <a:pt x="580073" y="483870"/>
                </a:lnTo>
                <a:cubicBezTo>
                  <a:pt x="580073" y="538163"/>
                  <a:pt x="536257" y="581025"/>
                  <a:pt x="482917" y="581025"/>
                </a:cubicBezTo>
                <a:lnTo>
                  <a:pt x="131445" y="581025"/>
                </a:lnTo>
                <a:cubicBezTo>
                  <a:pt x="78105" y="581025"/>
                  <a:pt x="34290" y="537210"/>
                  <a:pt x="34290" y="483870"/>
                </a:cubicBezTo>
                <a:lnTo>
                  <a:pt x="34290" y="131445"/>
                </a:lnTo>
                <a:cubicBezTo>
                  <a:pt x="34290" y="77152"/>
                  <a:pt x="78105" y="34290"/>
                  <a:pt x="131445" y="34290"/>
                </a:cubicBezTo>
                <a:lnTo>
                  <a:pt x="482917" y="34290"/>
                </a:lnTo>
                <a:lnTo>
                  <a:pt x="482917" y="34290"/>
                </a:lnTo>
                <a:close/>
                <a:moveTo>
                  <a:pt x="482917" y="0"/>
                </a:moveTo>
                <a:lnTo>
                  <a:pt x="131445" y="0"/>
                </a:lnTo>
                <a:cubicBezTo>
                  <a:pt x="59055" y="0"/>
                  <a:pt x="0" y="59055"/>
                  <a:pt x="0" y="131445"/>
                </a:cubicBezTo>
                <a:lnTo>
                  <a:pt x="0" y="483870"/>
                </a:lnTo>
                <a:cubicBezTo>
                  <a:pt x="0" y="556260"/>
                  <a:pt x="59055" y="615315"/>
                  <a:pt x="131445" y="615315"/>
                </a:cubicBezTo>
                <a:lnTo>
                  <a:pt x="482917" y="615315"/>
                </a:lnTo>
                <a:cubicBezTo>
                  <a:pt x="555307" y="615315"/>
                  <a:pt x="614363" y="556260"/>
                  <a:pt x="614363" y="483870"/>
                </a:cubicBezTo>
                <a:lnTo>
                  <a:pt x="614363" y="131445"/>
                </a:lnTo>
                <a:cubicBezTo>
                  <a:pt x="614363" y="59055"/>
                  <a:pt x="555307" y="0"/>
                  <a:pt x="482917" y="0"/>
                </a:cubicBezTo>
                <a:lnTo>
                  <a:pt x="482917" y="0"/>
                </a:ln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7063DF-7A77-4E9E-A9C8-915B6E4D5CE2}"/>
              </a:ext>
            </a:extLst>
          </p:cNvPr>
          <p:cNvSpPr/>
          <p:nvPr/>
        </p:nvSpPr>
        <p:spPr>
          <a:xfrm>
            <a:off x="4982552" y="6219337"/>
            <a:ext cx="3385096" cy="1133609"/>
          </a:xfrm>
          <a:custGeom>
            <a:avLst/>
            <a:gdLst>
              <a:gd name="connsiteX0" fmla="*/ 560070 w 614362"/>
              <a:gd name="connsiteY0" fmla="*/ 205740 h 205739"/>
              <a:gd name="connsiteX1" fmla="*/ 54292 w 614362"/>
              <a:gd name="connsiteY1" fmla="*/ 205740 h 205739"/>
              <a:gd name="connsiteX2" fmla="*/ 0 w 614362"/>
              <a:gd name="connsiteY2" fmla="*/ 150495 h 205739"/>
              <a:gd name="connsiteX3" fmla="*/ 0 w 614362"/>
              <a:gd name="connsiteY3" fmla="*/ 55245 h 205739"/>
              <a:gd name="connsiteX4" fmla="*/ 54292 w 614362"/>
              <a:gd name="connsiteY4" fmla="*/ 0 h 205739"/>
              <a:gd name="connsiteX5" fmla="*/ 560070 w 614362"/>
              <a:gd name="connsiteY5" fmla="*/ 0 h 205739"/>
              <a:gd name="connsiteX6" fmla="*/ 614363 w 614362"/>
              <a:gd name="connsiteY6" fmla="*/ 55245 h 205739"/>
              <a:gd name="connsiteX7" fmla="*/ 614363 w 614362"/>
              <a:gd name="connsiteY7" fmla="*/ 151447 h 205739"/>
              <a:gd name="connsiteX8" fmla="*/ 560070 w 614362"/>
              <a:gd name="connsiteY8" fmla="*/ 205740 h 20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62" h="205739">
                <a:moveTo>
                  <a:pt x="560070" y="205740"/>
                </a:moveTo>
                <a:lnTo>
                  <a:pt x="54292" y="205740"/>
                </a:lnTo>
                <a:cubicBezTo>
                  <a:pt x="23813" y="205740"/>
                  <a:pt x="0" y="180975"/>
                  <a:pt x="0" y="150495"/>
                </a:cubicBezTo>
                <a:lnTo>
                  <a:pt x="0" y="55245"/>
                </a:lnTo>
                <a:cubicBezTo>
                  <a:pt x="0" y="24765"/>
                  <a:pt x="24765" y="0"/>
                  <a:pt x="54292" y="0"/>
                </a:cubicBezTo>
                <a:lnTo>
                  <a:pt x="560070" y="0"/>
                </a:lnTo>
                <a:cubicBezTo>
                  <a:pt x="590550" y="0"/>
                  <a:pt x="614363" y="24765"/>
                  <a:pt x="614363" y="55245"/>
                </a:cubicBezTo>
                <a:lnTo>
                  <a:pt x="614363" y="151447"/>
                </a:lnTo>
                <a:cubicBezTo>
                  <a:pt x="614363" y="180975"/>
                  <a:pt x="589598" y="205740"/>
                  <a:pt x="560070" y="205740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621FAD-EF69-464D-9106-AAFFF36C2191}"/>
              </a:ext>
            </a:extLst>
          </p:cNvPr>
          <p:cNvSpPr/>
          <p:nvPr/>
        </p:nvSpPr>
        <p:spPr>
          <a:xfrm>
            <a:off x="9217864" y="9242304"/>
            <a:ext cx="3385244" cy="1138860"/>
          </a:xfrm>
          <a:custGeom>
            <a:avLst/>
            <a:gdLst>
              <a:gd name="connsiteX0" fmla="*/ 560070 w 614389"/>
              <a:gd name="connsiteY0" fmla="*/ 206693 h 206692"/>
              <a:gd name="connsiteX1" fmla="*/ 54292 w 614389"/>
              <a:gd name="connsiteY1" fmla="*/ 206693 h 206692"/>
              <a:gd name="connsiteX2" fmla="*/ 0 w 614389"/>
              <a:gd name="connsiteY2" fmla="*/ 151448 h 206692"/>
              <a:gd name="connsiteX3" fmla="*/ 0 w 614389"/>
              <a:gd name="connsiteY3" fmla="*/ 55245 h 206692"/>
              <a:gd name="connsiteX4" fmla="*/ 54292 w 614389"/>
              <a:gd name="connsiteY4" fmla="*/ 0 h 206692"/>
              <a:gd name="connsiteX5" fmla="*/ 560070 w 614389"/>
              <a:gd name="connsiteY5" fmla="*/ 0 h 206692"/>
              <a:gd name="connsiteX6" fmla="*/ 614363 w 614389"/>
              <a:gd name="connsiteY6" fmla="*/ 55245 h 206692"/>
              <a:gd name="connsiteX7" fmla="*/ 614363 w 614389"/>
              <a:gd name="connsiteY7" fmla="*/ 151448 h 206692"/>
              <a:gd name="connsiteX8" fmla="*/ 560070 w 614389"/>
              <a:gd name="connsiteY8" fmla="*/ 206693 h 20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89" h="206692">
                <a:moveTo>
                  <a:pt x="560070" y="206693"/>
                </a:moveTo>
                <a:lnTo>
                  <a:pt x="54292" y="206693"/>
                </a:lnTo>
                <a:cubicBezTo>
                  <a:pt x="23813" y="206693"/>
                  <a:pt x="0" y="181928"/>
                  <a:pt x="0" y="151448"/>
                </a:cubicBezTo>
                <a:lnTo>
                  <a:pt x="0" y="55245"/>
                </a:lnTo>
                <a:cubicBezTo>
                  <a:pt x="0" y="24765"/>
                  <a:pt x="24765" y="0"/>
                  <a:pt x="54292" y="0"/>
                </a:cubicBezTo>
                <a:lnTo>
                  <a:pt x="560070" y="0"/>
                </a:lnTo>
                <a:cubicBezTo>
                  <a:pt x="590550" y="0"/>
                  <a:pt x="614363" y="24765"/>
                  <a:pt x="614363" y="55245"/>
                </a:cubicBezTo>
                <a:lnTo>
                  <a:pt x="614363" y="151448"/>
                </a:lnTo>
                <a:cubicBezTo>
                  <a:pt x="615315" y="181928"/>
                  <a:pt x="590550" y="206693"/>
                  <a:pt x="560070" y="206693"/>
                </a:cubicBez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06F52A-C79E-4822-858E-B3EDFD2DE050}"/>
              </a:ext>
            </a:extLst>
          </p:cNvPr>
          <p:cNvSpPr/>
          <p:nvPr/>
        </p:nvSpPr>
        <p:spPr>
          <a:xfrm>
            <a:off x="13390192" y="6219337"/>
            <a:ext cx="3385096" cy="1133609"/>
          </a:xfrm>
          <a:custGeom>
            <a:avLst/>
            <a:gdLst>
              <a:gd name="connsiteX0" fmla="*/ 560070 w 614362"/>
              <a:gd name="connsiteY0" fmla="*/ 205740 h 205739"/>
              <a:gd name="connsiteX1" fmla="*/ 54292 w 614362"/>
              <a:gd name="connsiteY1" fmla="*/ 205740 h 205739"/>
              <a:gd name="connsiteX2" fmla="*/ 0 w 614362"/>
              <a:gd name="connsiteY2" fmla="*/ 150495 h 205739"/>
              <a:gd name="connsiteX3" fmla="*/ 0 w 614362"/>
              <a:gd name="connsiteY3" fmla="*/ 55245 h 205739"/>
              <a:gd name="connsiteX4" fmla="*/ 54292 w 614362"/>
              <a:gd name="connsiteY4" fmla="*/ 0 h 205739"/>
              <a:gd name="connsiteX5" fmla="*/ 560070 w 614362"/>
              <a:gd name="connsiteY5" fmla="*/ 0 h 205739"/>
              <a:gd name="connsiteX6" fmla="*/ 614363 w 614362"/>
              <a:gd name="connsiteY6" fmla="*/ 55245 h 205739"/>
              <a:gd name="connsiteX7" fmla="*/ 614363 w 614362"/>
              <a:gd name="connsiteY7" fmla="*/ 151447 h 205739"/>
              <a:gd name="connsiteX8" fmla="*/ 560070 w 614362"/>
              <a:gd name="connsiteY8" fmla="*/ 205740 h 20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62" h="205739">
                <a:moveTo>
                  <a:pt x="560070" y="205740"/>
                </a:moveTo>
                <a:lnTo>
                  <a:pt x="54292" y="205740"/>
                </a:lnTo>
                <a:cubicBezTo>
                  <a:pt x="23813" y="205740"/>
                  <a:pt x="0" y="180975"/>
                  <a:pt x="0" y="150495"/>
                </a:cubicBezTo>
                <a:lnTo>
                  <a:pt x="0" y="55245"/>
                </a:lnTo>
                <a:cubicBezTo>
                  <a:pt x="0" y="24765"/>
                  <a:pt x="24765" y="0"/>
                  <a:pt x="54292" y="0"/>
                </a:cubicBezTo>
                <a:lnTo>
                  <a:pt x="560070" y="0"/>
                </a:lnTo>
                <a:cubicBezTo>
                  <a:pt x="590550" y="0"/>
                  <a:pt x="614363" y="24765"/>
                  <a:pt x="614363" y="55245"/>
                </a:cubicBezTo>
                <a:lnTo>
                  <a:pt x="614363" y="151447"/>
                </a:lnTo>
                <a:cubicBezTo>
                  <a:pt x="614363" y="180975"/>
                  <a:pt x="589597" y="205740"/>
                  <a:pt x="560070" y="205740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D3070F-0F09-4210-A233-4F5477EA30C3}"/>
              </a:ext>
            </a:extLst>
          </p:cNvPr>
          <p:cNvSpPr/>
          <p:nvPr/>
        </p:nvSpPr>
        <p:spPr>
          <a:xfrm>
            <a:off x="17683231" y="9357770"/>
            <a:ext cx="3385244" cy="1138860"/>
          </a:xfrm>
          <a:custGeom>
            <a:avLst/>
            <a:gdLst>
              <a:gd name="connsiteX0" fmla="*/ 560070 w 614389"/>
              <a:gd name="connsiteY0" fmla="*/ 206692 h 206692"/>
              <a:gd name="connsiteX1" fmla="*/ 54293 w 614389"/>
              <a:gd name="connsiteY1" fmla="*/ 206692 h 206692"/>
              <a:gd name="connsiteX2" fmla="*/ 0 w 614389"/>
              <a:gd name="connsiteY2" fmla="*/ 151447 h 206692"/>
              <a:gd name="connsiteX3" fmla="*/ 0 w 614389"/>
              <a:gd name="connsiteY3" fmla="*/ 55245 h 206692"/>
              <a:gd name="connsiteX4" fmla="*/ 54293 w 614389"/>
              <a:gd name="connsiteY4" fmla="*/ 0 h 206692"/>
              <a:gd name="connsiteX5" fmla="*/ 560070 w 614389"/>
              <a:gd name="connsiteY5" fmla="*/ 0 h 206692"/>
              <a:gd name="connsiteX6" fmla="*/ 614363 w 614389"/>
              <a:gd name="connsiteY6" fmla="*/ 55245 h 206692"/>
              <a:gd name="connsiteX7" fmla="*/ 614363 w 614389"/>
              <a:gd name="connsiteY7" fmla="*/ 151447 h 206692"/>
              <a:gd name="connsiteX8" fmla="*/ 560070 w 614389"/>
              <a:gd name="connsiteY8" fmla="*/ 206692 h 20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89" h="206692">
                <a:moveTo>
                  <a:pt x="560070" y="206692"/>
                </a:moveTo>
                <a:lnTo>
                  <a:pt x="54293" y="206692"/>
                </a:lnTo>
                <a:cubicBezTo>
                  <a:pt x="23813" y="206692"/>
                  <a:pt x="0" y="181927"/>
                  <a:pt x="0" y="151447"/>
                </a:cubicBezTo>
                <a:lnTo>
                  <a:pt x="0" y="55245"/>
                </a:lnTo>
                <a:cubicBezTo>
                  <a:pt x="0" y="24765"/>
                  <a:pt x="24765" y="0"/>
                  <a:pt x="54293" y="0"/>
                </a:cubicBezTo>
                <a:lnTo>
                  <a:pt x="560070" y="0"/>
                </a:lnTo>
                <a:cubicBezTo>
                  <a:pt x="590550" y="0"/>
                  <a:pt x="614363" y="24765"/>
                  <a:pt x="614363" y="55245"/>
                </a:cubicBezTo>
                <a:lnTo>
                  <a:pt x="614363" y="151447"/>
                </a:lnTo>
                <a:cubicBezTo>
                  <a:pt x="615315" y="181927"/>
                  <a:pt x="590550" y="206692"/>
                  <a:pt x="560070" y="206692"/>
                </a:cubicBez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0D4219-9EEC-4B86-8F1E-47086089F290}"/>
              </a:ext>
            </a:extLst>
          </p:cNvPr>
          <p:cNvSpPr/>
          <p:nvPr/>
        </p:nvSpPr>
        <p:spPr>
          <a:xfrm>
            <a:off x="8813749" y="6649691"/>
            <a:ext cx="3385096" cy="3390347"/>
          </a:xfrm>
          <a:custGeom>
            <a:avLst/>
            <a:gdLst>
              <a:gd name="connsiteX0" fmla="*/ 482918 w 614362"/>
              <a:gd name="connsiteY0" fmla="*/ 34290 h 615315"/>
              <a:gd name="connsiteX1" fmla="*/ 580073 w 614362"/>
              <a:gd name="connsiteY1" fmla="*/ 131445 h 615315"/>
              <a:gd name="connsiteX2" fmla="*/ 580073 w 614362"/>
              <a:gd name="connsiteY2" fmla="*/ 483870 h 615315"/>
              <a:gd name="connsiteX3" fmla="*/ 482918 w 614362"/>
              <a:gd name="connsiteY3" fmla="*/ 581025 h 615315"/>
              <a:gd name="connsiteX4" fmla="*/ 131445 w 614362"/>
              <a:gd name="connsiteY4" fmla="*/ 581025 h 615315"/>
              <a:gd name="connsiteX5" fmla="*/ 34290 w 614362"/>
              <a:gd name="connsiteY5" fmla="*/ 483870 h 615315"/>
              <a:gd name="connsiteX6" fmla="*/ 34290 w 614362"/>
              <a:gd name="connsiteY6" fmla="*/ 131445 h 615315"/>
              <a:gd name="connsiteX7" fmla="*/ 131445 w 614362"/>
              <a:gd name="connsiteY7" fmla="*/ 34290 h 615315"/>
              <a:gd name="connsiteX8" fmla="*/ 482918 w 614362"/>
              <a:gd name="connsiteY8" fmla="*/ 34290 h 615315"/>
              <a:gd name="connsiteX9" fmla="*/ 482918 w 614362"/>
              <a:gd name="connsiteY9" fmla="*/ 34290 h 615315"/>
              <a:gd name="connsiteX10" fmla="*/ 482918 w 614362"/>
              <a:gd name="connsiteY10" fmla="*/ 0 h 615315"/>
              <a:gd name="connsiteX11" fmla="*/ 131445 w 614362"/>
              <a:gd name="connsiteY11" fmla="*/ 0 h 615315"/>
              <a:gd name="connsiteX12" fmla="*/ 0 w 614362"/>
              <a:gd name="connsiteY12" fmla="*/ 131445 h 615315"/>
              <a:gd name="connsiteX13" fmla="*/ 0 w 614362"/>
              <a:gd name="connsiteY13" fmla="*/ 483870 h 615315"/>
              <a:gd name="connsiteX14" fmla="*/ 131445 w 614362"/>
              <a:gd name="connsiteY14" fmla="*/ 615315 h 615315"/>
              <a:gd name="connsiteX15" fmla="*/ 482918 w 614362"/>
              <a:gd name="connsiteY15" fmla="*/ 615315 h 615315"/>
              <a:gd name="connsiteX16" fmla="*/ 614362 w 614362"/>
              <a:gd name="connsiteY16" fmla="*/ 483870 h 615315"/>
              <a:gd name="connsiteX17" fmla="*/ 614362 w 614362"/>
              <a:gd name="connsiteY17" fmla="*/ 131445 h 615315"/>
              <a:gd name="connsiteX18" fmla="*/ 482918 w 614362"/>
              <a:gd name="connsiteY18" fmla="*/ 0 h 615315"/>
              <a:gd name="connsiteX19" fmla="*/ 482918 w 614362"/>
              <a:gd name="connsiteY19" fmla="*/ 0 h 6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4362" h="615315">
                <a:moveTo>
                  <a:pt x="482918" y="34290"/>
                </a:moveTo>
                <a:cubicBezTo>
                  <a:pt x="536257" y="34290"/>
                  <a:pt x="580073" y="78105"/>
                  <a:pt x="580073" y="131445"/>
                </a:cubicBezTo>
                <a:lnTo>
                  <a:pt x="580073" y="483870"/>
                </a:lnTo>
                <a:cubicBezTo>
                  <a:pt x="580073" y="538163"/>
                  <a:pt x="536257" y="581025"/>
                  <a:pt x="482918" y="581025"/>
                </a:cubicBezTo>
                <a:lnTo>
                  <a:pt x="131445" y="581025"/>
                </a:lnTo>
                <a:cubicBezTo>
                  <a:pt x="78105" y="581025"/>
                  <a:pt x="34290" y="537210"/>
                  <a:pt x="34290" y="483870"/>
                </a:cubicBezTo>
                <a:lnTo>
                  <a:pt x="34290" y="131445"/>
                </a:lnTo>
                <a:cubicBezTo>
                  <a:pt x="34290" y="77152"/>
                  <a:pt x="78105" y="34290"/>
                  <a:pt x="131445" y="34290"/>
                </a:cubicBezTo>
                <a:lnTo>
                  <a:pt x="482918" y="34290"/>
                </a:lnTo>
                <a:lnTo>
                  <a:pt x="482918" y="34290"/>
                </a:lnTo>
                <a:close/>
                <a:moveTo>
                  <a:pt x="482918" y="0"/>
                </a:moveTo>
                <a:lnTo>
                  <a:pt x="131445" y="0"/>
                </a:lnTo>
                <a:cubicBezTo>
                  <a:pt x="59055" y="0"/>
                  <a:pt x="0" y="59055"/>
                  <a:pt x="0" y="131445"/>
                </a:cubicBezTo>
                <a:lnTo>
                  <a:pt x="0" y="483870"/>
                </a:lnTo>
                <a:cubicBezTo>
                  <a:pt x="0" y="556260"/>
                  <a:pt x="59055" y="615315"/>
                  <a:pt x="131445" y="615315"/>
                </a:cubicBezTo>
                <a:lnTo>
                  <a:pt x="482918" y="615315"/>
                </a:lnTo>
                <a:cubicBezTo>
                  <a:pt x="555307" y="615315"/>
                  <a:pt x="614362" y="556260"/>
                  <a:pt x="614362" y="483870"/>
                </a:cubicBezTo>
                <a:lnTo>
                  <a:pt x="614362" y="131445"/>
                </a:lnTo>
                <a:cubicBezTo>
                  <a:pt x="614362" y="59055"/>
                  <a:pt x="555307" y="0"/>
                  <a:pt x="482918" y="0"/>
                </a:cubicBezTo>
                <a:lnTo>
                  <a:pt x="482918" y="0"/>
                </a:ln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40CA816-9C3E-4B20-AE50-84938DB52468}"/>
              </a:ext>
            </a:extLst>
          </p:cNvPr>
          <p:cNvSpPr/>
          <p:nvPr/>
        </p:nvSpPr>
        <p:spPr>
          <a:xfrm>
            <a:off x="13012320" y="6649691"/>
            <a:ext cx="3385096" cy="3390347"/>
          </a:xfrm>
          <a:custGeom>
            <a:avLst/>
            <a:gdLst>
              <a:gd name="connsiteX0" fmla="*/ 482918 w 614362"/>
              <a:gd name="connsiteY0" fmla="*/ 34290 h 615315"/>
              <a:gd name="connsiteX1" fmla="*/ 580072 w 614362"/>
              <a:gd name="connsiteY1" fmla="*/ 131445 h 615315"/>
              <a:gd name="connsiteX2" fmla="*/ 580072 w 614362"/>
              <a:gd name="connsiteY2" fmla="*/ 483870 h 615315"/>
              <a:gd name="connsiteX3" fmla="*/ 482918 w 614362"/>
              <a:gd name="connsiteY3" fmla="*/ 581025 h 615315"/>
              <a:gd name="connsiteX4" fmla="*/ 131445 w 614362"/>
              <a:gd name="connsiteY4" fmla="*/ 581025 h 615315"/>
              <a:gd name="connsiteX5" fmla="*/ 34290 w 614362"/>
              <a:gd name="connsiteY5" fmla="*/ 483870 h 615315"/>
              <a:gd name="connsiteX6" fmla="*/ 34290 w 614362"/>
              <a:gd name="connsiteY6" fmla="*/ 131445 h 615315"/>
              <a:gd name="connsiteX7" fmla="*/ 131445 w 614362"/>
              <a:gd name="connsiteY7" fmla="*/ 34290 h 615315"/>
              <a:gd name="connsiteX8" fmla="*/ 482918 w 614362"/>
              <a:gd name="connsiteY8" fmla="*/ 34290 h 615315"/>
              <a:gd name="connsiteX9" fmla="*/ 482918 w 614362"/>
              <a:gd name="connsiteY9" fmla="*/ 34290 h 615315"/>
              <a:gd name="connsiteX10" fmla="*/ 482918 w 614362"/>
              <a:gd name="connsiteY10" fmla="*/ 0 h 615315"/>
              <a:gd name="connsiteX11" fmla="*/ 131445 w 614362"/>
              <a:gd name="connsiteY11" fmla="*/ 0 h 615315"/>
              <a:gd name="connsiteX12" fmla="*/ 0 w 614362"/>
              <a:gd name="connsiteY12" fmla="*/ 131445 h 615315"/>
              <a:gd name="connsiteX13" fmla="*/ 0 w 614362"/>
              <a:gd name="connsiteY13" fmla="*/ 483870 h 615315"/>
              <a:gd name="connsiteX14" fmla="*/ 131445 w 614362"/>
              <a:gd name="connsiteY14" fmla="*/ 615315 h 615315"/>
              <a:gd name="connsiteX15" fmla="*/ 482918 w 614362"/>
              <a:gd name="connsiteY15" fmla="*/ 615315 h 615315"/>
              <a:gd name="connsiteX16" fmla="*/ 614363 w 614362"/>
              <a:gd name="connsiteY16" fmla="*/ 483870 h 615315"/>
              <a:gd name="connsiteX17" fmla="*/ 614363 w 614362"/>
              <a:gd name="connsiteY17" fmla="*/ 131445 h 615315"/>
              <a:gd name="connsiteX18" fmla="*/ 482918 w 614362"/>
              <a:gd name="connsiteY18" fmla="*/ 0 h 615315"/>
              <a:gd name="connsiteX19" fmla="*/ 482918 w 614362"/>
              <a:gd name="connsiteY19" fmla="*/ 0 h 6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4362" h="615315">
                <a:moveTo>
                  <a:pt x="482918" y="34290"/>
                </a:moveTo>
                <a:cubicBezTo>
                  <a:pt x="536258" y="34290"/>
                  <a:pt x="580072" y="78105"/>
                  <a:pt x="580072" y="131445"/>
                </a:cubicBezTo>
                <a:lnTo>
                  <a:pt x="580072" y="483870"/>
                </a:lnTo>
                <a:cubicBezTo>
                  <a:pt x="580072" y="538163"/>
                  <a:pt x="536258" y="581025"/>
                  <a:pt x="482918" y="581025"/>
                </a:cubicBezTo>
                <a:lnTo>
                  <a:pt x="131445" y="581025"/>
                </a:lnTo>
                <a:cubicBezTo>
                  <a:pt x="78105" y="581025"/>
                  <a:pt x="34290" y="537210"/>
                  <a:pt x="34290" y="483870"/>
                </a:cubicBezTo>
                <a:lnTo>
                  <a:pt x="34290" y="131445"/>
                </a:lnTo>
                <a:cubicBezTo>
                  <a:pt x="34290" y="77152"/>
                  <a:pt x="78105" y="34290"/>
                  <a:pt x="131445" y="34290"/>
                </a:cubicBezTo>
                <a:lnTo>
                  <a:pt x="482918" y="34290"/>
                </a:lnTo>
                <a:lnTo>
                  <a:pt x="482918" y="34290"/>
                </a:lnTo>
                <a:close/>
                <a:moveTo>
                  <a:pt x="482918" y="0"/>
                </a:moveTo>
                <a:lnTo>
                  <a:pt x="131445" y="0"/>
                </a:lnTo>
                <a:cubicBezTo>
                  <a:pt x="59055" y="0"/>
                  <a:pt x="0" y="59055"/>
                  <a:pt x="0" y="131445"/>
                </a:cubicBezTo>
                <a:lnTo>
                  <a:pt x="0" y="483870"/>
                </a:lnTo>
                <a:cubicBezTo>
                  <a:pt x="0" y="556260"/>
                  <a:pt x="59055" y="615315"/>
                  <a:pt x="131445" y="615315"/>
                </a:cubicBezTo>
                <a:lnTo>
                  <a:pt x="482918" y="615315"/>
                </a:lnTo>
                <a:cubicBezTo>
                  <a:pt x="555308" y="615315"/>
                  <a:pt x="614363" y="556260"/>
                  <a:pt x="614363" y="483870"/>
                </a:cubicBezTo>
                <a:lnTo>
                  <a:pt x="614363" y="131445"/>
                </a:lnTo>
                <a:cubicBezTo>
                  <a:pt x="614363" y="59055"/>
                  <a:pt x="554355" y="0"/>
                  <a:pt x="482918" y="0"/>
                </a:cubicBezTo>
                <a:lnTo>
                  <a:pt x="482918" y="0"/>
                </a:ln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BE419E-561C-48AA-8213-8F54FB41AA7D}"/>
              </a:ext>
            </a:extLst>
          </p:cNvPr>
          <p:cNvSpPr/>
          <p:nvPr/>
        </p:nvSpPr>
        <p:spPr>
          <a:xfrm>
            <a:off x="17205641" y="6649691"/>
            <a:ext cx="3385096" cy="3390347"/>
          </a:xfrm>
          <a:custGeom>
            <a:avLst/>
            <a:gdLst>
              <a:gd name="connsiteX0" fmla="*/ 482918 w 614362"/>
              <a:gd name="connsiteY0" fmla="*/ 34290 h 615315"/>
              <a:gd name="connsiteX1" fmla="*/ 580073 w 614362"/>
              <a:gd name="connsiteY1" fmla="*/ 131445 h 615315"/>
              <a:gd name="connsiteX2" fmla="*/ 580073 w 614362"/>
              <a:gd name="connsiteY2" fmla="*/ 483870 h 615315"/>
              <a:gd name="connsiteX3" fmla="*/ 482918 w 614362"/>
              <a:gd name="connsiteY3" fmla="*/ 581025 h 615315"/>
              <a:gd name="connsiteX4" fmla="*/ 131445 w 614362"/>
              <a:gd name="connsiteY4" fmla="*/ 581025 h 615315"/>
              <a:gd name="connsiteX5" fmla="*/ 34290 w 614362"/>
              <a:gd name="connsiteY5" fmla="*/ 483870 h 615315"/>
              <a:gd name="connsiteX6" fmla="*/ 34290 w 614362"/>
              <a:gd name="connsiteY6" fmla="*/ 131445 h 615315"/>
              <a:gd name="connsiteX7" fmla="*/ 131445 w 614362"/>
              <a:gd name="connsiteY7" fmla="*/ 34290 h 615315"/>
              <a:gd name="connsiteX8" fmla="*/ 482918 w 614362"/>
              <a:gd name="connsiteY8" fmla="*/ 34290 h 615315"/>
              <a:gd name="connsiteX9" fmla="*/ 482918 w 614362"/>
              <a:gd name="connsiteY9" fmla="*/ 34290 h 615315"/>
              <a:gd name="connsiteX10" fmla="*/ 482918 w 614362"/>
              <a:gd name="connsiteY10" fmla="*/ 0 h 615315"/>
              <a:gd name="connsiteX11" fmla="*/ 131445 w 614362"/>
              <a:gd name="connsiteY11" fmla="*/ 0 h 615315"/>
              <a:gd name="connsiteX12" fmla="*/ 0 w 614362"/>
              <a:gd name="connsiteY12" fmla="*/ 131445 h 615315"/>
              <a:gd name="connsiteX13" fmla="*/ 0 w 614362"/>
              <a:gd name="connsiteY13" fmla="*/ 483870 h 615315"/>
              <a:gd name="connsiteX14" fmla="*/ 131445 w 614362"/>
              <a:gd name="connsiteY14" fmla="*/ 615315 h 615315"/>
              <a:gd name="connsiteX15" fmla="*/ 482918 w 614362"/>
              <a:gd name="connsiteY15" fmla="*/ 615315 h 615315"/>
              <a:gd name="connsiteX16" fmla="*/ 614363 w 614362"/>
              <a:gd name="connsiteY16" fmla="*/ 483870 h 615315"/>
              <a:gd name="connsiteX17" fmla="*/ 614363 w 614362"/>
              <a:gd name="connsiteY17" fmla="*/ 131445 h 615315"/>
              <a:gd name="connsiteX18" fmla="*/ 482918 w 614362"/>
              <a:gd name="connsiteY18" fmla="*/ 0 h 615315"/>
              <a:gd name="connsiteX19" fmla="*/ 482918 w 614362"/>
              <a:gd name="connsiteY19" fmla="*/ 0 h 6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4362" h="615315">
                <a:moveTo>
                  <a:pt x="482918" y="34290"/>
                </a:moveTo>
                <a:cubicBezTo>
                  <a:pt x="536258" y="34290"/>
                  <a:pt x="580073" y="78105"/>
                  <a:pt x="580073" y="131445"/>
                </a:cubicBezTo>
                <a:lnTo>
                  <a:pt x="580073" y="483870"/>
                </a:lnTo>
                <a:cubicBezTo>
                  <a:pt x="580073" y="538163"/>
                  <a:pt x="536258" y="581025"/>
                  <a:pt x="482918" y="581025"/>
                </a:cubicBezTo>
                <a:lnTo>
                  <a:pt x="131445" y="581025"/>
                </a:lnTo>
                <a:cubicBezTo>
                  <a:pt x="78105" y="581025"/>
                  <a:pt x="34290" y="537210"/>
                  <a:pt x="34290" y="483870"/>
                </a:cubicBezTo>
                <a:lnTo>
                  <a:pt x="34290" y="131445"/>
                </a:lnTo>
                <a:cubicBezTo>
                  <a:pt x="34290" y="77152"/>
                  <a:pt x="78105" y="34290"/>
                  <a:pt x="131445" y="34290"/>
                </a:cubicBezTo>
                <a:lnTo>
                  <a:pt x="482918" y="34290"/>
                </a:lnTo>
                <a:lnTo>
                  <a:pt x="482918" y="34290"/>
                </a:lnTo>
                <a:close/>
                <a:moveTo>
                  <a:pt x="482918" y="0"/>
                </a:moveTo>
                <a:lnTo>
                  <a:pt x="131445" y="0"/>
                </a:lnTo>
                <a:cubicBezTo>
                  <a:pt x="59055" y="0"/>
                  <a:pt x="0" y="59055"/>
                  <a:pt x="0" y="131445"/>
                </a:cubicBezTo>
                <a:lnTo>
                  <a:pt x="0" y="483870"/>
                </a:lnTo>
                <a:cubicBezTo>
                  <a:pt x="0" y="556260"/>
                  <a:pt x="59055" y="615315"/>
                  <a:pt x="131445" y="615315"/>
                </a:cubicBezTo>
                <a:lnTo>
                  <a:pt x="482918" y="615315"/>
                </a:lnTo>
                <a:cubicBezTo>
                  <a:pt x="555308" y="615315"/>
                  <a:pt x="614363" y="556260"/>
                  <a:pt x="614363" y="483870"/>
                </a:cubicBezTo>
                <a:lnTo>
                  <a:pt x="614363" y="131445"/>
                </a:lnTo>
                <a:cubicBezTo>
                  <a:pt x="614363" y="59055"/>
                  <a:pt x="555308" y="0"/>
                  <a:pt x="482918" y="0"/>
                </a:cubicBezTo>
                <a:lnTo>
                  <a:pt x="482918" y="0"/>
                </a:ln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3405A8-270E-435B-9DFC-6635B2903FC4}"/>
              </a:ext>
            </a:extLst>
          </p:cNvPr>
          <p:cNvSpPr/>
          <p:nvPr/>
        </p:nvSpPr>
        <p:spPr>
          <a:xfrm>
            <a:off x="6541269" y="4183030"/>
            <a:ext cx="4277292" cy="2162259"/>
          </a:xfrm>
          <a:custGeom>
            <a:avLst/>
            <a:gdLst>
              <a:gd name="connsiteX0" fmla="*/ 776288 w 776287"/>
              <a:gd name="connsiteY0" fmla="*/ 350520 h 392429"/>
              <a:gd name="connsiteX1" fmla="*/ 734378 w 776287"/>
              <a:gd name="connsiteY1" fmla="*/ 392430 h 392429"/>
              <a:gd name="connsiteX2" fmla="*/ 692468 w 776287"/>
              <a:gd name="connsiteY2" fmla="*/ 350520 h 392429"/>
              <a:gd name="connsiteX3" fmla="*/ 718185 w 776287"/>
              <a:gd name="connsiteY3" fmla="*/ 350520 h 392429"/>
              <a:gd name="connsiteX4" fmla="*/ 375285 w 776287"/>
              <a:gd name="connsiteY4" fmla="*/ 31432 h 392429"/>
              <a:gd name="connsiteX5" fmla="*/ 31433 w 776287"/>
              <a:gd name="connsiteY5" fmla="*/ 376238 h 392429"/>
              <a:gd name="connsiteX6" fmla="*/ 31433 w 776287"/>
              <a:gd name="connsiteY6" fmla="*/ 376238 h 392429"/>
              <a:gd name="connsiteX7" fmla="*/ 0 w 776287"/>
              <a:gd name="connsiteY7" fmla="*/ 376238 h 392429"/>
              <a:gd name="connsiteX8" fmla="*/ 0 w 776287"/>
              <a:gd name="connsiteY8" fmla="*/ 376238 h 392429"/>
              <a:gd name="connsiteX9" fmla="*/ 375285 w 776287"/>
              <a:gd name="connsiteY9" fmla="*/ 0 h 392429"/>
              <a:gd name="connsiteX10" fmla="*/ 749618 w 776287"/>
              <a:gd name="connsiteY10" fmla="*/ 349567 h 392429"/>
              <a:gd name="connsiteX11" fmla="*/ 776288 w 776287"/>
              <a:gd name="connsiteY11" fmla="*/ 349567 h 3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87" h="392429">
                <a:moveTo>
                  <a:pt x="776288" y="350520"/>
                </a:moveTo>
                <a:lnTo>
                  <a:pt x="734378" y="392430"/>
                </a:lnTo>
                <a:lnTo>
                  <a:pt x="692468" y="350520"/>
                </a:lnTo>
                <a:lnTo>
                  <a:pt x="718185" y="350520"/>
                </a:lnTo>
                <a:cubicBezTo>
                  <a:pt x="704850" y="172402"/>
                  <a:pt x="556260" y="31432"/>
                  <a:pt x="375285" y="31432"/>
                </a:cubicBezTo>
                <a:cubicBezTo>
                  <a:pt x="185738" y="31432"/>
                  <a:pt x="31433" y="185738"/>
                  <a:pt x="31433" y="376238"/>
                </a:cubicBezTo>
                <a:lnTo>
                  <a:pt x="31433" y="376238"/>
                </a:lnTo>
                <a:lnTo>
                  <a:pt x="0" y="376238"/>
                </a:lnTo>
                <a:lnTo>
                  <a:pt x="0" y="376238"/>
                </a:lnTo>
                <a:cubicBezTo>
                  <a:pt x="952" y="168593"/>
                  <a:pt x="168593" y="0"/>
                  <a:pt x="375285" y="0"/>
                </a:cubicBezTo>
                <a:cubicBezTo>
                  <a:pt x="573405" y="0"/>
                  <a:pt x="736282" y="154305"/>
                  <a:pt x="749618" y="349567"/>
                </a:cubicBezTo>
                <a:lnTo>
                  <a:pt x="776288" y="349567"/>
                </a:ln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F23623B-4830-488D-9979-255B46B3AC60}"/>
              </a:ext>
            </a:extLst>
          </p:cNvPr>
          <p:cNvSpPr/>
          <p:nvPr/>
        </p:nvSpPr>
        <p:spPr>
          <a:xfrm>
            <a:off x="10697860" y="10291946"/>
            <a:ext cx="4277292" cy="2162264"/>
          </a:xfrm>
          <a:custGeom>
            <a:avLst/>
            <a:gdLst>
              <a:gd name="connsiteX0" fmla="*/ 776288 w 776287"/>
              <a:gd name="connsiteY0" fmla="*/ 41910 h 392430"/>
              <a:gd name="connsiteX1" fmla="*/ 734377 w 776287"/>
              <a:gd name="connsiteY1" fmla="*/ 0 h 392430"/>
              <a:gd name="connsiteX2" fmla="*/ 692468 w 776287"/>
              <a:gd name="connsiteY2" fmla="*/ 41910 h 392430"/>
              <a:gd name="connsiteX3" fmla="*/ 718185 w 776287"/>
              <a:gd name="connsiteY3" fmla="*/ 41910 h 392430"/>
              <a:gd name="connsiteX4" fmla="*/ 375285 w 776287"/>
              <a:gd name="connsiteY4" fmla="*/ 360998 h 392430"/>
              <a:gd name="connsiteX5" fmla="*/ 31433 w 776287"/>
              <a:gd name="connsiteY5" fmla="*/ 16193 h 392430"/>
              <a:gd name="connsiteX6" fmla="*/ 31433 w 776287"/>
              <a:gd name="connsiteY6" fmla="*/ 16193 h 392430"/>
              <a:gd name="connsiteX7" fmla="*/ 0 w 776287"/>
              <a:gd name="connsiteY7" fmla="*/ 16193 h 392430"/>
              <a:gd name="connsiteX8" fmla="*/ 0 w 776287"/>
              <a:gd name="connsiteY8" fmla="*/ 16193 h 392430"/>
              <a:gd name="connsiteX9" fmla="*/ 374333 w 776287"/>
              <a:gd name="connsiteY9" fmla="*/ 392430 h 392430"/>
              <a:gd name="connsiteX10" fmla="*/ 748665 w 776287"/>
              <a:gd name="connsiteY10" fmla="*/ 42863 h 392430"/>
              <a:gd name="connsiteX11" fmla="*/ 776288 w 776287"/>
              <a:gd name="connsiteY11" fmla="*/ 42863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87" h="392430">
                <a:moveTo>
                  <a:pt x="776288" y="41910"/>
                </a:moveTo>
                <a:lnTo>
                  <a:pt x="734377" y="0"/>
                </a:lnTo>
                <a:lnTo>
                  <a:pt x="692468" y="41910"/>
                </a:lnTo>
                <a:lnTo>
                  <a:pt x="718185" y="41910"/>
                </a:lnTo>
                <a:cubicBezTo>
                  <a:pt x="704850" y="220028"/>
                  <a:pt x="556260" y="360998"/>
                  <a:pt x="375285" y="360998"/>
                </a:cubicBezTo>
                <a:cubicBezTo>
                  <a:pt x="185738" y="360998"/>
                  <a:pt x="31433" y="206693"/>
                  <a:pt x="31433" y="16193"/>
                </a:cubicBezTo>
                <a:lnTo>
                  <a:pt x="31433" y="16193"/>
                </a:lnTo>
                <a:lnTo>
                  <a:pt x="0" y="16193"/>
                </a:lnTo>
                <a:lnTo>
                  <a:pt x="0" y="16193"/>
                </a:lnTo>
                <a:cubicBezTo>
                  <a:pt x="0" y="223838"/>
                  <a:pt x="168592" y="392430"/>
                  <a:pt x="374333" y="392430"/>
                </a:cubicBezTo>
                <a:cubicBezTo>
                  <a:pt x="572452" y="392430"/>
                  <a:pt x="735330" y="238125"/>
                  <a:pt x="748665" y="42863"/>
                </a:cubicBezTo>
                <a:lnTo>
                  <a:pt x="776288" y="42863"/>
                </a:ln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50143-5DB6-4EEF-B1FE-CB6E6696C055}"/>
              </a:ext>
            </a:extLst>
          </p:cNvPr>
          <p:cNvSpPr/>
          <p:nvPr/>
        </p:nvSpPr>
        <p:spPr>
          <a:xfrm>
            <a:off x="14975152" y="4183030"/>
            <a:ext cx="4277292" cy="2162259"/>
          </a:xfrm>
          <a:custGeom>
            <a:avLst/>
            <a:gdLst>
              <a:gd name="connsiteX0" fmla="*/ 776287 w 776287"/>
              <a:gd name="connsiteY0" fmla="*/ 350520 h 392429"/>
              <a:gd name="connsiteX1" fmla="*/ 734377 w 776287"/>
              <a:gd name="connsiteY1" fmla="*/ 392430 h 392429"/>
              <a:gd name="connsiteX2" fmla="*/ 692468 w 776287"/>
              <a:gd name="connsiteY2" fmla="*/ 350520 h 392429"/>
              <a:gd name="connsiteX3" fmla="*/ 718185 w 776287"/>
              <a:gd name="connsiteY3" fmla="*/ 350520 h 392429"/>
              <a:gd name="connsiteX4" fmla="*/ 375285 w 776287"/>
              <a:gd name="connsiteY4" fmla="*/ 31432 h 392429"/>
              <a:gd name="connsiteX5" fmla="*/ 31433 w 776287"/>
              <a:gd name="connsiteY5" fmla="*/ 376238 h 392429"/>
              <a:gd name="connsiteX6" fmla="*/ 31433 w 776287"/>
              <a:gd name="connsiteY6" fmla="*/ 376238 h 392429"/>
              <a:gd name="connsiteX7" fmla="*/ 0 w 776287"/>
              <a:gd name="connsiteY7" fmla="*/ 376238 h 392429"/>
              <a:gd name="connsiteX8" fmla="*/ 0 w 776287"/>
              <a:gd name="connsiteY8" fmla="*/ 376238 h 392429"/>
              <a:gd name="connsiteX9" fmla="*/ 374333 w 776287"/>
              <a:gd name="connsiteY9" fmla="*/ 0 h 392429"/>
              <a:gd name="connsiteX10" fmla="*/ 748665 w 776287"/>
              <a:gd name="connsiteY10" fmla="*/ 349567 h 392429"/>
              <a:gd name="connsiteX11" fmla="*/ 776287 w 776287"/>
              <a:gd name="connsiteY11" fmla="*/ 349567 h 3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87" h="392429">
                <a:moveTo>
                  <a:pt x="776287" y="350520"/>
                </a:moveTo>
                <a:lnTo>
                  <a:pt x="734377" y="392430"/>
                </a:lnTo>
                <a:lnTo>
                  <a:pt x="692468" y="350520"/>
                </a:lnTo>
                <a:lnTo>
                  <a:pt x="718185" y="350520"/>
                </a:lnTo>
                <a:cubicBezTo>
                  <a:pt x="704850" y="172402"/>
                  <a:pt x="556260" y="31432"/>
                  <a:pt x="375285" y="31432"/>
                </a:cubicBezTo>
                <a:cubicBezTo>
                  <a:pt x="185737" y="31432"/>
                  <a:pt x="31433" y="185738"/>
                  <a:pt x="31433" y="376238"/>
                </a:cubicBezTo>
                <a:lnTo>
                  <a:pt x="31433" y="376238"/>
                </a:lnTo>
                <a:lnTo>
                  <a:pt x="0" y="376238"/>
                </a:lnTo>
                <a:lnTo>
                  <a:pt x="0" y="376238"/>
                </a:lnTo>
                <a:cubicBezTo>
                  <a:pt x="0" y="168593"/>
                  <a:pt x="168592" y="0"/>
                  <a:pt x="374333" y="0"/>
                </a:cubicBezTo>
                <a:cubicBezTo>
                  <a:pt x="572452" y="0"/>
                  <a:pt x="735330" y="154305"/>
                  <a:pt x="748665" y="349567"/>
                </a:cubicBezTo>
                <a:lnTo>
                  <a:pt x="776287" y="349567"/>
                </a:ln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254F2D84-4E43-4E46-BF2E-A25FD1126E60}"/>
              </a:ext>
            </a:extLst>
          </p:cNvPr>
          <p:cNvSpPr txBox="1"/>
          <p:nvPr/>
        </p:nvSpPr>
        <p:spPr>
          <a:xfrm>
            <a:off x="9815374" y="9419519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27E0DE11-657D-4A7F-90CD-8975793EB224}"/>
              </a:ext>
            </a:extLst>
          </p:cNvPr>
          <p:cNvSpPr txBox="1"/>
          <p:nvPr/>
        </p:nvSpPr>
        <p:spPr>
          <a:xfrm>
            <a:off x="5108824" y="7640716"/>
            <a:ext cx="2657517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2DC4EF97-A625-458A-ADFE-3F6691C59B2A}"/>
              </a:ext>
            </a:extLst>
          </p:cNvPr>
          <p:cNvSpPr txBox="1"/>
          <p:nvPr/>
        </p:nvSpPr>
        <p:spPr>
          <a:xfrm>
            <a:off x="9284784" y="7243559"/>
            <a:ext cx="2657517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8CACE532-657B-49F4-A587-7F52C0E00BA5}"/>
              </a:ext>
            </a:extLst>
          </p:cNvPr>
          <p:cNvSpPr txBox="1"/>
          <p:nvPr/>
        </p:nvSpPr>
        <p:spPr>
          <a:xfrm>
            <a:off x="13471457" y="7601192"/>
            <a:ext cx="2657517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FE29102E-2317-4D16-94CD-F9FB6A9DFF2F}"/>
              </a:ext>
            </a:extLst>
          </p:cNvPr>
          <p:cNvSpPr txBox="1"/>
          <p:nvPr/>
        </p:nvSpPr>
        <p:spPr>
          <a:xfrm>
            <a:off x="17693111" y="7196163"/>
            <a:ext cx="2657517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2" name="TextBox 5">
            <a:extLst>
              <a:ext uri="{FF2B5EF4-FFF2-40B4-BE49-F238E27FC236}">
                <a16:creationId xmlns:a16="http://schemas.microsoft.com/office/drawing/2014/main" id="{751FC94B-6AF1-4A20-B4D4-677A33A1EB80}"/>
              </a:ext>
            </a:extLst>
          </p:cNvPr>
          <p:cNvSpPr txBox="1"/>
          <p:nvPr/>
        </p:nvSpPr>
        <p:spPr>
          <a:xfrm>
            <a:off x="18285271" y="9503543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4B415427-5DE6-4B2C-BBA6-841928423F1B}"/>
              </a:ext>
            </a:extLst>
          </p:cNvPr>
          <p:cNvSpPr txBox="1"/>
          <p:nvPr/>
        </p:nvSpPr>
        <p:spPr>
          <a:xfrm>
            <a:off x="5511506" y="6383184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8F4C4744-0BFB-4339-8B63-3190B9C1845C}"/>
              </a:ext>
            </a:extLst>
          </p:cNvPr>
          <p:cNvSpPr txBox="1"/>
          <p:nvPr/>
        </p:nvSpPr>
        <p:spPr>
          <a:xfrm>
            <a:off x="13983090" y="6377585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58" name="Google Shape;750;p55">
            <a:extLst>
              <a:ext uri="{FF2B5EF4-FFF2-40B4-BE49-F238E27FC236}">
                <a16:creationId xmlns:a16="http://schemas.microsoft.com/office/drawing/2014/main" id="{523552B6-D24F-4819-A8B8-5A30761C9E1D}"/>
              </a:ext>
            </a:extLst>
          </p:cNvPr>
          <p:cNvSpPr/>
          <p:nvPr/>
        </p:nvSpPr>
        <p:spPr>
          <a:xfrm>
            <a:off x="16683156" y="5022093"/>
            <a:ext cx="736314" cy="56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rgbClr val="FED50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B1EBE5A-9751-4BC7-8FF1-98FE4D17288F}"/>
              </a:ext>
            </a:extLst>
          </p:cNvPr>
          <p:cNvSpPr/>
          <p:nvPr/>
        </p:nvSpPr>
        <p:spPr>
          <a:xfrm>
            <a:off x="12521517" y="10895404"/>
            <a:ext cx="517278" cy="574754"/>
          </a:xfrm>
          <a:custGeom>
            <a:avLst/>
            <a:gdLst>
              <a:gd name="connsiteX0" fmla="*/ 785353 w 831550"/>
              <a:gd name="connsiteY0" fmla="*/ 923945 h 923945"/>
              <a:gd name="connsiteX1" fmla="*/ 161690 w 831550"/>
              <a:gd name="connsiteY1" fmla="*/ 923945 h 923945"/>
              <a:gd name="connsiteX2" fmla="*/ 0 w 831550"/>
              <a:gd name="connsiteY2" fmla="*/ 762255 h 923945"/>
              <a:gd name="connsiteX3" fmla="*/ 0 w 831550"/>
              <a:gd name="connsiteY3" fmla="*/ 138592 h 923945"/>
              <a:gd name="connsiteX4" fmla="*/ 138592 w 831550"/>
              <a:gd name="connsiteY4" fmla="*/ 0 h 923945"/>
              <a:gd name="connsiteX5" fmla="*/ 785353 w 831550"/>
              <a:gd name="connsiteY5" fmla="*/ 0 h 923945"/>
              <a:gd name="connsiteX6" fmla="*/ 831551 w 831550"/>
              <a:gd name="connsiteY6" fmla="*/ 46197 h 923945"/>
              <a:gd name="connsiteX7" fmla="*/ 831551 w 831550"/>
              <a:gd name="connsiteY7" fmla="*/ 877748 h 923945"/>
              <a:gd name="connsiteX8" fmla="*/ 785353 w 831550"/>
              <a:gd name="connsiteY8" fmla="*/ 923945 h 923945"/>
              <a:gd name="connsiteX9" fmla="*/ 739156 w 831550"/>
              <a:gd name="connsiteY9" fmla="*/ 831551 h 923945"/>
              <a:gd name="connsiteX10" fmla="*/ 739156 w 831550"/>
              <a:gd name="connsiteY10" fmla="*/ 692959 h 923945"/>
              <a:gd name="connsiteX11" fmla="*/ 161690 w 831550"/>
              <a:gd name="connsiteY11" fmla="*/ 692959 h 923945"/>
              <a:gd name="connsiteX12" fmla="*/ 92395 w 831550"/>
              <a:gd name="connsiteY12" fmla="*/ 762255 h 923945"/>
              <a:gd name="connsiteX13" fmla="*/ 161690 w 831550"/>
              <a:gd name="connsiteY13" fmla="*/ 831551 h 923945"/>
              <a:gd name="connsiteX14" fmla="*/ 739156 w 831550"/>
              <a:gd name="connsiteY14" fmla="*/ 831551 h 923945"/>
              <a:gd name="connsiteX15" fmla="*/ 323381 w 831550"/>
              <a:gd name="connsiteY15" fmla="*/ 92395 h 923945"/>
              <a:gd name="connsiteX16" fmla="*/ 323381 w 831550"/>
              <a:gd name="connsiteY16" fmla="*/ 461973 h 923945"/>
              <a:gd name="connsiteX17" fmla="*/ 485071 w 831550"/>
              <a:gd name="connsiteY17" fmla="*/ 369578 h 923945"/>
              <a:gd name="connsiteX18" fmla="*/ 646762 w 831550"/>
              <a:gd name="connsiteY18" fmla="*/ 461973 h 923945"/>
              <a:gd name="connsiteX19" fmla="*/ 646762 w 831550"/>
              <a:gd name="connsiteY19" fmla="*/ 92395 h 923945"/>
              <a:gd name="connsiteX20" fmla="*/ 323381 w 831550"/>
              <a:gd name="connsiteY20" fmla="*/ 92395 h 9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550" h="923945">
                <a:moveTo>
                  <a:pt x="785353" y="923945"/>
                </a:moveTo>
                <a:lnTo>
                  <a:pt x="161690" y="923945"/>
                </a:lnTo>
                <a:cubicBezTo>
                  <a:pt x="72391" y="923945"/>
                  <a:pt x="0" y="851554"/>
                  <a:pt x="0" y="762255"/>
                </a:cubicBezTo>
                <a:lnTo>
                  <a:pt x="0" y="138592"/>
                </a:lnTo>
                <a:cubicBezTo>
                  <a:pt x="0" y="62050"/>
                  <a:pt x="62050" y="0"/>
                  <a:pt x="138592" y="0"/>
                </a:cubicBezTo>
                <a:lnTo>
                  <a:pt x="785353" y="0"/>
                </a:lnTo>
                <a:cubicBezTo>
                  <a:pt x="810867" y="0"/>
                  <a:pt x="831551" y="20683"/>
                  <a:pt x="831551" y="46197"/>
                </a:cubicBezTo>
                <a:lnTo>
                  <a:pt x="831551" y="877748"/>
                </a:lnTo>
                <a:cubicBezTo>
                  <a:pt x="831551" y="903262"/>
                  <a:pt x="810867" y="923945"/>
                  <a:pt x="785353" y="923945"/>
                </a:cubicBezTo>
                <a:close/>
                <a:moveTo>
                  <a:pt x="739156" y="831551"/>
                </a:moveTo>
                <a:lnTo>
                  <a:pt x="739156" y="692959"/>
                </a:lnTo>
                <a:lnTo>
                  <a:pt x="161690" y="692959"/>
                </a:lnTo>
                <a:cubicBezTo>
                  <a:pt x="123419" y="692959"/>
                  <a:pt x="92395" y="723984"/>
                  <a:pt x="92395" y="762255"/>
                </a:cubicBezTo>
                <a:cubicBezTo>
                  <a:pt x="92395" y="800526"/>
                  <a:pt x="123419" y="831551"/>
                  <a:pt x="161690" y="831551"/>
                </a:cubicBezTo>
                <a:lnTo>
                  <a:pt x="739156" y="831551"/>
                </a:lnTo>
                <a:close/>
                <a:moveTo>
                  <a:pt x="323381" y="92395"/>
                </a:moveTo>
                <a:lnTo>
                  <a:pt x="323381" y="461973"/>
                </a:lnTo>
                <a:lnTo>
                  <a:pt x="485071" y="369578"/>
                </a:lnTo>
                <a:lnTo>
                  <a:pt x="646762" y="461973"/>
                </a:lnTo>
                <a:lnTo>
                  <a:pt x="646762" y="92395"/>
                </a:lnTo>
                <a:lnTo>
                  <a:pt x="323381" y="92395"/>
                </a:lnTo>
                <a:close/>
              </a:path>
            </a:pathLst>
          </a:custGeom>
          <a:solidFill>
            <a:srgbClr val="0F1B2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721CEBA-C955-4C49-8847-E151EF0C83CC}"/>
              </a:ext>
            </a:extLst>
          </p:cNvPr>
          <p:cNvSpPr/>
          <p:nvPr/>
        </p:nvSpPr>
        <p:spPr>
          <a:xfrm>
            <a:off x="8259697" y="4842058"/>
            <a:ext cx="554052" cy="727159"/>
          </a:xfrm>
          <a:custGeom>
            <a:avLst/>
            <a:gdLst>
              <a:gd name="connsiteX0" fmla="*/ 66680 w 152402"/>
              <a:gd name="connsiteY0" fmla="*/ 152393 h 200018"/>
              <a:gd name="connsiteX1" fmla="*/ 37543 w 152402"/>
              <a:gd name="connsiteY1" fmla="*/ 152393 h 200018"/>
              <a:gd name="connsiteX2" fmla="*/ 16712 w 152402"/>
              <a:gd name="connsiteY2" fmla="*/ 123818 h 200018"/>
              <a:gd name="connsiteX3" fmla="*/ 28587 w 152402"/>
              <a:gd name="connsiteY3" fmla="*/ 16712 h 200018"/>
              <a:gd name="connsiteX4" fmla="*/ 135694 w 152402"/>
              <a:gd name="connsiteY4" fmla="*/ 28587 h 200018"/>
              <a:gd name="connsiteX5" fmla="*/ 135679 w 152402"/>
              <a:gd name="connsiteY5" fmla="*/ 123837 h 200018"/>
              <a:gd name="connsiteX6" fmla="*/ 114867 w 152402"/>
              <a:gd name="connsiteY6" fmla="*/ 152393 h 200018"/>
              <a:gd name="connsiteX7" fmla="*/ 85730 w 152402"/>
              <a:gd name="connsiteY7" fmla="*/ 152393 h 200018"/>
              <a:gd name="connsiteX8" fmla="*/ 85730 w 152402"/>
              <a:gd name="connsiteY8" fmla="*/ 104768 h 200018"/>
              <a:gd name="connsiteX9" fmla="*/ 66680 w 152402"/>
              <a:gd name="connsiteY9" fmla="*/ 104768 h 200018"/>
              <a:gd name="connsiteX10" fmla="*/ 66680 w 152402"/>
              <a:gd name="connsiteY10" fmla="*/ 152393 h 200018"/>
              <a:gd name="connsiteX11" fmla="*/ 114305 w 152402"/>
              <a:gd name="connsiteY11" fmla="*/ 171443 h 200018"/>
              <a:gd name="connsiteX12" fmla="*/ 114305 w 152402"/>
              <a:gd name="connsiteY12" fmla="*/ 180968 h 200018"/>
              <a:gd name="connsiteX13" fmla="*/ 95255 w 152402"/>
              <a:gd name="connsiteY13" fmla="*/ 200018 h 200018"/>
              <a:gd name="connsiteX14" fmla="*/ 57155 w 152402"/>
              <a:gd name="connsiteY14" fmla="*/ 200018 h 200018"/>
              <a:gd name="connsiteX15" fmla="*/ 38105 w 152402"/>
              <a:gd name="connsiteY15" fmla="*/ 180968 h 200018"/>
              <a:gd name="connsiteX16" fmla="*/ 38105 w 152402"/>
              <a:gd name="connsiteY16" fmla="*/ 171443 h 200018"/>
              <a:gd name="connsiteX17" fmla="*/ 114305 w 152402"/>
              <a:gd name="connsiteY17" fmla="*/ 171443 h 20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2402" h="200018">
                <a:moveTo>
                  <a:pt x="66680" y="152393"/>
                </a:moveTo>
                <a:lnTo>
                  <a:pt x="37543" y="152393"/>
                </a:lnTo>
                <a:cubicBezTo>
                  <a:pt x="34714" y="140268"/>
                  <a:pt x="21950" y="130352"/>
                  <a:pt x="16712" y="123818"/>
                </a:cubicBezTo>
                <a:cubicBezTo>
                  <a:pt x="-9586" y="90962"/>
                  <a:pt x="-4269" y="43009"/>
                  <a:pt x="28587" y="16712"/>
                </a:cubicBezTo>
                <a:cubicBezTo>
                  <a:pt x="61443" y="-9586"/>
                  <a:pt x="109397" y="-4269"/>
                  <a:pt x="135694" y="28587"/>
                </a:cubicBezTo>
                <a:cubicBezTo>
                  <a:pt x="157978" y="56429"/>
                  <a:pt x="157972" y="96003"/>
                  <a:pt x="135679" y="123837"/>
                </a:cubicBezTo>
                <a:cubicBezTo>
                  <a:pt x="130440" y="130362"/>
                  <a:pt x="117696" y="140277"/>
                  <a:pt x="114867" y="152393"/>
                </a:cubicBezTo>
                <a:lnTo>
                  <a:pt x="85730" y="152393"/>
                </a:lnTo>
                <a:lnTo>
                  <a:pt x="85730" y="104768"/>
                </a:lnTo>
                <a:lnTo>
                  <a:pt x="66680" y="104768"/>
                </a:lnTo>
                <a:lnTo>
                  <a:pt x="66680" y="152393"/>
                </a:lnTo>
                <a:close/>
                <a:moveTo>
                  <a:pt x="114305" y="171443"/>
                </a:moveTo>
                <a:lnTo>
                  <a:pt x="114305" y="180968"/>
                </a:lnTo>
                <a:cubicBezTo>
                  <a:pt x="114305" y="191489"/>
                  <a:pt x="105776" y="200018"/>
                  <a:pt x="95255" y="200018"/>
                </a:cubicBezTo>
                <a:lnTo>
                  <a:pt x="57155" y="200018"/>
                </a:lnTo>
                <a:cubicBezTo>
                  <a:pt x="46634" y="200018"/>
                  <a:pt x="38105" y="191489"/>
                  <a:pt x="38105" y="180968"/>
                </a:cubicBezTo>
                <a:lnTo>
                  <a:pt x="38105" y="171443"/>
                </a:lnTo>
                <a:lnTo>
                  <a:pt x="114305" y="171443"/>
                </a:lnTo>
                <a:close/>
              </a:path>
            </a:pathLst>
          </a:custGeom>
          <a:solidFill>
            <a:srgbClr val="FED5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6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9705258" y="2823508"/>
            <a:ext cx="2549044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9774723" y="2204769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Steps to Success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28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14822184" y="581114"/>
            <a:ext cx="2110351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D2CA0F46-A033-4782-AC13-C308F49A3B26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Google Shape;254;p4">
            <a:extLst>
              <a:ext uri="{FF2B5EF4-FFF2-40B4-BE49-F238E27FC236}">
                <a16:creationId xmlns:a16="http://schemas.microsoft.com/office/drawing/2014/main" id="{269EE968-D358-4206-BAE0-A0067EFC2AC5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Google Shape;254;p4">
            <a:extLst>
              <a:ext uri="{FF2B5EF4-FFF2-40B4-BE49-F238E27FC236}">
                <a16:creationId xmlns:a16="http://schemas.microsoft.com/office/drawing/2014/main" id="{DD2CFE7A-AA07-4A03-802C-39ECCC3AE65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992655EA-6B04-4020-A0F5-4926DA81EF2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048235-03EA-497B-A3AD-747DA3980DBD}"/>
              </a:ext>
            </a:extLst>
          </p:cNvPr>
          <p:cNvSpPr/>
          <p:nvPr/>
        </p:nvSpPr>
        <p:spPr>
          <a:xfrm>
            <a:off x="4932173" y="5455238"/>
            <a:ext cx="6873457" cy="1952382"/>
          </a:xfrm>
          <a:custGeom>
            <a:avLst/>
            <a:gdLst>
              <a:gd name="connsiteX0" fmla="*/ 0 w 2447925"/>
              <a:gd name="connsiteY0" fmla="*/ 348615 h 695325"/>
              <a:gd name="connsiteX1" fmla="*/ 0 w 2447925"/>
              <a:gd name="connsiteY1" fmla="*/ 348615 h 695325"/>
              <a:gd name="connsiteX2" fmla="*/ 346710 w 2447925"/>
              <a:gd name="connsiteY2" fmla="*/ 695325 h 695325"/>
              <a:gd name="connsiteX3" fmla="*/ 2100263 w 2447925"/>
              <a:gd name="connsiteY3" fmla="*/ 695325 h 695325"/>
              <a:gd name="connsiteX4" fmla="*/ 2447925 w 2447925"/>
              <a:gd name="connsiteY4" fmla="*/ 347663 h 695325"/>
              <a:gd name="connsiteX5" fmla="*/ 2447925 w 2447925"/>
              <a:gd name="connsiteY5" fmla="*/ 347663 h 695325"/>
              <a:gd name="connsiteX6" fmla="*/ 2100263 w 2447925"/>
              <a:gd name="connsiteY6" fmla="*/ 0 h 695325"/>
              <a:gd name="connsiteX7" fmla="*/ 346710 w 2447925"/>
              <a:gd name="connsiteY7" fmla="*/ 0 h 695325"/>
              <a:gd name="connsiteX8" fmla="*/ 0 w 2447925"/>
              <a:gd name="connsiteY8" fmla="*/ 34861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695325">
                <a:moveTo>
                  <a:pt x="0" y="348615"/>
                </a:moveTo>
                <a:lnTo>
                  <a:pt x="0" y="348615"/>
                </a:lnTo>
                <a:cubicBezTo>
                  <a:pt x="0" y="540068"/>
                  <a:pt x="155258" y="695325"/>
                  <a:pt x="346710" y="695325"/>
                </a:cubicBezTo>
                <a:lnTo>
                  <a:pt x="2100263" y="695325"/>
                </a:lnTo>
                <a:cubicBezTo>
                  <a:pt x="2291715" y="695325"/>
                  <a:pt x="2447925" y="540068"/>
                  <a:pt x="2447925" y="347663"/>
                </a:cubicBezTo>
                <a:lnTo>
                  <a:pt x="2447925" y="347663"/>
                </a:lnTo>
                <a:cubicBezTo>
                  <a:pt x="2447925" y="156210"/>
                  <a:pt x="2292668" y="0"/>
                  <a:pt x="2100263" y="0"/>
                </a:cubicBezTo>
                <a:lnTo>
                  <a:pt x="346710" y="0"/>
                </a:lnTo>
                <a:cubicBezTo>
                  <a:pt x="155258" y="953"/>
                  <a:pt x="0" y="156210"/>
                  <a:pt x="0" y="348615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" name="Graphic 2">
            <a:extLst>
              <a:ext uri="{FF2B5EF4-FFF2-40B4-BE49-F238E27FC236}">
                <a16:creationId xmlns:a16="http://schemas.microsoft.com/office/drawing/2014/main" id="{256A2D36-8BCC-4206-AAE4-728E1E2A1372}"/>
              </a:ext>
            </a:extLst>
          </p:cNvPr>
          <p:cNvGrpSpPr/>
          <p:nvPr/>
        </p:nvGrpSpPr>
        <p:grpSpPr>
          <a:xfrm>
            <a:off x="4393093" y="4727333"/>
            <a:ext cx="3026025" cy="3026025"/>
            <a:chOff x="4850546" y="4918098"/>
            <a:chExt cx="1077694" cy="1077694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D63DB4-9BCD-4E90-9C4B-B5C6BFA5FCFF}"/>
                </a:ext>
              </a:extLst>
            </p:cNvPr>
            <p:cNvSpPr/>
            <p:nvPr/>
          </p:nvSpPr>
          <p:spPr>
            <a:xfrm rot="-1330747">
              <a:off x="4976012" y="5043564"/>
              <a:ext cx="826762" cy="826762"/>
            </a:xfrm>
            <a:custGeom>
              <a:avLst/>
              <a:gdLst>
                <a:gd name="connsiteX0" fmla="*/ 826763 w 826762"/>
                <a:gd name="connsiteY0" fmla="*/ 413381 h 826762"/>
                <a:gd name="connsiteX1" fmla="*/ 413381 w 826762"/>
                <a:gd name="connsiteY1" fmla="*/ 826763 h 826762"/>
                <a:gd name="connsiteX2" fmla="*/ 0 w 826762"/>
                <a:gd name="connsiteY2" fmla="*/ 413381 h 826762"/>
                <a:gd name="connsiteX3" fmla="*/ 413381 w 826762"/>
                <a:gd name="connsiteY3" fmla="*/ 0 h 826762"/>
                <a:gd name="connsiteX4" fmla="*/ 826763 w 826762"/>
                <a:gd name="connsiteY4" fmla="*/ 413381 h 8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62" h="826762">
                  <a:moveTo>
                    <a:pt x="826763" y="413381"/>
                  </a:moveTo>
                  <a:cubicBezTo>
                    <a:pt x="826763" y="641686"/>
                    <a:pt x="641686" y="826763"/>
                    <a:pt x="413381" y="826763"/>
                  </a:cubicBezTo>
                  <a:cubicBezTo>
                    <a:pt x="185077" y="826763"/>
                    <a:pt x="0" y="641686"/>
                    <a:pt x="0" y="413381"/>
                  </a:cubicBezTo>
                  <a:cubicBezTo>
                    <a:pt x="0" y="185077"/>
                    <a:pt x="185077" y="0"/>
                    <a:pt x="413381" y="0"/>
                  </a:cubicBezTo>
                  <a:cubicBezTo>
                    <a:pt x="641686" y="0"/>
                    <a:pt x="826763" y="185077"/>
                    <a:pt x="826763" y="4133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256A2D36-8BCC-4206-AAE4-728E1E2A1372}"/>
                </a:ext>
              </a:extLst>
            </p:cNvPr>
            <p:cNvGrpSpPr/>
            <p:nvPr/>
          </p:nvGrpSpPr>
          <p:grpSpPr>
            <a:xfrm>
              <a:off x="4929842" y="4997459"/>
              <a:ext cx="919053" cy="919053"/>
              <a:chOff x="4929842" y="4997459"/>
              <a:chExt cx="919053" cy="919053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D0561FD-CFE9-436E-AE64-2A32B5D99FDB}"/>
                  </a:ext>
                </a:extLst>
              </p:cNvPr>
              <p:cNvSpPr/>
              <p:nvPr/>
            </p:nvSpPr>
            <p:spPr>
              <a:xfrm rot="-1333365">
                <a:off x="5036952" y="5104568"/>
                <a:ext cx="704834" cy="704834"/>
              </a:xfrm>
              <a:custGeom>
                <a:avLst/>
                <a:gdLst>
                  <a:gd name="connsiteX0" fmla="*/ 704834 w 704834"/>
                  <a:gd name="connsiteY0" fmla="*/ 352417 h 704834"/>
                  <a:gd name="connsiteX1" fmla="*/ 352417 w 704834"/>
                  <a:gd name="connsiteY1" fmla="*/ 704834 h 704834"/>
                  <a:gd name="connsiteX2" fmla="*/ 0 w 704834"/>
                  <a:gd name="connsiteY2" fmla="*/ 352417 h 704834"/>
                  <a:gd name="connsiteX3" fmla="*/ 352417 w 704834"/>
                  <a:gd name="connsiteY3" fmla="*/ 0 h 704834"/>
                  <a:gd name="connsiteX4" fmla="*/ 704834 w 704834"/>
                  <a:gd name="connsiteY4" fmla="*/ 352417 h 70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834" h="704834">
                    <a:moveTo>
                      <a:pt x="704834" y="352417"/>
                    </a:moveTo>
                    <a:cubicBezTo>
                      <a:pt x="704834" y="547052"/>
                      <a:pt x="547052" y="704834"/>
                      <a:pt x="352417" y="704834"/>
                    </a:cubicBezTo>
                    <a:cubicBezTo>
                      <a:pt x="157783" y="704834"/>
                      <a:pt x="0" y="547052"/>
                      <a:pt x="0" y="352417"/>
                    </a:cubicBezTo>
                    <a:cubicBezTo>
                      <a:pt x="0" y="157783"/>
                      <a:pt x="157783" y="0"/>
                      <a:pt x="352417" y="0"/>
                    </a:cubicBezTo>
                    <a:cubicBezTo>
                      <a:pt x="547052" y="0"/>
                      <a:pt x="704834" y="157783"/>
                      <a:pt x="704834" y="352417"/>
                    </a:cubicBezTo>
                    <a:close/>
                  </a:path>
                </a:pathLst>
              </a:custGeom>
              <a:solidFill>
                <a:srgbClr val="FED5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48A781-B684-4B4E-ABA7-01D5E3CB7415}"/>
                </a:ext>
              </a:extLst>
            </p:cNvPr>
            <p:cNvSpPr/>
            <p:nvPr/>
          </p:nvSpPr>
          <p:spPr>
            <a:xfrm>
              <a:off x="5082540" y="5150167"/>
              <a:ext cx="613410" cy="613410"/>
            </a:xfrm>
            <a:custGeom>
              <a:avLst/>
              <a:gdLst>
                <a:gd name="connsiteX0" fmla="*/ 613410 w 613410"/>
                <a:gd name="connsiteY0" fmla="*/ 306705 h 613410"/>
                <a:gd name="connsiteX1" fmla="*/ 306705 w 613410"/>
                <a:gd name="connsiteY1" fmla="*/ 613410 h 613410"/>
                <a:gd name="connsiteX2" fmla="*/ 0 w 613410"/>
                <a:gd name="connsiteY2" fmla="*/ 306705 h 613410"/>
                <a:gd name="connsiteX3" fmla="*/ 306705 w 613410"/>
                <a:gd name="connsiteY3" fmla="*/ 0 h 613410"/>
                <a:gd name="connsiteX4" fmla="*/ 613410 w 613410"/>
                <a:gd name="connsiteY4" fmla="*/ 306705 h 6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10" h="613410">
                  <a:moveTo>
                    <a:pt x="613410" y="306705"/>
                  </a:moveTo>
                  <a:cubicBezTo>
                    <a:pt x="613410" y="476094"/>
                    <a:pt x="476094" y="613410"/>
                    <a:pt x="306705" y="613410"/>
                  </a:cubicBezTo>
                  <a:cubicBezTo>
                    <a:pt x="137316" y="613410"/>
                    <a:pt x="0" y="476094"/>
                    <a:pt x="0" y="306705"/>
                  </a:cubicBezTo>
                  <a:cubicBezTo>
                    <a:pt x="0" y="137316"/>
                    <a:pt x="137316" y="0"/>
                    <a:pt x="306705" y="0"/>
                  </a:cubicBezTo>
                  <a:cubicBezTo>
                    <a:pt x="476093" y="0"/>
                    <a:pt x="613410" y="137316"/>
                    <a:pt x="613410" y="306705"/>
                  </a:cubicBezTo>
                  <a:close/>
                </a:path>
              </a:pathLst>
            </a:custGeom>
            <a:solidFill>
              <a:srgbClr val="0F1B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F89937-B951-41ED-94DC-7D575EA28026}"/>
              </a:ext>
            </a:extLst>
          </p:cNvPr>
          <p:cNvSpPr/>
          <p:nvPr/>
        </p:nvSpPr>
        <p:spPr>
          <a:xfrm>
            <a:off x="14741006" y="5445521"/>
            <a:ext cx="6876130" cy="1952383"/>
          </a:xfrm>
          <a:custGeom>
            <a:avLst/>
            <a:gdLst>
              <a:gd name="connsiteX0" fmla="*/ 2448878 w 2448877"/>
              <a:gd name="connsiteY0" fmla="*/ 347663 h 695325"/>
              <a:gd name="connsiteX1" fmla="*/ 2448878 w 2448877"/>
              <a:gd name="connsiteY1" fmla="*/ 347663 h 695325"/>
              <a:gd name="connsiteX2" fmla="*/ 2101215 w 2448877"/>
              <a:gd name="connsiteY2" fmla="*/ 695325 h 695325"/>
              <a:gd name="connsiteX3" fmla="*/ 347663 w 2448877"/>
              <a:gd name="connsiteY3" fmla="*/ 695325 h 695325"/>
              <a:gd name="connsiteX4" fmla="*/ 0 w 2448877"/>
              <a:gd name="connsiteY4" fmla="*/ 347663 h 695325"/>
              <a:gd name="connsiteX5" fmla="*/ 0 w 2448877"/>
              <a:gd name="connsiteY5" fmla="*/ 347663 h 695325"/>
              <a:gd name="connsiteX6" fmla="*/ 347663 w 2448877"/>
              <a:gd name="connsiteY6" fmla="*/ 0 h 695325"/>
              <a:gd name="connsiteX7" fmla="*/ 2101215 w 2448877"/>
              <a:gd name="connsiteY7" fmla="*/ 0 h 695325"/>
              <a:gd name="connsiteX8" fmla="*/ 2448878 w 2448877"/>
              <a:gd name="connsiteY8" fmla="*/ 3476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877" h="695325">
                <a:moveTo>
                  <a:pt x="2448878" y="347663"/>
                </a:moveTo>
                <a:lnTo>
                  <a:pt x="2448878" y="347663"/>
                </a:lnTo>
                <a:cubicBezTo>
                  <a:pt x="2448878" y="539115"/>
                  <a:pt x="2293620" y="695325"/>
                  <a:pt x="2101215" y="695325"/>
                </a:cubicBezTo>
                <a:lnTo>
                  <a:pt x="347663" y="695325"/>
                </a:lnTo>
                <a:cubicBezTo>
                  <a:pt x="156210" y="695325"/>
                  <a:pt x="0" y="540068"/>
                  <a:pt x="0" y="347663"/>
                </a:cubicBezTo>
                <a:lnTo>
                  <a:pt x="0" y="347663"/>
                </a:lnTo>
                <a:cubicBezTo>
                  <a:pt x="0" y="156210"/>
                  <a:pt x="155258" y="0"/>
                  <a:pt x="347663" y="0"/>
                </a:cubicBezTo>
                <a:lnTo>
                  <a:pt x="2101215" y="0"/>
                </a:lnTo>
                <a:cubicBezTo>
                  <a:pt x="2293620" y="0"/>
                  <a:pt x="2448878" y="156210"/>
                  <a:pt x="2448878" y="347663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256A2D36-8BCC-4206-AAE4-728E1E2A1372}"/>
              </a:ext>
            </a:extLst>
          </p:cNvPr>
          <p:cNvGrpSpPr/>
          <p:nvPr/>
        </p:nvGrpSpPr>
        <p:grpSpPr>
          <a:xfrm>
            <a:off x="19444777" y="5223163"/>
            <a:ext cx="2400626" cy="2400626"/>
            <a:chOff x="6716791" y="5956801"/>
            <a:chExt cx="854963" cy="854963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C0EE03-C723-4690-A1B2-91E733FCBCED}"/>
                </a:ext>
              </a:extLst>
            </p:cNvPr>
            <p:cNvSpPr/>
            <p:nvPr/>
          </p:nvSpPr>
          <p:spPr>
            <a:xfrm>
              <a:off x="6730365" y="5970270"/>
              <a:ext cx="826769" cy="826770"/>
            </a:xfrm>
            <a:custGeom>
              <a:avLst/>
              <a:gdLst>
                <a:gd name="connsiteX0" fmla="*/ 826770 w 826769"/>
                <a:gd name="connsiteY0" fmla="*/ 413385 h 826770"/>
                <a:gd name="connsiteX1" fmla="*/ 413385 w 826769"/>
                <a:gd name="connsiteY1" fmla="*/ 826770 h 826770"/>
                <a:gd name="connsiteX2" fmla="*/ 0 w 826769"/>
                <a:gd name="connsiteY2" fmla="*/ 413385 h 826770"/>
                <a:gd name="connsiteX3" fmla="*/ 413385 w 826769"/>
                <a:gd name="connsiteY3" fmla="*/ 0 h 826770"/>
                <a:gd name="connsiteX4" fmla="*/ 826770 w 826769"/>
                <a:gd name="connsiteY4" fmla="*/ 41338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69" h="826770">
                  <a:moveTo>
                    <a:pt x="826770" y="413385"/>
                  </a:moveTo>
                  <a:cubicBezTo>
                    <a:pt x="826770" y="641691"/>
                    <a:pt x="641691" y="826770"/>
                    <a:pt x="413385" y="826770"/>
                  </a:cubicBezTo>
                  <a:cubicBezTo>
                    <a:pt x="185079" y="826770"/>
                    <a:pt x="0" y="641691"/>
                    <a:pt x="0" y="413385"/>
                  </a:cubicBezTo>
                  <a:cubicBezTo>
                    <a:pt x="0" y="185079"/>
                    <a:pt x="185079" y="0"/>
                    <a:pt x="413385" y="0"/>
                  </a:cubicBezTo>
                  <a:cubicBezTo>
                    <a:pt x="641691" y="0"/>
                    <a:pt x="826770" y="185079"/>
                    <a:pt x="826770" y="413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256A2D36-8BCC-4206-AAE4-728E1E2A1372}"/>
                </a:ext>
              </a:extLst>
            </p:cNvPr>
            <p:cNvGrpSpPr/>
            <p:nvPr/>
          </p:nvGrpSpPr>
          <p:grpSpPr>
            <a:xfrm>
              <a:off x="6716791" y="5956801"/>
              <a:ext cx="854963" cy="854963"/>
              <a:chOff x="6716791" y="5956801"/>
              <a:chExt cx="854963" cy="854963"/>
            </a:xfrm>
            <a:solidFill>
              <a:srgbClr val="FFFF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A3E929-CA96-4A3E-9FC3-D38779DCA4D8}"/>
                  </a:ext>
                </a:extLst>
              </p:cNvPr>
              <p:cNvSpPr/>
              <p:nvPr/>
            </p:nvSpPr>
            <p:spPr>
              <a:xfrm rot="-549653">
                <a:off x="6791193" y="6031209"/>
                <a:ext cx="704817" cy="704817"/>
              </a:xfrm>
              <a:custGeom>
                <a:avLst/>
                <a:gdLst>
                  <a:gd name="connsiteX0" fmla="*/ 704818 w 704817"/>
                  <a:gd name="connsiteY0" fmla="*/ 352409 h 704817"/>
                  <a:gd name="connsiteX1" fmla="*/ 352409 w 704817"/>
                  <a:gd name="connsiteY1" fmla="*/ 704818 h 704817"/>
                  <a:gd name="connsiteX2" fmla="*/ 0 w 704817"/>
                  <a:gd name="connsiteY2" fmla="*/ 352409 h 704817"/>
                  <a:gd name="connsiteX3" fmla="*/ 352409 w 704817"/>
                  <a:gd name="connsiteY3" fmla="*/ 0 h 704817"/>
                  <a:gd name="connsiteX4" fmla="*/ 704818 w 704817"/>
                  <a:gd name="connsiteY4" fmla="*/ 352409 h 70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817" h="704817">
                    <a:moveTo>
                      <a:pt x="704818" y="352409"/>
                    </a:moveTo>
                    <a:cubicBezTo>
                      <a:pt x="704818" y="547039"/>
                      <a:pt x="547039" y="704818"/>
                      <a:pt x="352409" y="704818"/>
                    </a:cubicBezTo>
                    <a:cubicBezTo>
                      <a:pt x="157779" y="704818"/>
                      <a:pt x="0" y="547039"/>
                      <a:pt x="0" y="352409"/>
                    </a:cubicBezTo>
                    <a:cubicBezTo>
                      <a:pt x="0" y="157779"/>
                      <a:pt x="157779" y="0"/>
                      <a:pt x="352409" y="0"/>
                    </a:cubicBezTo>
                    <a:cubicBezTo>
                      <a:pt x="547039" y="0"/>
                      <a:pt x="704818" y="157779"/>
                      <a:pt x="704818" y="352409"/>
                    </a:cubicBezTo>
                    <a:close/>
                  </a:path>
                </a:pathLst>
              </a:custGeom>
              <a:solidFill>
                <a:srgbClr val="FED5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66CFE7-75A0-42BC-B93C-813FD6A2061D}"/>
                </a:ext>
              </a:extLst>
            </p:cNvPr>
            <p:cNvSpPr/>
            <p:nvPr/>
          </p:nvSpPr>
          <p:spPr>
            <a:xfrm>
              <a:off x="6837045" y="6076950"/>
              <a:ext cx="613409" cy="613409"/>
            </a:xfrm>
            <a:custGeom>
              <a:avLst/>
              <a:gdLst>
                <a:gd name="connsiteX0" fmla="*/ 613410 w 613409"/>
                <a:gd name="connsiteY0" fmla="*/ 306705 h 613409"/>
                <a:gd name="connsiteX1" fmla="*/ 306705 w 613409"/>
                <a:gd name="connsiteY1" fmla="*/ 613410 h 613409"/>
                <a:gd name="connsiteX2" fmla="*/ 0 w 613409"/>
                <a:gd name="connsiteY2" fmla="*/ 306705 h 613409"/>
                <a:gd name="connsiteX3" fmla="*/ 306705 w 613409"/>
                <a:gd name="connsiteY3" fmla="*/ 0 h 613409"/>
                <a:gd name="connsiteX4" fmla="*/ 613410 w 613409"/>
                <a:gd name="connsiteY4" fmla="*/ 306705 h 61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9" h="613409">
                  <a:moveTo>
                    <a:pt x="613410" y="306705"/>
                  </a:moveTo>
                  <a:cubicBezTo>
                    <a:pt x="613410" y="476093"/>
                    <a:pt x="476093" y="613410"/>
                    <a:pt x="306705" y="613410"/>
                  </a:cubicBezTo>
                  <a:cubicBezTo>
                    <a:pt x="137316" y="613410"/>
                    <a:pt x="0" y="476093"/>
                    <a:pt x="0" y="306705"/>
                  </a:cubicBezTo>
                  <a:cubicBezTo>
                    <a:pt x="0" y="137316"/>
                    <a:pt x="137316" y="0"/>
                    <a:pt x="306705" y="0"/>
                  </a:cubicBezTo>
                  <a:cubicBezTo>
                    <a:pt x="476093" y="0"/>
                    <a:pt x="613410" y="137316"/>
                    <a:pt x="613410" y="306705"/>
                  </a:cubicBezTo>
                  <a:close/>
                </a:path>
              </a:pathLst>
            </a:custGeom>
            <a:solidFill>
              <a:srgbClr val="0F1B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7BCF47-E1F3-4B3E-A73B-2931F9A1E1D0}"/>
              </a:ext>
            </a:extLst>
          </p:cNvPr>
          <p:cNvSpPr/>
          <p:nvPr/>
        </p:nvSpPr>
        <p:spPr>
          <a:xfrm>
            <a:off x="4934282" y="9097114"/>
            <a:ext cx="6876130" cy="1952383"/>
          </a:xfrm>
          <a:custGeom>
            <a:avLst/>
            <a:gdLst>
              <a:gd name="connsiteX0" fmla="*/ 0 w 2448877"/>
              <a:gd name="connsiteY0" fmla="*/ 347663 h 695325"/>
              <a:gd name="connsiteX1" fmla="*/ 0 w 2448877"/>
              <a:gd name="connsiteY1" fmla="*/ 347663 h 695325"/>
              <a:gd name="connsiteX2" fmla="*/ 347662 w 2448877"/>
              <a:gd name="connsiteY2" fmla="*/ 695325 h 695325"/>
              <a:gd name="connsiteX3" fmla="*/ 2101215 w 2448877"/>
              <a:gd name="connsiteY3" fmla="*/ 695325 h 695325"/>
              <a:gd name="connsiteX4" fmla="*/ 2448878 w 2448877"/>
              <a:gd name="connsiteY4" fmla="*/ 347663 h 695325"/>
              <a:gd name="connsiteX5" fmla="*/ 2448878 w 2448877"/>
              <a:gd name="connsiteY5" fmla="*/ 347663 h 695325"/>
              <a:gd name="connsiteX6" fmla="*/ 2101215 w 2448877"/>
              <a:gd name="connsiteY6" fmla="*/ 0 h 695325"/>
              <a:gd name="connsiteX7" fmla="*/ 346710 w 2448877"/>
              <a:gd name="connsiteY7" fmla="*/ 0 h 695325"/>
              <a:gd name="connsiteX8" fmla="*/ 0 w 2448877"/>
              <a:gd name="connsiteY8" fmla="*/ 3476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877" h="695325">
                <a:moveTo>
                  <a:pt x="0" y="347663"/>
                </a:moveTo>
                <a:lnTo>
                  <a:pt x="0" y="347663"/>
                </a:lnTo>
                <a:cubicBezTo>
                  <a:pt x="0" y="539115"/>
                  <a:pt x="155258" y="695325"/>
                  <a:pt x="347662" y="695325"/>
                </a:cubicBezTo>
                <a:lnTo>
                  <a:pt x="2101215" y="695325"/>
                </a:lnTo>
                <a:cubicBezTo>
                  <a:pt x="2292668" y="695325"/>
                  <a:pt x="2448878" y="540068"/>
                  <a:pt x="2448878" y="347663"/>
                </a:cubicBezTo>
                <a:lnTo>
                  <a:pt x="2448878" y="347663"/>
                </a:lnTo>
                <a:cubicBezTo>
                  <a:pt x="2448878" y="156210"/>
                  <a:pt x="2293620" y="0"/>
                  <a:pt x="2101215" y="0"/>
                </a:cubicBezTo>
                <a:lnTo>
                  <a:pt x="346710" y="0"/>
                </a:lnTo>
                <a:cubicBezTo>
                  <a:pt x="155258" y="953"/>
                  <a:pt x="0" y="156210"/>
                  <a:pt x="0" y="347663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256A2D36-8BCC-4206-AAE4-728E1E2A1372}"/>
              </a:ext>
            </a:extLst>
          </p:cNvPr>
          <p:cNvGrpSpPr/>
          <p:nvPr/>
        </p:nvGrpSpPr>
        <p:grpSpPr>
          <a:xfrm>
            <a:off x="4712171" y="8872080"/>
            <a:ext cx="2400626" cy="2407047"/>
            <a:chOff x="4963432" y="6882631"/>
            <a:chExt cx="854963" cy="85725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9C8456-7F19-46BB-ABD6-1003BC242D56}"/>
                </a:ext>
              </a:extLst>
            </p:cNvPr>
            <p:cNvSpPr/>
            <p:nvPr/>
          </p:nvSpPr>
          <p:spPr>
            <a:xfrm>
              <a:off x="4975860" y="6897052"/>
              <a:ext cx="826770" cy="826769"/>
            </a:xfrm>
            <a:custGeom>
              <a:avLst/>
              <a:gdLst>
                <a:gd name="connsiteX0" fmla="*/ 826770 w 826770"/>
                <a:gd name="connsiteY0" fmla="*/ 413385 h 826769"/>
                <a:gd name="connsiteX1" fmla="*/ 413385 w 826770"/>
                <a:gd name="connsiteY1" fmla="*/ 826770 h 826769"/>
                <a:gd name="connsiteX2" fmla="*/ 0 w 826770"/>
                <a:gd name="connsiteY2" fmla="*/ 413385 h 826769"/>
                <a:gd name="connsiteX3" fmla="*/ 413385 w 826770"/>
                <a:gd name="connsiteY3" fmla="*/ 0 h 826769"/>
                <a:gd name="connsiteX4" fmla="*/ 826770 w 826770"/>
                <a:gd name="connsiteY4" fmla="*/ 413385 h 8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70" h="826769">
                  <a:moveTo>
                    <a:pt x="826770" y="413385"/>
                  </a:moveTo>
                  <a:cubicBezTo>
                    <a:pt x="826770" y="641691"/>
                    <a:pt x="641691" y="826770"/>
                    <a:pt x="413385" y="826770"/>
                  </a:cubicBezTo>
                  <a:cubicBezTo>
                    <a:pt x="185079" y="826770"/>
                    <a:pt x="0" y="641691"/>
                    <a:pt x="0" y="413385"/>
                  </a:cubicBezTo>
                  <a:cubicBezTo>
                    <a:pt x="0" y="185079"/>
                    <a:pt x="185079" y="0"/>
                    <a:pt x="413385" y="0"/>
                  </a:cubicBezTo>
                  <a:cubicBezTo>
                    <a:pt x="641691" y="0"/>
                    <a:pt x="826770" y="185079"/>
                    <a:pt x="826770" y="413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256A2D36-8BCC-4206-AAE4-728E1E2A1372}"/>
                </a:ext>
              </a:extLst>
            </p:cNvPr>
            <p:cNvGrpSpPr/>
            <p:nvPr/>
          </p:nvGrpSpPr>
          <p:grpSpPr>
            <a:xfrm>
              <a:off x="4963432" y="6882631"/>
              <a:ext cx="854963" cy="857250"/>
              <a:chOff x="4963432" y="6882631"/>
              <a:chExt cx="854963" cy="857250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B500893-DA7B-407C-95B4-C4F53A4E09AC}"/>
                  </a:ext>
                </a:extLst>
              </p:cNvPr>
              <p:cNvSpPr/>
              <p:nvPr/>
            </p:nvSpPr>
            <p:spPr>
              <a:xfrm>
                <a:off x="5036820" y="6958012"/>
                <a:ext cx="704850" cy="704850"/>
              </a:xfrm>
              <a:custGeom>
                <a:avLst/>
                <a:gdLst>
                  <a:gd name="connsiteX0" fmla="*/ 704850 w 704850"/>
                  <a:gd name="connsiteY0" fmla="*/ 352425 h 704850"/>
                  <a:gd name="connsiteX1" fmla="*/ 352425 w 704850"/>
                  <a:gd name="connsiteY1" fmla="*/ 704850 h 704850"/>
                  <a:gd name="connsiteX2" fmla="*/ 0 w 704850"/>
                  <a:gd name="connsiteY2" fmla="*/ 352425 h 704850"/>
                  <a:gd name="connsiteX3" fmla="*/ 352425 w 704850"/>
                  <a:gd name="connsiteY3" fmla="*/ 0 h 704850"/>
                  <a:gd name="connsiteX4" fmla="*/ 704850 w 704850"/>
                  <a:gd name="connsiteY4" fmla="*/ 352425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850" h="704850">
                    <a:moveTo>
                      <a:pt x="704850" y="352425"/>
                    </a:moveTo>
                    <a:cubicBezTo>
                      <a:pt x="704850" y="547064"/>
                      <a:pt x="547064" y="704850"/>
                      <a:pt x="352425" y="704850"/>
                    </a:cubicBezTo>
                    <a:cubicBezTo>
                      <a:pt x="157786" y="704850"/>
                      <a:pt x="0" y="547064"/>
                      <a:pt x="0" y="352425"/>
                    </a:cubicBezTo>
                    <a:cubicBezTo>
                      <a:pt x="0" y="157786"/>
                      <a:pt x="157786" y="0"/>
                      <a:pt x="352425" y="0"/>
                    </a:cubicBezTo>
                    <a:cubicBezTo>
                      <a:pt x="547064" y="0"/>
                      <a:pt x="704850" y="157786"/>
                      <a:pt x="704850" y="352425"/>
                    </a:cubicBezTo>
                    <a:close/>
                  </a:path>
                </a:pathLst>
              </a:custGeom>
              <a:solidFill>
                <a:srgbClr val="FED5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A558A2-649A-4735-B1EA-4E5BCE6535BD}"/>
                </a:ext>
              </a:extLst>
            </p:cNvPr>
            <p:cNvSpPr/>
            <p:nvPr/>
          </p:nvSpPr>
          <p:spPr>
            <a:xfrm>
              <a:off x="5082540" y="7003732"/>
              <a:ext cx="613410" cy="613409"/>
            </a:xfrm>
            <a:custGeom>
              <a:avLst/>
              <a:gdLst>
                <a:gd name="connsiteX0" fmla="*/ 613410 w 613410"/>
                <a:gd name="connsiteY0" fmla="*/ 306705 h 613409"/>
                <a:gd name="connsiteX1" fmla="*/ 306705 w 613410"/>
                <a:gd name="connsiteY1" fmla="*/ 613410 h 613409"/>
                <a:gd name="connsiteX2" fmla="*/ 0 w 613410"/>
                <a:gd name="connsiteY2" fmla="*/ 306705 h 613409"/>
                <a:gd name="connsiteX3" fmla="*/ 306705 w 613410"/>
                <a:gd name="connsiteY3" fmla="*/ 0 h 613409"/>
                <a:gd name="connsiteX4" fmla="*/ 613410 w 613410"/>
                <a:gd name="connsiteY4" fmla="*/ 306705 h 61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10" h="613409">
                  <a:moveTo>
                    <a:pt x="613410" y="306705"/>
                  </a:moveTo>
                  <a:cubicBezTo>
                    <a:pt x="613410" y="476094"/>
                    <a:pt x="476094" y="613410"/>
                    <a:pt x="306705" y="613410"/>
                  </a:cubicBezTo>
                  <a:cubicBezTo>
                    <a:pt x="137316" y="613410"/>
                    <a:pt x="0" y="476094"/>
                    <a:pt x="0" y="306705"/>
                  </a:cubicBezTo>
                  <a:cubicBezTo>
                    <a:pt x="0" y="137317"/>
                    <a:pt x="137316" y="0"/>
                    <a:pt x="306705" y="0"/>
                  </a:cubicBezTo>
                  <a:cubicBezTo>
                    <a:pt x="476093" y="0"/>
                    <a:pt x="613410" y="137317"/>
                    <a:pt x="613410" y="306705"/>
                  </a:cubicBezTo>
                  <a:close/>
                </a:path>
              </a:pathLst>
            </a:custGeom>
            <a:solidFill>
              <a:srgbClr val="0F1B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BE69280-AA9E-422D-A9CF-C237D2C44E5D}"/>
              </a:ext>
            </a:extLst>
          </p:cNvPr>
          <p:cNvSpPr/>
          <p:nvPr/>
        </p:nvSpPr>
        <p:spPr>
          <a:xfrm>
            <a:off x="14699002" y="9056218"/>
            <a:ext cx="6876130" cy="1952383"/>
          </a:xfrm>
          <a:custGeom>
            <a:avLst/>
            <a:gdLst>
              <a:gd name="connsiteX0" fmla="*/ 2448878 w 2448877"/>
              <a:gd name="connsiteY0" fmla="*/ 347663 h 695325"/>
              <a:gd name="connsiteX1" fmla="*/ 2448878 w 2448877"/>
              <a:gd name="connsiteY1" fmla="*/ 347663 h 695325"/>
              <a:gd name="connsiteX2" fmla="*/ 2101215 w 2448877"/>
              <a:gd name="connsiteY2" fmla="*/ 695325 h 695325"/>
              <a:gd name="connsiteX3" fmla="*/ 347663 w 2448877"/>
              <a:gd name="connsiteY3" fmla="*/ 695325 h 695325"/>
              <a:gd name="connsiteX4" fmla="*/ 0 w 2448877"/>
              <a:gd name="connsiteY4" fmla="*/ 347663 h 695325"/>
              <a:gd name="connsiteX5" fmla="*/ 0 w 2448877"/>
              <a:gd name="connsiteY5" fmla="*/ 347663 h 695325"/>
              <a:gd name="connsiteX6" fmla="*/ 347663 w 2448877"/>
              <a:gd name="connsiteY6" fmla="*/ 0 h 695325"/>
              <a:gd name="connsiteX7" fmla="*/ 2101215 w 2448877"/>
              <a:gd name="connsiteY7" fmla="*/ 0 h 695325"/>
              <a:gd name="connsiteX8" fmla="*/ 2448878 w 2448877"/>
              <a:gd name="connsiteY8" fmla="*/ 3476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877" h="695325">
                <a:moveTo>
                  <a:pt x="2448878" y="347663"/>
                </a:moveTo>
                <a:lnTo>
                  <a:pt x="2448878" y="347663"/>
                </a:lnTo>
                <a:cubicBezTo>
                  <a:pt x="2448878" y="539115"/>
                  <a:pt x="2293620" y="695325"/>
                  <a:pt x="2101215" y="695325"/>
                </a:cubicBezTo>
                <a:lnTo>
                  <a:pt x="347663" y="695325"/>
                </a:lnTo>
                <a:cubicBezTo>
                  <a:pt x="156210" y="695325"/>
                  <a:pt x="0" y="540068"/>
                  <a:pt x="0" y="347663"/>
                </a:cubicBezTo>
                <a:lnTo>
                  <a:pt x="0" y="347663"/>
                </a:lnTo>
                <a:cubicBezTo>
                  <a:pt x="0" y="156210"/>
                  <a:pt x="155258" y="0"/>
                  <a:pt x="347663" y="0"/>
                </a:cubicBezTo>
                <a:lnTo>
                  <a:pt x="2101215" y="0"/>
                </a:lnTo>
                <a:cubicBezTo>
                  <a:pt x="2293620" y="0"/>
                  <a:pt x="2448878" y="155258"/>
                  <a:pt x="2448878" y="347663"/>
                </a:cubicBezTo>
                <a:close/>
              </a:path>
            </a:pathLst>
          </a:custGeom>
          <a:solidFill>
            <a:srgbClr val="0F1B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9" name="Graphic 2">
            <a:extLst>
              <a:ext uri="{FF2B5EF4-FFF2-40B4-BE49-F238E27FC236}">
                <a16:creationId xmlns:a16="http://schemas.microsoft.com/office/drawing/2014/main" id="{256A2D36-8BCC-4206-AAE4-728E1E2A1372}"/>
              </a:ext>
            </a:extLst>
          </p:cNvPr>
          <p:cNvGrpSpPr/>
          <p:nvPr/>
        </p:nvGrpSpPr>
        <p:grpSpPr>
          <a:xfrm>
            <a:off x="19402773" y="8832257"/>
            <a:ext cx="2400626" cy="2400626"/>
            <a:chOff x="6716791" y="7810747"/>
            <a:chExt cx="854963" cy="854963"/>
          </a:xfrm>
          <a:solidFill>
            <a:schemeClr val="accent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F8DE31-D8C0-4D7B-8688-2AB50DB7E570}"/>
                </a:ext>
              </a:extLst>
            </p:cNvPr>
            <p:cNvSpPr/>
            <p:nvPr/>
          </p:nvSpPr>
          <p:spPr>
            <a:xfrm>
              <a:off x="6730365" y="7824787"/>
              <a:ext cx="826769" cy="826769"/>
            </a:xfrm>
            <a:custGeom>
              <a:avLst/>
              <a:gdLst>
                <a:gd name="connsiteX0" fmla="*/ 826770 w 826769"/>
                <a:gd name="connsiteY0" fmla="*/ 413385 h 826769"/>
                <a:gd name="connsiteX1" fmla="*/ 413385 w 826769"/>
                <a:gd name="connsiteY1" fmla="*/ 826770 h 826769"/>
                <a:gd name="connsiteX2" fmla="*/ 0 w 826769"/>
                <a:gd name="connsiteY2" fmla="*/ 413385 h 826769"/>
                <a:gd name="connsiteX3" fmla="*/ 413385 w 826769"/>
                <a:gd name="connsiteY3" fmla="*/ 0 h 826769"/>
                <a:gd name="connsiteX4" fmla="*/ 826770 w 826769"/>
                <a:gd name="connsiteY4" fmla="*/ 413385 h 8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69" h="826769">
                  <a:moveTo>
                    <a:pt x="826770" y="413385"/>
                  </a:moveTo>
                  <a:cubicBezTo>
                    <a:pt x="826770" y="641691"/>
                    <a:pt x="641691" y="826770"/>
                    <a:pt x="413385" y="826770"/>
                  </a:cubicBezTo>
                  <a:cubicBezTo>
                    <a:pt x="185079" y="826770"/>
                    <a:pt x="0" y="641691"/>
                    <a:pt x="0" y="413385"/>
                  </a:cubicBezTo>
                  <a:cubicBezTo>
                    <a:pt x="0" y="185079"/>
                    <a:pt x="185079" y="0"/>
                    <a:pt x="413385" y="0"/>
                  </a:cubicBezTo>
                  <a:cubicBezTo>
                    <a:pt x="641691" y="0"/>
                    <a:pt x="826770" y="185079"/>
                    <a:pt x="826770" y="4133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1" name="Graphic 2">
              <a:extLst>
                <a:ext uri="{FF2B5EF4-FFF2-40B4-BE49-F238E27FC236}">
                  <a16:creationId xmlns:a16="http://schemas.microsoft.com/office/drawing/2014/main" id="{256A2D36-8BCC-4206-AAE4-728E1E2A1372}"/>
                </a:ext>
              </a:extLst>
            </p:cNvPr>
            <p:cNvGrpSpPr/>
            <p:nvPr/>
          </p:nvGrpSpPr>
          <p:grpSpPr>
            <a:xfrm>
              <a:off x="6716791" y="7810747"/>
              <a:ext cx="854963" cy="854963"/>
              <a:chOff x="6716791" y="7810747"/>
              <a:chExt cx="854963" cy="854963"/>
            </a:xfrm>
            <a:solidFill>
              <a:srgbClr val="FFFFF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857FF36-9CCA-48A9-85A1-074D7DC1E9F8}"/>
                  </a:ext>
                </a:extLst>
              </p:cNvPr>
              <p:cNvSpPr/>
              <p:nvPr/>
            </p:nvSpPr>
            <p:spPr>
              <a:xfrm>
                <a:off x="6791325" y="7885747"/>
                <a:ext cx="704850" cy="704850"/>
              </a:xfrm>
              <a:custGeom>
                <a:avLst/>
                <a:gdLst>
                  <a:gd name="connsiteX0" fmla="*/ 704850 w 704850"/>
                  <a:gd name="connsiteY0" fmla="*/ 352425 h 704850"/>
                  <a:gd name="connsiteX1" fmla="*/ 352425 w 704850"/>
                  <a:gd name="connsiteY1" fmla="*/ 704850 h 704850"/>
                  <a:gd name="connsiteX2" fmla="*/ 0 w 704850"/>
                  <a:gd name="connsiteY2" fmla="*/ 352425 h 704850"/>
                  <a:gd name="connsiteX3" fmla="*/ 352425 w 704850"/>
                  <a:gd name="connsiteY3" fmla="*/ 0 h 704850"/>
                  <a:gd name="connsiteX4" fmla="*/ 704850 w 704850"/>
                  <a:gd name="connsiteY4" fmla="*/ 352425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4850" h="704850">
                    <a:moveTo>
                      <a:pt x="704850" y="352425"/>
                    </a:moveTo>
                    <a:cubicBezTo>
                      <a:pt x="704850" y="547064"/>
                      <a:pt x="547064" y="704850"/>
                      <a:pt x="352425" y="704850"/>
                    </a:cubicBezTo>
                    <a:cubicBezTo>
                      <a:pt x="157786" y="704850"/>
                      <a:pt x="0" y="547064"/>
                      <a:pt x="0" y="352425"/>
                    </a:cubicBezTo>
                    <a:cubicBezTo>
                      <a:pt x="0" y="157786"/>
                      <a:pt x="157786" y="0"/>
                      <a:pt x="352425" y="0"/>
                    </a:cubicBezTo>
                    <a:cubicBezTo>
                      <a:pt x="547064" y="0"/>
                      <a:pt x="704850" y="157786"/>
                      <a:pt x="704850" y="352425"/>
                    </a:cubicBezTo>
                    <a:close/>
                  </a:path>
                </a:pathLst>
              </a:custGeom>
              <a:solidFill>
                <a:srgbClr val="FED5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09B9CE-22D8-408B-8965-78A676A76241}"/>
                </a:ext>
              </a:extLst>
            </p:cNvPr>
            <p:cNvSpPr/>
            <p:nvPr/>
          </p:nvSpPr>
          <p:spPr>
            <a:xfrm>
              <a:off x="6837045" y="7931467"/>
              <a:ext cx="613409" cy="613409"/>
            </a:xfrm>
            <a:custGeom>
              <a:avLst/>
              <a:gdLst>
                <a:gd name="connsiteX0" fmla="*/ 613410 w 613409"/>
                <a:gd name="connsiteY0" fmla="*/ 306705 h 613409"/>
                <a:gd name="connsiteX1" fmla="*/ 306705 w 613409"/>
                <a:gd name="connsiteY1" fmla="*/ 613410 h 613409"/>
                <a:gd name="connsiteX2" fmla="*/ 0 w 613409"/>
                <a:gd name="connsiteY2" fmla="*/ 306705 h 613409"/>
                <a:gd name="connsiteX3" fmla="*/ 306705 w 613409"/>
                <a:gd name="connsiteY3" fmla="*/ 0 h 613409"/>
                <a:gd name="connsiteX4" fmla="*/ 613410 w 613409"/>
                <a:gd name="connsiteY4" fmla="*/ 306705 h 61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9" h="613409">
                  <a:moveTo>
                    <a:pt x="613410" y="306705"/>
                  </a:moveTo>
                  <a:cubicBezTo>
                    <a:pt x="613410" y="476093"/>
                    <a:pt x="476093" y="613410"/>
                    <a:pt x="306705" y="613410"/>
                  </a:cubicBezTo>
                  <a:cubicBezTo>
                    <a:pt x="137316" y="613410"/>
                    <a:pt x="0" y="476093"/>
                    <a:pt x="0" y="306705"/>
                  </a:cubicBezTo>
                  <a:cubicBezTo>
                    <a:pt x="0" y="137316"/>
                    <a:pt x="137316" y="0"/>
                    <a:pt x="306705" y="0"/>
                  </a:cubicBezTo>
                  <a:cubicBezTo>
                    <a:pt x="476093" y="0"/>
                    <a:pt x="613410" y="137316"/>
                    <a:pt x="613410" y="306705"/>
                  </a:cubicBezTo>
                  <a:close/>
                </a:path>
              </a:pathLst>
            </a:custGeom>
            <a:solidFill>
              <a:srgbClr val="0F1B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4" name="TextBox 5">
            <a:extLst>
              <a:ext uri="{FF2B5EF4-FFF2-40B4-BE49-F238E27FC236}">
                <a16:creationId xmlns:a16="http://schemas.microsoft.com/office/drawing/2014/main" id="{22BB28B5-551D-40CB-A2D6-E7C41F0CBB44}"/>
              </a:ext>
            </a:extLst>
          </p:cNvPr>
          <p:cNvSpPr txBox="1"/>
          <p:nvPr/>
        </p:nvSpPr>
        <p:spPr>
          <a:xfrm>
            <a:off x="7349919" y="5887580"/>
            <a:ext cx="3864212" cy="108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chemeClr val="bg1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A96990B6-2A4C-4730-AEFB-10EA4167532E}"/>
              </a:ext>
            </a:extLst>
          </p:cNvPr>
          <p:cNvSpPr txBox="1"/>
          <p:nvPr/>
        </p:nvSpPr>
        <p:spPr>
          <a:xfrm>
            <a:off x="15395893" y="5879497"/>
            <a:ext cx="3864212" cy="108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chemeClr val="bg1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34E58620-637B-4F2F-B615-AA083F9EFEFE}"/>
              </a:ext>
            </a:extLst>
          </p:cNvPr>
          <p:cNvSpPr txBox="1"/>
          <p:nvPr/>
        </p:nvSpPr>
        <p:spPr>
          <a:xfrm>
            <a:off x="7349919" y="9429851"/>
            <a:ext cx="3864212" cy="108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chemeClr val="bg1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8" name="TextBox 5">
            <a:extLst>
              <a:ext uri="{FF2B5EF4-FFF2-40B4-BE49-F238E27FC236}">
                <a16:creationId xmlns:a16="http://schemas.microsoft.com/office/drawing/2014/main" id="{F1189FF9-B8FD-40EF-B20D-26A3C581BAAC}"/>
              </a:ext>
            </a:extLst>
          </p:cNvPr>
          <p:cNvSpPr txBox="1"/>
          <p:nvPr/>
        </p:nvSpPr>
        <p:spPr>
          <a:xfrm>
            <a:off x="15384345" y="9429850"/>
            <a:ext cx="3864212" cy="108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chemeClr val="bg1"/>
                </a:solidFill>
                <a:latin typeface="Lato Regular" panose="020F0502020204030203" pitchFamily="34" charset="0"/>
              </a:rPr>
              <a:t>Lorem Ipsum has been the industry's standard dummy</a:t>
            </a:r>
            <a:endParaRPr sz="2300" dirty="0">
              <a:solidFill>
                <a:schemeClr val="bg1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0" name="Google Shape;1069;p32">
            <a:extLst>
              <a:ext uri="{FF2B5EF4-FFF2-40B4-BE49-F238E27FC236}">
                <a16:creationId xmlns:a16="http://schemas.microsoft.com/office/drawing/2014/main" id="{A3D1D32E-39D7-447A-BD83-F8E7F0E45486}"/>
              </a:ext>
            </a:extLst>
          </p:cNvPr>
          <p:cNvSpPr txBox="1"/>
          <p:nvPr/>
        </p:nvSpPr>
        <p:spPr>
          <a:xfrm>
            <a:off x="3913253" y="5566376"/>
            <a:ext cx="2861794" cy="12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bg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01</a:t>
            </a:r>
            <a:endParaRPr sz="8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65" name="Google Shape;1069;p32">
            <a:extLst>
              <a:ext uri="{FF2B5EF4-FFF2-40B4-BE49-F238E27FC236}">
                <a16:creationId xmlns:a16="http://schemas.microsoft.com/office/drawing/2014/main" id="{6677EB20-E2B4-4F71-A404-9C0BA342687E}"/>
              </a:ext>
            </a:extLst>
          </p:cNvPr>
          <p:cNvSpPr txBox="1"/>
          <p:nvPr/>
        </p:nvSpPr>
        <p:spPr>
          <a:xfrm>
            <a:off x="3940962" y="9246354"/>
            <a:ext cx="2861794" cy="12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bg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03</a:t>
            </a:r>
            <a:endParaRPr sz="8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66" name="Google Shape;1069;p32">
            <a:extLst>
              <a:ext uri="{FF2B5EF4-FFF2-40B4-BE49-F238E27FC236}">
                <a16:creationId xmlns:a16="http://schemas.microsoft.com/office/drawing/2014/main" id="{24513395-AA02-44A0-AB7C-B6512C5C42BD}"/>
              </a:ext>
            </a:extLst>
          </p:cNvPr>
          <p:cNvSpPr txBox="1"/>
          <p:nvPr/>
        </p:nvSpPr>
        <p:spPr>
          <a:xfrm>
            <a:off x="18559887" y="9395816"/>
            <a:ext cx="2861794" cy="12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bg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04</a:t>
            </a:r>
            <a:endParaRPr sz="8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67" name="Google Shape;1069;p32">
            <a:extLst>
              <a:ext uri="{FF2B5EF4-FFF2-40B4-BE49-F238E27FC236}">
                <a16:creationId xmlns:a16="http://schemas.microsoft.com/office/drawing/2014/main" id="{B5E54BC2-3400-4D63-A8F0-1AA30A076237}"/>
              </a:ext>
            </a:extLst>
          </p:cNvPr>
          <p:cNvSpPr txBox="1"/>
          <p:nvPr/>
        </p:nvSpPr>
        <p:spPr>
          <a:xfrm>
            <a:off x="18602653" y="5797037"/>
            <a:ext cx="2861794" cy="129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bg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02</a:t>
            </a:r>
            <a:endParaRPr sz="8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68" name="TextBox 5">
            <a:extLst>
              <a:ext uri="{FF2B5EF4-FFF2-40B4-BE49-F238E27FC236}">
                <a16:creationId xmlns:a16="http://schemas.microsoft.com/office/drawing/2014/main" id="{6371F013-5809-4FFA-83F2-88BDCEC0A0C6}"/>
              </a:ext>
            </a:extLst>
          </p:cNvPr>
          <p:cNvSpPr txBox="1"/>
          <p:nvPr/>
        </p:nvSpPr>
        <p:spPr>
          <a:xfrm>
            <a:off x="1029167" y="2976437"/>
            <a:ext cx="5115741" cy="161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8254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EF64114-92F0-4C75-8AB0-A3C920BC55B0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550C2-4076-4FA8-8D0A-83F0719F1DDE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2E7652-6A2B-44DC-93F4-2C7D9C6B762F}"/>
              </a:ext>
            </a:extLst>
          </p:cNvPr>
          <p:cNvSpPr/>
          <p:nvPr/>
        </p:nvSpPr>
        <p:spPr>
          <a:xfrm>
            <a:off x="4595438" y="3031348"/>
            <a:ext cx="1875523" cy="50218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29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4704619" y="2418061"/>
            <a:ext cx="9626096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400" dirty="0">
                <a:solidFill>
                  <a:srgbClr val="202124"/>
                </a:solidFill>
                <a:latin typeface="Lora" pitchFamily="2" charset="0"/>
              </a:rPr>
              <a:t>Our Company in Number</a:t>
            </a:r>
            <a:endParaRPr lang="en-US" altLang="en-US" sz="7400" dirty="0">
              <a:latin typeface="Lora" pitchFamily="2" charset="0"/>
            </a:endParaRPr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D4ECF3-4CB4-4178-B6E5-26749946DFCB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B866AD-FF2E-43D0-889D-283CBF44F352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AFE30D-4361-4FB6-83E3-1024DAEE7B5A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0109F0-9C60-4B3B-9103-A07E66234F92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055A30-3F8F-480D-BD6B-17FCC938F6C1}"/>
              </a:ext>
            </a:extLst>
          </p:cNvPr>
          <p:cNvSpPr/>
          <p:nvPr/>
        </p:nvSpPr>
        <p:spPr>
          <a:xfrm>
            <a:off x="14822184" y="581114"/>
            <a:ext cx="2110351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CB2E8941-3559-4C8C-B494-4CBBA49CA9B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24CC6F9C-1972-4BF0-B2E3-712986F86C9F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254;p4">
            <a:extLst>
              <a:ext uri="{FF2B5EF4-FFF2-40B4-BE49-F238E27FC236}">
                <a16:creationId xmlns:a16="http://schemas.microsoft.com/office/drawing/2014/main" id="{48EC78DA-19FF-450A-9642-D99C04A4EBC7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7" name="Google Shape;254;p4">
            <a:extLst>
              <a:ext uri="{FF2B5EF4-FFF2-40B4-BE49-F238E27FC236}">
                <a16:creationId xmlns:a16="http://schemas.microsoft.com/office/drawing/2014/main" id="{AF2F7EC5-11E7-4B15-A41F-D4B407303A56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Google Shape;254;p4">
            <a:extLst>
              <a:ext uri="{FF2B5EF4-FFF2-40B4-BE49-F238E27FC236}">
                <a16:creationId xmlns:a16="http://schemas.microsoft.com/office/drawing/2014/main" id="{78814683-7107-48E4-9E41-41A683173065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12C1841B-A1C7-4826-B55D-08A9D71722C2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254;p4">
            <a:extLst>
              <a:ext uri="{FF2B5EF4-FFF2-40B4-BE49-F238E27FC236}">
                <a16:creationId xmlns:a16="http://schemas.microsoft.com/office/drawing/2014/main" id="{62E23E78-E26F-46A1-922B-9955751BE089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EB160BEE-55E4-4ED0-B931-F04DF34E7234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4A3D0525-A619-47DF-9514-AAD957233249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EC3D77-3788-476C-90F8-A98A45AF2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746033"/>
              </p:ext>
            </p:extLst>
          </p:nvPr>
        </p:nvGraphicFramePr>
        <p:xfrm>
          <a:off x="3554853" y="5050058"/>
          <a:ext cx="10844413" cy="722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extBox 5">
            <a:extLst>
              <a:ext uri="{FF2B5EF4-FFF2-40B4-BE49-F238E27FC236}">
                <a16:creationId xmlns:a16="http://schemas.microsoft.com/office/drawing/2014/main" id="{173DAFB6-D673-404B-A04A-3861162A0A7F}"/>
              </a:ext>
            </a:extLst>
          </p:cNvPr>
          <p:cNvSpPr txBox="1"/>
          <p:nvPr/>
        </p:nvSpPr>
        <p:spPr>
          <a:xfrm>
            <a:off x="15736351" y="6828197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5CFCD74-4737-42F8-848F-FC45554FF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478971"/>
              </p:ext>
            </p:extLst>
          </p:nvPr>
        </p:nvGraphicFramePr>
        <p:xfrm>
          <a:off x="14899005" y="1900883"/>
          <a:ext cx="6231204" cy="415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56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2094659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6514500" y="2751675"/>
            <a:ext cx="2862113" cy="42776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6583965" y="2132936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Vision and Mission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03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9BF4F2-D366-414D-861B-DE607EE541A1}"/>
              </a:ext>
            </a:extLst>
          </p:cNvPr>
          <p:cNvGrpSpPr/>
          <p:nvPr/>
        </p:nvGrpSpPr>
        <p:grpSpPr>
          <a:xfrm flipH="1">
            <a:off x="23705818" y="5029200"/>
            <a:ext cx="673061" cy="1027458"/>
            <a:chOff x="21048452" y="5029200"/>
            <a:chExt cx="673061" cy="102745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FE34A7-D051-4115-A117-81E870E9DABD}"/>
                </a:ext>
              </a:extLst>
            </p:cNvPr>
            <p:cNvSpPr/>
            <p:nvPr/>
          </p:nvSpPr>
          <p:spPr>
            <a:xfrm>
              <a:off x="21048452" y="5029200"/>
              <a:ext cx="205597" cy="1027458"/>
            </a:xfrm>
            <a:prstGeom prst="rect">
              <a:avLst/>
            </a:prstGeom>
            <a:solidFill>
              <a:srgbClr val="FE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695118-B133-4C20-92A9-1B5C349F32B8}"/>
                </a:ext>
              </a:extLst>
            </p:cNvPr>
            <p:cNvSpPr/>
            <p:nvPr/>
          </p:nvSpPr>
          <p:spPr>
            <a:xfrm>
              <a:off x="21346468" y="5029200"/>
              <a:ext cx="375045" cy="1027458"/>
            </a:xfrm>
            <a:prstGeom prst="rect">
              <a:avLst/>
            </a:prstGeom>
            <a:solidFill>
              <a:srgbClr val="FE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244512F-175B-437B-B00C-238AA6792BA9}"/>
              </a:ext>
            </a:extLst>
          </p:cNvPr>
          <p:cNvSpPr/>
          <p:nvPr/>
        </p:nvSpPr>
        <p:spPr>
          <a:xfrm>
            <a:off x="654751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54;p4">
            <a:extLst>
              <a:ext uri="{FF2B5EF4-FFF2-40B4-BE49-F238E27FC236}">
                <a16:creationId xmlns:a16="http://schemas.microsoft.com/office/drawing/2014/main" id="{51304059-4638-4816-A756-13F7B8518A00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FFB9C771-C23D-4461-BFEF-FC43D532ACC1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6" name="Google Shape;254;p4">
            <a:extLst>
              <a:ext uri="{FF2B5EF4-FFF2-40B4-BE49-F238E27FC236}">
                <a16:creationId xmlns:a16="http://schemas.microsoft.com/office/drawing/2014/main" id="{733DA409-CFFC-44C5-B5E8-A5915B3451C7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51C7F963-2D2B-4FCD-ACB1-C793C39D448C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Google Shape;254;p4">
            <a:extLst>
              <a:ext uri="{FF2B5EF4-FFF2-40B4-BE49-F238E27FC236}">
                <a16:creationId xmlns:a16="http://schemas.microsoft.com/office/drawing/2014/main" id="{4EC7AAF3-0D11-4C9C-94BB-64950960F6C0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9" name="Google Shape;254;p4">
            <a:extLst>
              <a:ext uri="{FF2B5EF4-FFF2-40B4-BE49-F238E27FC236}">
                <a16:creationId xmlns:a16="http://schemas.microsoft.com/office/drawing/2014/main" id="{AF3244EF-E1F2-4396-997C-725AE1CD7A92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0" name="Google Shape;254;p4">
            <a:extLst>
              <a:ext uri="{FF2B5EF4-FFF2-40B4-BE49-F238E27FC236}">
                <a16:creationId xmlns:a16="http://schemas.microsoft.com/office/drawing/2014/main" id="{27F5F17F-2326-4C7D-ADB5-66AE1655E22C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D0E574B7-7469-498E-95AC-4C36CFE8984A}"/>
              </a:ext>
            </a:extLst>
          </p:cNvPr>
          <p:cNvSpPr txBox="1"/>
          <p:nvPr/>
        </p:nvSpPr>
        <p:spPr>
          <a:xfrm>
            <a:off x="4095751" y="6266190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4337CC42-B3E5-4A1A-902F-8A7D5CAD68D4}"/>
              </a:ext>
            </a:extLst>
          </p:cNvPr>
          <p:cNvSpPr txBox="1"/>
          <p:nvPr/>
        </p:nvSpPr>
        <p:spPr>
          <a:xfrm>
            <a:off x="4098240" y="5011226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47" name="Google Shape;254;p4">
            <a:extLst>
              <a:ext uri="{FF2B5EF4-FFF2-40B4-BE49-F238E27FC236}">
                <a16:creationId xmlns:a16="http://schemas.microsoft.com/office/drawing/2014/main" id="{59CD7C20-EBD2-47F8-8526-1F0E7C671B62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8" name="Google Shape;254;p4">
            <a:extLst>
              <a:ext uri="{FF2B5EF4-FFF2-40B4-BE49-F238E27FC236}">
                <a16:creationId xmlns:a16="http://schemas.microsoft.com/office/drawing/2014/main" id="{0DF99E1A-C2EE-4F00-8BE9-2EC82C94299E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0F1A64-8A37-4C85-AD95-B35104435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DDD007-D27F-4950-93C2-CEC2CFC84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702050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53BA4B-870F-4233-BAB4-CA98156E4AB5}"/>
              </a:ext>
            </a:extLst>
          </p:cNvPr>
          <p:cNvSpPr/>
          <p:nvPr/>
        </p:nvSpPr>
        <p:spPr>
          <a:xfrm>
            <a:off x="17613630" y="581114"/>
            <a:ext cx="120015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50B74-DDFC-4B9A-BD49-E6C63C3EA6E2}"/>
              </a:ext>
            </a:extLst>
          </p:cNvPr>
          <p:cNvSpPr/>
          <p:nvPr/>
        </p:nvSpPr>
        <p:spPr>
          <a:xfrm>
            <a:off x="6528852" y="2716777"/>
            <a:ext cx="1841008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942D30-C8E6-4A3A-B936-4D6AB3BECFB1}"/>
              </a:ext>
            </a:extLst>
          </p:cNvPr>
          <p:cNvSpPr/>
          <p:nvPr/>
        </p:nvSpPr>
        <p:spPr>
          <a:xfrm>
            <a:off x="3854368" y="1703070"/>
            <a:ext cx="1878898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85C06-E4C7-4280-A206-93AC921E43D4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30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6592319" y="2099340"/>
            <a:ext cx="8523612" cy="1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Our Package</a:t>
            </a:r>
            <a:endParaRPr sz="7400" dirty="0">
              <a:latin typeface="Lora" pitchFamily="2" charset="0"/>
            </a:endParaRPr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A4C9E9AE-4779-413C-83D2-6143E2CECC7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Google Shape;254;p4">
            <a:extLst>
              <a:ext uri="{FF2B5EF4-FFF2-40B4-BE49-F238E27FC236}">
                <a16:creationId xmlns:a16="http://schemas.microsoft.com/office/drawing/2014/main" id="{85DF8360-2CA8-421C-819C-26ADE4E906DB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3" name="Google Shape;254;p4">
            <a:extLst>
              <a:ext uri="{FF2B5EF4-FFF2-40B4-BE49-F238E27FC236}">
                <a16:creationId xmlns:a16="http://schemas.microsoft.com/office/drawing/2014/main" id="{50FAEE20-C6BC-44EC-971D-41CCE2922F1F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254;p4">
            <a:extLst>
              <a:ext uri="{FF2B5EF4-FFF2-40B4-BE49-F238E27FC236}">
                <a16:creationId xmlns:a16="http://schemas.microsoft.com/office/drawing/2014/main" id="{9306F74D-43AA-4F16-A1EA-4758F021CFA4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256F896C-AA17-45B1-B4DE-E4A7C317B642}"/>
              </a:ext>
            </a:extLst>
          </p:cNvPr>
          <p:cNvSpPr/>
          <p:nvPr/>
        </p:nvSpPr>
        <p:spPr>
          <a:xfrm>
            <a:off x="2479513" y="4606795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4FDB2-3469-4428-92A5-38978B7AC770}"/>
              </a:ext>
            </a:extLst>
          </p:cNvPr>
          <p:cNvSpPr/>
          <p:nvPr/>
        </p:nvSpPr>
        <p:spPr>
          <a:xfrm>
            <a:off x="2243766" y="6004797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CC899A19-D491-401D-AD5F-C3F128A099D1}"/>
              </a:ext>
            </a:extLst>
          </p:cNvPr>
          <p:cNvSpPr txBox="1"/>
          <p:nvPr/>
        </p:nvSpPr>
        <p:spPr>
          <a:xfrm>
            <a:off x="3307171" y="8963723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882324-13F4-41DA-B7D7-8039915537EB}"/>
              </a:ext>
            </a:extLst>
          </p:cNvPr>
          <p:cNvCxnSpPr/>
          <p:nvPr/>
        </p:nvCxnSpPr>
        <p:spPr>
          <a:xfrm>
            <a:off x="3111264" y="9524724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">
            <a:extLst>
              <a:ext uri="{FF2B5EF4-FFF2-40B4-BE49-F238E27FC236}">
                <a16:creationId xmlns:a16="http://schemas.microsoft.com/office/drawing/2014/main" id="{51A52E85-76BC-4F50-BB06-27B55320CE76}"/>
              </a:ext>
            </a:extLst>
          </p:cNvPr>
          <p:cNvSpPr txBox="1"/>
          <p:nvPr/>
        </p:nvSpPr>
        <p:spPr>
          <a:xfrm>
            <a:off x="3307171" y="9698503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0355DB-C5CF-48A6-B272-22E7C9D7C5DF}"/>
              </a:ext>
            </a:extLst>
          </p:cNvPr>
          <p:cNvCxnSpPr/>
          <p:nvPr/>
        </p:nvCxnSpPr>
        <p:spPr>
          <a:xfrm>
            <a:off x="3111264" y="10259504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">
            <a:extLst>
              <a:ext uri="{FF2B5EF4-FFF2-40B4-BE49-F238E27FC236}">
                <a16:creationId xmlns:a16="http://schemas.microsoft.com/office/drawing/2014/main" id="{DF7F9AEE-5FA1-4108-A921-975DEDC841C5}"/>
              </a:ext>
            </a:extLst>
          </p:cNvPr>
          <p:cNvSpPr txBox="1"/>
          <p:nvPr/>
        </p:nvSpPr>
        <p:spPr>
          <a:xfrm>
            <a:off x="3287909" y="10316774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9AD3BC-04BC-43B6-BE0D-F1D547743470}"/>
              </a:ext>
            </a:extLst>
          </p:cNvPr>
          <p:cNvCxnSpPr/>
          <p:nvPr/>
        </p:nvCxnSpPr>
        <p:spPr>
          <a:xfrm>
            <a:off x="3092002" y="10877775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">
            <a:extLst>
              <a:ext uri="{FF2B5EF4-FFF2-40B4-BE49-F238E27FC236}">
                <a16:creationId xmlns:a16="http://schemas.microsoft.com/office/drawing/2014/main" id="{8E4B74E6-9B25-4583-8063-DACC6AF11A6E}"/>
              </a:ext>
            </a:extLst>
          </p:cNvPr>
          <p:cNvSpPr txBox="1"/>
          <p:nvPr/>
        </p:nvSpPr>
        <p:spPr>
          <a:xfrm>
            <a:off x="3287909" y="11051554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674161-4EFA-4726-909F-E6C62C030177}"/>
              </a:ext>
            </a:extLst>
          </p:cNvPr>
          <p:cNvCxnSpPr/>
          <p:nvPr/>
        </p:nvCxnSpPr>
        <p:spPr>
          <a:xfrm>
            <a:off x="3092002" y="11612555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713;p53">
            <a:extLst>
              <a:ext uri="{FF2B5EF4-FFF2-40B4-BE49-F238E27FC236}">
                <a16:creationId xmlns:a16="http://schemas.microsoft.com/office/drawing/2014/main" id="{35B33A61-A4CE-4A7D-BC79-50EDC52FD8EF}"/>
              </a:ext>
            </a:extLst>
          </p:cNvPr>
          <p:cNvSpPr txBox="1"/>
          <p:nvPr/>
        </p:nvSpPr>
        <p:spPr>
          <a:xfrm>
            <a:off x="1649464" y="7256567"/>
            <a:ext cx="4483249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$499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AF07B0D-E62F-4790-9D66-84EABE10BB8D}"/>
              </a:ext>
            </a:extLst>
          </p:cNvPr>
          <p:cNvSpPr txBox="1"/>
          <p:nvPr/>
        </p:nvSpPr>
        <p:spPr>
          <a:xfrm>
            <a:off x="3113006" y="6015774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61" name="Flowchart: Manual Input 60">
            <a:extLst>
              <a:ext uri="{FF2B5EF4-FFF2-40B4-BE49-F238E27FC236}">
                <a16:creationId xmlns:a16="http://schemas.microsoft.com/office/drawing/2014/main" id="{F24C1481-6378-48A2-987F-4A0AC584726E}"/>
              </a:ext>
            </a:extLst>
          </p:cNvPr>
          <p:cNvSpPr/>
          <p:nvPr/>
        </p:nvSpPr>
        <p:spPr>
          <a:xfrm>
            <a:off x="9303502" y="4614250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1F32CB-43CF-4D56-AC4C-BE7F6A16F9AF}"/>
              </a:ext>
            </a:extLst>
          </p:cNvPr>
          <p:cNvSpPr/>
          <p:nvPr/>
        </p:nvSpPr>
        <p:spPr>
          <a:xfrm>
            <a:off x="9067755" y="6012252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60506594-D177-44AF-937E-FD51762C93CC}"/>
              </a:ext>
            </a:extLst>
          </p:cNvPr>
          <p:cNvSpPr txBox="1"/>
          <p:nvPr/>
        </p:nvSpPr>
        <p:spPr>
          <a:xfrm>
            <a:off x="10131160" y="8971178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3F4D31-E7CB-484A-8E34-C050DC7C80D0}"/>
              </a:ext>
            </a:extLst>
          </p:cNvPr>
          <p:cNvCxnSpPr/>
          <p:nvPr/>
        </p:nvCxnSpPr>
        <p:spPr>
          <a:xfrm>
            <a:off x="9935253" y="9532179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5">
            <a:extLst>
              <a:ext uri="{FF2B5EF4-FFF2-40B4-BE49-F238E27FC236}">
                <a16:creationId xmlns:a16="http://schemas.microsoft.com/office/drawing/2014/main" id="{BF29D391-CDB2-415C-9CC4-9EC20A18C6B8}"/>
              </a:ext>
            </a:extLst>
          </p:cNvPr>
          <p:cNvSpPr txBox="1"/>
          <p:nvPr/>
        </p:nvSpPr>
        <p:spPr>
          <a:xfrm>
            <a:off x="10131160" y="9705958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563AFD7-8F6A-4AE4-B87E-503C4307D7B0}"/>
              </a:ext>
            </a:extLst>
          </p:cNvPr>
          <p:cNvCxnSpPr/>
          <p:nvPr/>
        </p:nvCxnSpPr>
        <p:spPr>
          <a:xfrm>
            <a:off x="9935253" y="10266959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">
            <a:extLst>
              <a:ext uri="{FF2B5EF4-FFF2-40B4-BE49-F238E27FC236}">
                <a16:creationId xmlns:a16="http://schemas.microsoft.com/office/drawing/2014/main" id="{B05E5F48-2394-4FCD-8F71-D917E9C944BF}"/>
              </a:ext>
            </a:extLst>
          </p:cNvPr>
          <p:cNvSpPr txBox="1"/>
          <p:nvPr/>
        </p:nvSpPr>
        <p:spPr>
          <a:xfrm>
            <a:off x="10111898" y="10324229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3D7716-A68F-4A7C-BE72-E8123446ADD3}"/>
              </a:ext>
            </a:extLst>
          </p:cNvPr>
          <p:cNvCxnSpPr/>
          <p:nvPr/>
        </p:nvCxnSpPr>
        <p:spPr>
          <a:xfrm>
            <a:off x="9915991" y="10885230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">
            <a:extLst>
              <a:ext uri="{FF2B5EF4-FFF2-40B4-BE49-F238E27FC236}">
                <a16:creationId xmlns:a16="http://schemas.microsoft.com/office/drawing/2014/main" id="{7E5DF364-AD89-4DF8-924C-845E80199B1C}"/>
              </a:ext>
            </a:extLst>
          </p:cNvPr>
          <p:cNvSpPr txBox="1"/>
          <p:nvPr/>
        </p:nvSpPr>
        <p:spPr>
          <a:xfrm>
            <a:off x="10111898" y="11059009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5259D37-BE26-4038-832C-876684A27B2C}"/>
              </a:ext>
            </a:extLst>
          </p:cNvPr>
          <p:cNvCxnSpPr/>
          <p:nvPr/>
        </p:nvCxnSpPr>
        <p:spPr>
          <a:xfrm>
            <a:off x="9915991" y="11620010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Google Shape;713;p53">
            <a:extLst>
              <a:ext uri="{FF2B5EF4-FFF2-40B4-BE49-F238E27FC236}">
                <a16:creationId xmlns:a16="http://schemas.microsoft.com/office/drawing/2014/main" id="{35A09F17-ABF5-405F-80F4-F4DC5F48B78C}"/>
              </a:ext>
            </a:extLst>
          </p:cNvPr>
          <p:cNvSpPr txBox="1"/>
          <p:nvPr/>
        </p:nvSpPr>
        <p:spPr>
          <a:xfrm>
            <a:off x="8473453" y="7264022"/>
            <a:ext cx="4855065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$599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72" name="TextBox 5">
            <a:extLst>
              <a:ext uri="{FF2B5EF4-FFF2-40B4-BE49-F238E27FC236}">
                <a16:creationId xmlns:a16="http://schemas.microsoft.com/office/drawing/2014/main" id="{9A16CDDC-7B43-4C4C-BAE7-DA270A269360}"/>
              </a:ext>
            </a:extLst>
          </p:cNvPr>
          <p:cNvSpPr txBox="1"/>
          <p:nvPr/>
        </p:nvSpPr>
        <p:spPr>
          <a:xfrm>
            <a:off x="9936995" y="6023229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73" name="Flowchart: Manual Input 72">
            <a:extLst>
              <a:ext uri="{FF2B5EF4-FFF2-40B4-BE49-F238E27FC236}">
                <a16:creationId xmlns:a16="http://schemas.microsoft.com/office/drawing/2014/main" id="{3BA2D268-0623-4EA9-A65B-BF0A39CDD13F}"/>
              </a:ext>
            </a:extLst>
          </p:cNvPr>
          <p:cNvSpPr/>
          <p:nvPr/>
        </p:nvSpPr>
        <p:spPr>
          <a:xfrm>
            <a:off x="16140120" y="4606795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8E7134-3705-4F95-96B5-C5B36541EFFD}"/>
              </a:ext>
            </a:extLst>
          </p:cNvPr>
          <p:cNvSpPr/>
          <p:nvPr/>
        </p:nvSpPr>
        <p:spPr>
          <a:xfrm>
            <a:off x="15904373" y="6004797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C6C870CF-8168-410F-9F24-560241E0852F}"/>
              </a:ext>
            </a:extLst>
          </p:cNvPr>
          <p:cNvSpPr txBox="1"/>
          <p:nvPr/>
        </p:nvSpPr>
        <p:spPr>
          <a:xfrm>
            <a:off x="16967778" y="8963723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83092CD-F0EF-46BA-A360-74618928F78F}"/>
              </a:ext>
            </a:extLst>
          </p:cNvPr>
          <p:cNvCxnSpPr/>
          <p:nvPr/>
        </p:nvCxnSpPr>
        <p:spPr>
          <a:xfrm>
            <a:off x="16771871" y="9524724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">
            <a:extLst>
              <a:ext uri="{FF2B5EF4-FFF2-40B4-BE49-F238E27FC236}">
                <a16:creationId xmlns:a16="http://schemas.microsoft.com/office/drawing/2014/main" id="{478108DF-CFBC-47B0-A8F2-E503B352CEF8}"/>
              </a:ext>
            </a:extLst>
          </p:cNvPr>
          <p:cNvSpPr txBox="1"/>
          <p:nvPr/>
        </p:nvSpPr>
        <p:spPr>
          <a:xfrm>
            <a:off x="16967778" y="9698503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D050D7-08DC-4C1A-9927-69DE79CB5CD3}"/>
              </a:ext>
            </a:extLst>
          </p:cNvPr>
          <p:cNvCxnSpPr/>
          <p:nvPr/>
        </p:nvCxnSpPr>
        <p:spPr>
          <a:xfrm>
            <a:off x="16771871" y="10259504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5">
            <a:extLst>
              <a:ext uri="{FF2B5EF4-FFF2-40B4-BE49-F238E27FC236}">
                <a16:creationId xmlns:a16="http://schemas.microsoft.com/office/drawing/2014/main" id="{267404AB-259E-423C-91A0-19B95333C53D}"/>
              </a:ext>
            </a:extLst>
          </p:cNvPr>
          <p:cNvSpPr txBox="1"/>
          <p:nvPr/>
        </p:nvSpPr>
        <p:spPr>
          <a:xfrm>
            <a:off x="16948516" y="10316774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7CFE569-1D87-4A26-9457-2EBD5F63E5BE}"/>
              </a:ext>
            </a:extLst>
          </p:cNvPr>
          <p:cNvCxnSpPr/>
          <p:nvPr/>
        </p:nvCxnSpPr>
        <p:spPr>
          <a:xfrm>
            <a:off x="16752609" y="10877775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5">
            <a:extLst>
              <a:ext uri="{FF2B5EF4-FFF2-40B4-BE49-F238E27FC236}">
                <a16:creationId xmlns:a16="http://schemas.microsoft.com/office/drawing/2014/main" id="{B9C8220C-B785-4CB5-881C-04143FF25023}"/>
              </a:ext>
            </a:extLst>
          </p:cNvPr>
          <p:cNvSpPr txBox="1"/>
          <p:nvPr/>
        </p:nvSpPr>
        <p:spPr>
          <a:xfrm>
            <a:off x="16948516" y="11051554"/>
            <a:ext cx="2940622" cy="56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" panose="020F0502020204030203" pitchFamily="34" charset="0"/>
              </a:rPr>
              <a:t>Lorem ipsum dolor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778AB53-BA27-4335-874C-69AB4CA20555}"/>
              </a:ext>
            </a:extLst>
          </p:cNvPr>
          <p:cNvCxnSpPr/>
          <p:nvPr/>
        </p:nvCxnSpPr>
        <p:spPr>
          <a:xfrm>
            <a:off x="16752609" y="11612555"/>
            <a:ext cx="293914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713;p53">
            <a:extLst>
              <a:ext uri="{FF2B5EF4-FFF2-40B4-BE49-F238E27FC236}">
                <a16:creationId xmlns:a16="http://schemas.microsoft.com/office/drawing/2014/main" id="{21E35ACA-7E3A-4337-8918-6C6B3659F658}"/>
              </a:ext>
            </a:extLst>
          </p:cNvPr>
          <p:cNvSpPr txBox="1"/>
          <p:nvPr/>
        </p:nvSpPr>
        <p:spPr>
          <a:xfrm>
            <a:off x="15310071" y="7256567"/>
            <a:ext cx="4577233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$699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84" name="TextBox 5">
            <a:extLst>
              <a:ext uri="{FF2B5EF4-FFF2-40B4-BE49-F238E27FC236}">
                <a16:creationId xmlns:a16="http://schemas.microsoft.com/office/drawing/2014/main" id="{774099EA-7FED-4D0D-B9EF-68B5384F31C3}"/>
              </a:ext>
            </a:extLst>
          </p:cNvPr>
          <p:cNvSpPr txBox="1"/>
          <p:nvPr/>
        </p:nvSpPr>
        <p:spPr>
          <a:xfrm>
            <a:off x="16773613" y="6015774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85" name="Google Shape;713;p53">
            <a:extLst>
              <a:ext uri="{FF2B5EF4-FFF2-40B4-BE49-F238E27FC236}">
                <a16:creationId xmlns:a16="http://schemas.microsoft.com/office/drawing/2014/main" id="{1EFF40D0-B5A4-4298-9CE3-F5F9AFCFFE92}"/>
              </a:ext>
            </a:extLst>
          </p:cNvPr>
          <p:cNvSpPr txBox="1"/>
          <p:nvPr/>
        </p:nvSpPr>
        <p:spPr>
          <a:xfrm>
            <a:off x="3287463" y="8394242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86" name="Google Shape;713;p53">
            <a:extLst>
              <a:ext uri="{FF2B5EF4-FFF2-40B4-BE49-F238E27FC236}">
                <a16:creationId xmlns:a16="http://schemas.microsoft.com/office/drawing/2014/main" id="{F2E598A7-978D-4636-903C-4A3B20B34D85}"/>
              </a:ext>
            </a:extLst>
          </p:cNvPr>
          <p:cNvSpPr txBox="1"/>
          <p:nvPr/>
        </p:nvSpPr>
        <p:spPr>
          <a:xfrm>
            <a:off x="10177302" y="8417947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87" name="Google Shape;713;p53">
            <a:extLst>
              <a:ext uri="{FF2B5EF4-FFF2-40B4-BE49-F238E27FC236}">
                <a16:creationId xmlns:a16="http://schemas.microsoft.com/office/drawing/2014/main" id="{6CF255EE-39C7-459E-9B5F-11A5A323073B}"/>
              </a:ext>
            </a:extLst>
          </p:cNvPr>
          <p:cNvSpPr txBox="1"/>
          <p:nvPr/>
        </p:nvSpPr>
        <p:spPr>
          <a:xfrm>
            <a:off x="17077195" y="8399616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88" name="TextBox 5">
            <a:extLst>
              <a:ext uri="{FF2B5EF4-FFF2-40B4-BE49-F238E27FC236}">
                <a16:creationId xmlns:a16="http://schemas.microsoft.com/office/drawing/2014/main" id="{C4A6FCC1-7E72-4738-BF81-126D3881E90F}"/>
              </a:ext>
            </a:extLst>
          </p:cNvPr>
          <p:cNvSpPr txBox="1"/>
          <p:nvPr/>
        </p:nvSpPr>
        <p:spPr>
          <a:xfrm>
            <a:off x="16537312" y="2001566"/>
            <a:ext cx="5115741" cy="161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1585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31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269FDC-6AA0-436D-8562-B278F6C8BC8F}"/>
              </a:ext>
            </a:extLst>
          </p:cNvPr>
          <p:cNvSpPr/>
          <p:nvPr/>
        </p:nvSpPr>
        <p:spPr>
          <a:xfrm>
            <a:off x="22854780" y="2205990"/>
            <a:ext cx="1205508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523E2E-AD70-45B2-83DB-070E797902D9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431CE-BCEE-4976-9008-C07D411F09DD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014C74-8A3F-46F4-9309-1CA0BD47F7A1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C909C2-D688-42A0-8D13-B32D52502F3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A96FD3-253F-4AAD-A5D7-EA74DD0DFD42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D0E7FA-E830-4A6F-A299-651FC75CE5EC}"/>
              </a:ext>
            </a:extLst>
          </p:cNvPr>
          <p:cNvSpPr/>
          <p:nvPr/>
        </p:nvSpPr>
        <p:spPr>
          <a:xfrm>
            <a:off x="17613630" y="581114"/>
            <a:ext cx="1200150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254;p4">
            <a:extLst>
              <a:ext uri="{FF2B5EF4-FFF2-40B4-BE49-F238E27FC236}">
                <a16:creationId xmlns:a16="http://schemas.microsoft.com/office/drawing/2014/main" id="{FC07E7EF-D7D3-412E-8F40-B12907080CEA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2D3DAC12-BDB7-42D1-80D0-6552AF8D930A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254;p4">
            <a:extLst>
              <a:ext uri="{FF2B5EF4-FFF2-40B4-BE49-F238E27FC236}">
                <a16:creationId xmlns:a16="http://schemas.microsoft.com/office/drawing/2014/main" id="{3F49DC94-1173-49F4-9130-2CA03B929930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254;p4">
            <a:extLst>
              <a:ext uri="{FF2B5EF4-FFF2-40B4-BE49-F238E27FC236}">
                <a16:creationId xmlns:a16="http://schemas.microsoft.com/office/drawing/2014/main" id="{E90E6FA5-E286-4595-B6D1-AD22108D3260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BE92CE7B-6EE3-4D02-BB3E-AF6ABBCF1EC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D9AD5975-0474-48A4-83FD-BD2009351024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254;p4">
            <a:extLst>
              <a:ext uri="{FF2B5EF4-FFF2-40B4-BE49-F238E27FC236}">
                <a16:creationId xmlns:a16="http://schemas.microsoft.com/office/drawing/2014/main" id="{6E01D137-2DBB-45C3-8B3E-CDCD6553DA1A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Google Shape;254;p4">
            <a:extLst>
              <a:ext uri="{FF2B5EF4-FFF2-40B4-BE49-F238E27FC236}">
                <a16:creationId xmlns:a16="http://schemas.microsoft.com/office/drawing/2014/main" id="{58E01B80-6A0D-4617-862B-32515C5BA20C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254;p4">
            <a:extLst>
              <a:ext uri="{FF2B5EF4-FFF2-40B4-BE49-F238E27FC236}">
                <a16:creationId xmlns:a16="http://schemas.microsoft.com/office/drawing/2014/main" id="{3CE8270C-5A67-4283-99DA-11E06B022E1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73" name="Flowchart: Manual Input 72">
            <a:extLst>
              <a:ext uri="{FF2B5EF4-FFF2-40B4-BE49-F238E27FC236}">
                <a16:creationId xmlns:a16="http://schemas.microsoft.com/office/drawing/2014/main" id="{E2420EB2-D14A-4585-9414-038835AF4C7D}"/>
              </a:ext>
            </a:extLst>
          </p:cNvPr>
          <p:cNvSpPr/>
          <p:nvPr/>
        </p:nvSpPr>
        <p:spPr>
          <a:xfrm>
            <a:off x="3795579" y="4606795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F5FB84F-E037-4870-B71B-7DE830684A7D}"/>
              </a:ext>
            </a:extLst>
          </p:cNvPr>
          <p:cNvSpPr/>
          <p:nvPr/>
        </p:nvSpPr>
        <p:spPr>
          <a:xfrm>
            <a:off x="3559832" y="6004797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Google Shape;713;p53">
            <a:extLst>
              <a:ext uri="{FF2B5EF4-FFF2-40B4-BE49-F238E27FC236}">
                <a16:creationId xmlns:a16="http://schemas.microsoft.com/office/drawing/2014/main" id="{4369D7C0-EA23-423C-B8F8-B22BEF846364}"/>
              </a:ext>
            </a:extLst>
          </p:cNvPr>
          <p:cNvSpPr txBox="1"/>
          <p:nvPr/>
        </p:nvSpPr>
        <p:spPr>
          <a:xfrm>
            <a:off x="2965530" y="7256567"/>
            <a:ext cx="4483249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$499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88" name="TextBox 5">
            <a:extLst>
              <a:ext uri="{FF2B5EF4-FFF2-40B4-BE49-F238E27FC236}">
                <a16:creationId xmlns:a16="http://schemas.microsoft.com/office/drawing/2014/main" id="{243DC8FA-C0F6-4A9B-9A96-BF2D89A6ACDC}"/>
              </a:ext>
            </a:extLst>
          </p:cNvPr>
          <p:cNvSpPr txBox="1"/>
          <p:nvPr/>
        </p:nvSpPr>
        <p:spPr>
          <a:xfrm>
            <a:off x="4429072" y="6015774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89" name="Flowchart: Manual Input 88">
            <a:extLst>
              <a:ext uri="{FF2B5EF4-FFF2-40B4-BE49-F238E27FC236}">
                <a16:creationId xmlns:a16="http://schemas.microsoft.com/office/drawing/2014/main" id="{99DA63AD-0B1E-4C40-90F4-8F5B1F6D432E}"/>
              </a:ext>
            </a:extLst>
          </p:cNvPr>
          <p:cNvSpPr/>
          <p:nvPr/>
        </p:nvSpPr>
        <p:spPr>
          <a:xfrm>
            <a:off x="10619568" y="4614250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C4C9762-0917-42AA-99FD-9CE0F02AA534}"/>
              </a:ext>
            </a:extLst>
          </p:cNvPr>
          <p:cNvSpPr/>
          <p:nvPr/>
        </p:nvSpPr>
        <p:spPr>
          <a:xfrm>
            <a:off x="10383821" y="6012252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Google Shape;713;p53">
            <a:extLst>
              <a:ext uri="{FF2B5EF4-FFF2-40B4-BE49-F238E27FC236}">
                <a16:creationId xmlns:a16="http://schemas.microsoft.com/office/drawing/2014/main" id="{1F8E3675-EED5-40DB-BF30-2DB713987930}"/>
              </a:ext>
            </a:extLst>
          </p:cNvPr>
          <p:cNvSpPr txBox="1"/>
          <p:nvPr/>
        </p:nvSpPr>
        <p:spPr>
          <a:xfrm>
            <a:off x="9789519" y="7264022"/>
            <a:ext cx="4855065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$599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4C3D0826-BEA7-488E-9780-7539B878CF3D}"/>
              </a:ext>
            </a:extLst>
          </p:cNvPr>
          <p:cNvSpPr txBox="1"/>
          <p:nvPr/>
        </p:nvSpPr>
        <p:spPr>
          <a:xfrm>
            <a:off x="11253061" y="6023229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101" name="Flowchart: Manual Input 100">
            <a:extLst>
              <a:ext uri="{FF2B5EF4-FFF2-40B4-BE49-F238E27FC236}">
                <a16:creationId xmlns:a16="http://schemas.microsoft.com/office/drawing/2014/main" id="{53F91E3D-00B5-440F-B7FD-4FE8F9CFA57E}"/>
              </a:ext>
            </a:extLst>
          </p:cNvPr>
          <p:cNvSpPr/>
          <p:nvPr/>
        </p:nvSpPr>
        <p:spPr>
          <a:xfrm>
            <a:off x="17316451" y="4606795"/>
            <a:ext cx="4352740" cy="7866914"/>
          </a:xfrm>
          <a:prstGeom prst="flowChartManualInpu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DF2F87F-3778-4D54-91DA-7294A90161DE}"/>
              </a:ext>
            </a:extLst>
          </p:cNvPr>
          <p:cNvSpPr/>
          <p:nvPr/>
        </p:nvSpPr>
        <p:spPr>
          <a:xfrm>
            <a:off x="17080704" y="6004797"/>
            <a:ext cx="4855065" cy="1147425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713;p53">
            <a:extLst>
              <a:ext uri="{FF2B5EF4-FFF2-40B4-BE49-F238E27FC236}">
                <a16:creationId xmlns:a16="http://schemas.microsoft.com/office/drawing/2014/main" id="{F6333878-E83B-4DEB-8072-B62FE7FA53F3}"/>
              </a:ext>
            </a:extLst>
          </p:cNvPr>
          <p:cNvSpPr txBox="1"/>
          <p:nvPr/>
        </p:nvSpPr>
        <p:spPr>
          <a:xfrm>
            <a:off x="16718746" y="7256567"/>
            <a:ext cx="4577233" cy="153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9600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$699</a:t>
            </a:r>
            <a:endParaRPr sz="9600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112" name="TextBox 5">
            <a:extLst>
              <a:ext uri="{FF2B5EF4-FFF2-40B4-BE49-F238E27FC236}">
                <a16:creationId xmlns:a16="http://schemas.microsoft.com/office/drawing/2014/main" id="{BD275C74-1E25-4B9A-BE7F-99809E204A6F}"/>
              </a:ext>
            </a:extLst>
          </p:cNvPr>
          <p:cNvSpPr txBox="1"/>
          <p:nvPr/>
        </p:nvSpPr>
        <p:spPr>
          <a:xfrm>
            <a:off x="17949944" y="6015774"/>
            <a:ext cx="3113691" cy="89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4000" b="1" dirty="0">
                <a:solidFill>
                  <a:schemeClr val="bg1"/>
                </a:solidFill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113" name="Google Shape;713;p53">
            <a:extLst>
              <a:ext uri="{FF2B5EF4-FFF2-40B4-BE49-F238E27FC236}">
                <a16:creationId xmlns:a16="http://schemas.microsoft.com/office/drawing/2014/main" id="{5BDD2AAF-C15B-4E4A-8DD4-61AA8F8A7839}"/>
              </a:ext>
            </a:extLst>
          </p:cNvPr>
          <p:cNvSpPr txBox="1"/>
          <p:nvPr/>
        </p:nvSpPr>
        <p:spPr>
          <a:xfrm>
            <a:off x="4603529" y="8394242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114" name="Google Shape;713;p53">
            <a:extLst>
              <a:ext uri="{FF2B5EF4-FFF2-40B4-BE49-F238E27FC236}">
                <a16:creationId xmlns:a16="http://schemas.microsoft.com/office/drawing/2014/main" id="{14200089-71F2-4B9D-AB4F-9F76C95069E5}"/>
              </a:ext>
            </a:extLst>
          </p:cNvPr>
          <p:cNvSpPr txBox="1"/>
          <p:nvPr/>
        </p:nvSpPr>
        <p:spPr>
          <a:xfrm>
            <a:off x="11493368" y="8417947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DD8A62C-21D3-4D2D-8D1E-418AA2DB9F3C}"/>
              </a:ext>
            </a:extLst>
          </p:cNvPr>
          <p:cNvSpPr/>
          <p:nvPr/>
        </p:nvSpPr>
        <p:spPr>
          <a:xfrm>
            <a:off x="10171948" y="2774594"/>
            <a:ext cx="1841008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Google Shape;175;p1">
            <a:extLst>
              <a:ext uri="{FF2B5EF4-FFF2-40B4-BE49-F238E27FC236}">
                <a16:creationId xmlns:a16="http://schemas.microsoft.com/office/drawing/2014/main" id="{0F06A7B4-35DB-45B2-B565-A80ECC8B048A}"/>
              </a:ext>
            </a:extLst>
          </p:cNvPr>
          <p:cNvSpPr txBox="1"/>
          <p:nvPr/>
        </p:nvSpPr>
        <p:spPr>
          <a:xfrm>
            <a:off x="10235415" y="2157157"/>
            <a:ext cx="8523612" cy="1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Our Package</a:t>
            </a:r>
            <a:endParaRPr sz="7400" dirty="0">
              <a:latin typeface="Lora" pitchFamily="2" charset="0"/>
            </a:endParaRPr>
          </a:p>
        </p:txBody>
      </p:sp>
      <p:sp>
        <p:nvSpPr>
          <p:cNvPr id="117" name="TextBox 5">
            <a:extLst>
              <a:ext uri="{FF2B5EF4-FFF2-40B4-BE49-F238E27FC236}">
                <a16:creationId xmlns:a16="http://schemas.microsoft.com/office/drawing/2014/main" id="{B929FA7E-DC82-4756-B11C-A47CE82D7275}"/>
              </a:ext>
            </a:extLst>
          </p:cNvPr>
          <p:cNvSpPr txBox="1"/>
          <p:nvPr/>
        </p:nvSpPr>
        <p:spPr>
          <a:xfrm>
            <a:off x="870176" y="2060230"/>
            <a:ext cx="5115741" cy="161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18" name="TextBox 5">
            <a:extLst>
              <a:ext uri="{FF2B5EF4-FFF2-40B4-BE49-F238E27FC236}">
                <a16:creationId xmlns:a16="http://schemas.microsoft.com/office/drawing/2014/main" id="{44C27B24-473E-402A-ABA5-E368F6B00BAD}"/>
              </a:ext>
            </a:extLst>
          </p:cNvPr>
          <p:cNvSpPr txBox="1"/>
          <p:nvPr/>
        </p:nvSpPr>
        <p:spPr>
          <a:xfrm>
            <a:off x="4533769" y="9303245"/>
            <a:ext cx="3076209" cy="267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amet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consectetur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adipiscing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elit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sed do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eiusmod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tempor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incididunt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ut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labore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119" name="TextBox 5">
            <a:extLst>
              <a:ext uri="{FF2B5EF4-FFF2-40B4-BE49-F238E27FC236}">
                <a16:creationId xmlns:a16="http://schemas.microsoft.com/office/drawing/2014/main" id="{9046E3AC-4B30-4405-98B4-DB451AAFACB9}"/>
              </a:ext>
            </a:extLst>
          </p:cNvPr>
          <p:cNvSpPr txBox="1"/>
          <p:nvPr/>
        </p:nvSpPr>
        <p:spPr>
          <a:xfrm>
            <a:off x="11410377" y="9338677"/>
            <a:ext cx="3076209" cy="267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amet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consectetur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adipiscing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elit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sed do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eiusmod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tempor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incididunt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ut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labore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120" name="TextBox 5">
            <a:extLst>
              <a:ext uri="{FF2B5EF4-FFF2-40B4-BE49-F238E27FC236}">
                <a16:creationId xmlns:a16="http://schemas.microsoft.com/office/drawing/2014/main" id="{5F9B3583-0370-475E-BBAD-C776562B877F}"/>
              </a:ext>
            </a:extLst>
          </p:cNvPr>
          <p:cNvSpPr txBox="1"/>
          <p:nvPr/>
        </p:nvSpPr>
        <p:spPr>
          <a:xfrm>
            <a:off x="18083425" y="9338677"/>
            <a:ext cx="3076209" cy="267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Lorem ipsum dolor sit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amet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consectetur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adipiscing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elit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, sed do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eiusmod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tempor</a:t>
            </a:r>
            <a:r>
              <a:rPr lang="en-US"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incididunt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ut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Lato Regular" panose="020F0502020204030203" pitchFamily="34" charset="0"/>
              </a:rPr>
              <a:t>labore</a:t>
            </a:r>
            <a:r>
              <a:rPr sz="2300" dirty="0">
                <a:solidFill>
                  <a:schemeClr val="tx1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121" name="Google Shape;713;p53">
            <a:extLst>
              <a:ext uri="{FF2B5EF4-FFF2-40B4-BE49-F238E27FC236}">
                <a16:creationId xmlns:a16="http://schemas.microsoft.com/office/drawing/2014/main" id="{4FFABA6D-8F02-4D63-93FB-948F3B19307A}"/>
              </a:ext>
            </a:extLst>
          </p:cNvPr>
          <p:cNvSpPr txBox="1"/>
          <p:nvPr/>
        </p:nvSpPr>
        <p:spPr>
          <a:xfrm>
            <a:off x="18488826" y="8399616"/>
            <a:ext cx="4483249" cy="55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100" tIns="30100" rIns="30100" bIns="30100">
            <a:spAutoFit/>
          </a:bodyPr>
          <a:lstStyle/>
          <a:p>
            <a:pPr lvl="3" indent="0">
              <a:defRPr sz="3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/semester</a:t>
            </a:r>
            <a:endParaRPr dirty="0">
              <a:solidFill>
                <a:sysClr val="windowText" lastClr="000000"/>
              </a:solidFill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32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F7F8EF56-1979-4A5F-A0FE-A203F4CB7FAE}"/>
              </a:ext>
            </a:extLst>
          </p:cNvPr>
          <p:cNvSpPr txBox="1"/>
          <p:nvPr/>
        </p:nvSpPr>
        <p:spPr>
          <a:xfrm>
            <a:off x="3900073" y="4867174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2038E5-ADBD-4400-B68F-013B720B1D35}"/>
              </a:ext>
            </a:extLst>
          </p:cNvPr>
          <p:cNvSpPr/>
          <p:nvPr/>
        </p:nvSpPr>
        <p:spPr>
          <a:xfrm>
            <a:off x="19435482" y="581114"/>
            <a:ext cx="151111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C94FEA4C-698B-4E0C-805C-49B994EB3C90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Google Shape;254;p4">
            <a:extLst>
              <a:ext uri="{FF2B5EF4-FFF2-40B4-BE49-F238E27FC236}">
                <a16:creationId xmlns:a16="http://schemas.microsoft.com/office/drawing/2014/main" id="{C19DA927-4494-4950-BEA5-3FB7515C6168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9" name="Google Shape;254;p4">
            <a:extLst>
              <a:ext uri="{FF2B5EF4-FFF2-40B4-BE49-F238E27FC236}">
                <a16:creationId xmlns:a16="http://schemas.microsoft.com/office/drawing/2014/main" id="{7A6252D8-8864-4290-82D6-0DBC5F5E5188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0" name="Google Shape;254;p4">
            <a:extLst>
              <a:ext uri="{FF2B5EF4-FFF2-40B4-BE49-F238E27FC236}">
                <a16:creationId xmlns:a16="http://schemas.microsoft.com/office/drawing/2014/main" id="{EA520D2B-D9B5-4A28-AF4E-EA3C998801CC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254;p4">
            <a:extLst>
              <a:ext uri="{FF2B5EF4-FFF2-40B4-BE49-F238E27FC236}">
                <a16:creationId xmlns:a16="http://schemas.microsoft.com/office/drawing/2014/main" id="{B01FA770-81F4-4C3F-808C-1647EE95780C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254;p4">
            <a:extLst>
              <a:ext uri="{FF2B5EF4-FFF2-40B4-BE49-F238E27FC236}">
                <a16:creationId xmlns:a16="http://schemas.microsoft.com/office/drawing/2014/main" id="{667DEFB3-0F69-45A6-B1DF-27A2C141136D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Google Shape;254;p4">
            <a:extLst>
              <a:ext uri="{FF2B5EF4-FFF2-40B4-BE49-F238E27FC236}">
                <a16:creationId xmlns:a16="http://schemas.microsoft.com/office/drawing/2014/main" id="{E669AF85-BE68-4232-969F-CAA9C59F58ED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Google Shape;254;p4">
            <a:extLst>
              <a:ext uri="{FF2B5EF4-FFF2-40B4-BE49-F238E27FC236}">
                <a16:creationId xmlns:a16="http://schemas.microsoft.com/office/drawing/2014/main" id="{8412002D-8A3D-49FE-A9C5-67160380C790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7" name="Google Shape;254;p4">
            <a:extLst>
              <a:ext uri="{FF2B5EF4-FFF2-40B4-BE49-F238E27FC236}">
                <a16:creationId xmlns:a16="http://schemas.microsoft.com/office/drawing/2014/main" id="{91B13384-E155-4070-BDBA-91658E018D1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6E6523-FD90-4E54-B468-BFCD59E8D8C7}"/>
              </a:ext>
            </a:extLst>
          </p:cNvPr>
          <p:cNvSpPr/>
          <p:nvPr/>
        </p:nvSpPr>
        <p:spPr>
          <a:xfrm>
            <a:off x="2663765" y="2676818"/>
            <a:ext cx="3622735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175;p1">
            <a:extLst>
              <a:ext uri="{FF2B5EF4-FFF2-40B4-BE49-F238E27FC236}">
                <a16:creationId xmlns:a16="http://schemas.microsoft.com/office/drawing/2014/main" id="{A502C6A6-33D5-4D46-8E0E-8437185A9129}"/>
              </a:ext>
            </a:extLst>
          </p:cNvPr>
          <p:cNvSpPr txBox="1"/>
          <p:nvPr/>
        </p:nvSpPr>
        <p:spPr>
          <a:xfrm>
            <a:off x="2733230" y="2058079"/>
            <a:ext cx="11219243" cy="224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Success with Our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269FDC-6AA0-436D-8562-B278F6C8BC8F}"/>
              </a:ext>
            </a:extLst>
          </p:cNvPr>
          <p:cNvSpPr/>
          <p:nvPr/>
        </p:nvSpPr>
        <p:spPr>
          <a:xfrm>
            <a:off x="15883850" y="2205990"/>
            <a:ext cx="5297720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523E2E-AD70-45B2-83DB-070E797902D9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3431CE-BCEE-4976-9008-C07D411F09DD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014C74-8A3F-46F4-9309-1CA0BD47F7A1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C909C2-D688-42A0-8D13-B32D52502F3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A96FD3-253F-4AAD-A5D7-EA74DD0DFD42}"/>
              </a:ext>
            </a:extLst>
          </p:cNvPr>
          <p:cNvSpPr/>
          <p:nvPr/>
        </p:nvSpPr>
        <p:spPr>
          <a:xfrm flipH="1">
            <a:off x="21187547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1068;p32">
            <a:extLst>
              <a:ext uri="{FF2B5EF4-FFF2-40B4-BE49-F238E27FC236}">
                <a16:creationId xmlns:a16="http://schemas.microsoft.com/office/drawing/2014/main" id="{51B8A90B-E053-442C-9063-93DA71BC1D94}"/>
              </a:ext>
            </a:extLst>
          </p:cNvPr>
          <p:cNvSpPr txBox="1"/>
          <p:nvPr/>
        </p:nvSpPr>
        <p:spPr>
          <a:xfrm>
            <a:off x="16585074" y="2945089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50" name="Google Shape;1069;p32">
            <a:extLst>
              <a:ext uri="{FF2B5EF4-FFF2-40B4-BE49-F238E27FC236}">
                <a16:creationId xmlns:a16="http://schemas.microsoft.com/office/drawing/2014/main" id="{B07EE6DA-8226-4D9B-BBB7-FD22C28ECA51}"/>
              </a:ext>
            </a:extLst>
          </p:cNvPr>
          <p:cNvSpPr txBox="1"/>
          <p:nvPr/>
        </p:nvSpPr>
        <p:spPr>
          <a:xfrm>
            <a:off x="15200858" y="2401990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Phone</a:t>
            </a:r>
            <a:endParaRPr dirty="0">
              <a:latin typeface="Lato Black" panose="020F0A02020204030203" pitchFamily="34" charset="0"/>
            </a:endParaRPr>
          </a:p>
        </p:txBody>
      </p:sp>
      <p:sp>
        <p:nvSpPr>
          <p:cNvPr id="51" name="Google Shape;1070;p32">
            <a:extLst>
              <a:ext uri="{FF2B5EF4-FFF2-40B4-BE49-F238E27FC236}">
                <a16:creationId xmlns:a16="http://schemas.microsoft.com/office/drawing/2014/main" id="{E2756855-5849-4D0B-B9AC-5816A22C6C8B}"/>
              </a:ext>
            </a:extLst>
          </p:cNvPr>
          <p:cNvSpPr txBox="1"/>
          <p:nvPr/>
        </p:nvSpPr>
        <p:spPr>
          <a:xfrm>
            <a:off x="16585074" y="5745156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52" name="Google Shape;1071;p32">
            <a:extLst>
              <a:ext uri="{FF2B5EF4-FFF2-40B4-BE49-F238E27FC236}">
                <a16:creationId xmlns:a16="http://schemas.microsoft.com/office/drawing/2014/main" id="{6A512373-97E3-498E-A358-99834B061DED}"/>
              </a:ext>
            </a:extLst>
          </p:cNvPr>
          <p:cNvSpPr txBox="1"/>
          <p:nvPr/>
        </p:nvSpPr>
        <p:spPr>
          <a:xfrm>
            <a:off x="15136643" y="5268139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Email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53" name="Google Shape;1072;p32">
            <a:extLst>
              <a:ext uri="{FF2B5EF4-FFF2-40B4-BE49-F238E27FC236}">
                <a16:creationId xmlns:a16="http://schemas.microsoft.com/office/drawing/2014/main" id="{91B4D93D-84EB-46C8-B05E-B104ED074AD4}"/>
              </a:ext>
            </a:extLst>
          </p:cNvPr>
          <p:cNvSpPr txBox="1"/>
          <p:nvPr/>
        </p:nvSpPr>
        <p:spPr>
          <a:xfrm>
            <a:off x="16577735" y="8594959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54" name="Google Shape;1073;p32">
            <a:extLst>
              <a:ext uri="{FF2B5EF4-FFF2-40B4-BE49-F238E27FC236}">
                <a16:creationId xmlns:a16="http://schemas.microsoft.com/office/drawing/2014/main" id="{3103902D-2212-425A-BF0E-0925465B7246}"/>
              </a:ext>
            </a:extLst>
          </p:cNvPr>
          <p:cNvSpPr txBox="1"/>
          <p:nvPr/>
        </p:nvSpPr>
        <p:spPr>
          <a:xfrm>
            <a:off x="15187663" y="8046791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Address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55" name="Google Shape;1074;p32">
            <a:extLst>
              <a:ext uri="{FF2B5EF4-FFF2-40B4-BE49-F238E27FC236}">
                <a16:creationId xmlns:a16="http://schemas.microsoft.com/office/drawing/2014/main" id="{82095B3A-DBD0-47BE-9A8E-14F616EFBF89}"/>
              </a:ext>
            </a:extLst>
          </p:cNvPr>
          <p:cNvSpPr txBox="1"/>
          <p:nvPr/>
        </p:nvSpPr>
        <p:spPr>
          <a:xfrm>
            <a:off x="16577734" y="11353397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56" name="Google Shape;1075;p32">
            <a:extLst>
              <a:ext uri="{FF2B5EF4-FFF2-40B4-BE49-F238E27FC236}">
                <a16:creationId xmlns:a16="http://schemas.microsoft.com/office/drawing/2014/main" id="{F76219E1-761E-4D01-A62E-82E8C5D6914C}"/>
              </a:ext>
            </a:extLst>
          </p:cNvPr>
          <p:cNvSpPr txBox="1"/>
          <p:nvPr/>
        </p:nvSpPr>
        <p:spPr>
          <a:xfrm>
            <a:off x="15133468" y="10844767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Website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58" name="Google Shape;1076;p32">
            <a:extLst>
              <a:ext uri="{FF2B5EF4-FFF2-40B4-BE49-F238E27FC236}">
                <a16:creationId xmlns:a16="http://schemas.microsoft.com/office/drawing/2014/main" id="{74B522AA-80B2-4308-87B4-EECBEE3A3176}"/>
              </a:ext>
            </a:extLst>
          </p:cNvPr>
          <p:cNvSpPr/>
          <p:nvPr/>
        </p:nvSpPr>
        <p:spPr>
          <a:xfrm>
            <a:off x="14598667" y="6189618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077;p32">
            <a:extLst>
              <a:ext uri="{FF2B5EF4-FFF2-40B4-BE49-F238E27FC236}">
                <a16:creationId xmlns:a16="http://schemas.microsoft.com/office/drawing/2014/main" id="{4A2B5A16-EA22-44A1-A455-D585D87CD9E9}"/>
              </a:ext>
            </a:extLst>
          </p:cNvPr>
          <p:cNvSpPr/>
          <p:nvPr/>
        </p:nvSpPr>
        <p:spPr>
          <a:xfrm>
            <a:off x="14587178" y="2300112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2142" y="4505"/>
                </a:moveTo>
                <a:lnTo>
                  <a:pt x="9458" y="4505"/>
                </a:lnTo>
                <a:cubicBezTo>
                  <a:pt x="8883" y="4505"/>
                  <a:pt x="8659" y="4537"/>
                  <a:pt x="8212" y="4537"/>
                </a:cubicBezTo>
                <a:cubicBezTo>
                  <a:pt x="6007" y="4633"/>
                  <a:pt x="4729" y="5847"/>
                  <a:pt x="4569" y="7988"/>
                </a:cubicBezTo>
                <a:lnTo>
                  <a:pt x="4537" y="8787"/>
                </a:lnTo>
                <a:cubicBezTo>
                  <a:pt x="4505" y="9075"/>
                  <a:pt x="4505" y="9394"/>
                  <a:pt x="4505" y="10033"/>
                </a:cubicBezTo>
                <a:lnTo>
                  <a:pt x="4505" y="12366"/>
                </a:lnTo>
                <a:cubicBezTo>
                  <a:pt x="4505" y="12781"/>
                  <a:pt x="4537" y="13005"/>
                  <a:pt x="4537" y="13388"/>
                </a:cubicBezTo>
                <a:cubicBezTo>
                  <a:pt x="4665" y="15689"/>
                  <a:pt x="5911" y="16935"/>
                  <a:pt x="8212" y="17063"/>
                </a:cubicBezTo>
                <a:lnTo>
                  <a:pt x="9138" y="17095"/>
                </a:lnTo>
                <a:cubicBezTo>
                  <a:pt x="9490" y="17095"/>
                  <a:pt x="9969" y="17095"/>
                  <a:pt x="10832" y="17095"/>
                </a:cubicBezTo>
                <a:lnTo>
                  <a:pt x="12366" y="17095"/>
                </a:lnTo>
                <a:cubicBezTo>
                  <a:pt x="12781" y="17095"/>
                  <a:pt x="13005" y="17063"/>
                  <a:pt x="13388" y="17063"/>
                </a:cubicBezTo>
                <a:cubicBezTo>
                  <a:pt x="15689" y="16935"/>
                  <a:pt x="16935" y="15689"/>
                  <a:pt x="17063" y="13388"/>
                </a:cubicBezTo>
                <a:lnTo>
                  <a:pt x="17095" y="12462"/>
                </a:lnTo>
                <a:cubicBezTo>
                  <a:pt x="17095" y="12110"/>
                  <a:pt x="17095" y="11631"/>
                  <a:pt x="17095" y="10832"/>
                </a:cubicBezTo>
                <a:lnTo>
                  <a:pt x="17095" y="9234"/>
                </a:lnTo>
                <a:cubicBezTo>
                  <a:pt x="17095" y="8819"/>
                  <a:pt x="17063" y="8595"/>
                  <a:pt x="17063" y="8212"/>
                </a:cubicBezTo>
                <a:cubicBezTo>
                  <a:pt x="16967" y="6007"/>
                  <a:pt x="15753" y="4729"/>
                  <a:pt x="13612" y="4569"/>
                </a:cubicBezTo>
                <a:lnTo>
                  <a:pt x="13069" y="4537"/>
                </a:lnTo>
                <a:cubicBezTo>
                  <a:pt x="12781" y="4537"/>
                  <a:pt x="12557" y="4505"/>
                  <a:pt x="12142" y="4505"/>
                </a:cubicBezTo>
                <a:close/>
                <a:moveTo>
                  <a:pt x="13324" y="5688"/>
                </a:moveTo>
                <a:cubicBezTo>
                  <a:pt x="15050" y="5751"/>
                  <a:pt x="15849" y="6582"/>
                  <a:pt x="15912" y="8276"/>
                </a:cubicBezTo>
                <a:lnTo>
                  <a:pt x="15944" y="8915"/>
                </a:lnTo>
                <a:cubicBezTo>
                  <a:pt x="15944" y="9170"/>
                  <a:pt x="15944" y="9490"/>
                  <a:pt x="15944" y="10001"/>
                </a:cubicBezTo>
                <a:lnTo>
                  <a:pt x="15944" y="12142"/>
                </a:lnTo>
                <a:cubicBezTo>
                  <a:pt x="15944" y="12685"/>
                  <a:pt x="15944" y="12909"/>
                  <a:pt x="15912" y="13324"/>
                </a:cubicBezTo>
                <a:cubicBezTo>
                  <a:pt x="15849" y="15018"/>
                  <a:pt x="15050" y="15849"/>
                  <a:pt x="13324" y="15912"/>
                </a:cubicBezTo>
                <a:lnTo>
                  <a:pt x="12781" y="15944"/>
                </a:lnTo>
                <a:cubicBezTo>
                  <a:pt x="12525" y="15944"/>
                  <a:pt x="12206" y="15944"/>
                  <a:pt x="11599" y="15944"/>
                </a:cubicBezTo>
                <a:lnTo>
                  <a:pt x="9618" y="15944"/>
                </a:lnTo>
                <a:cubicBezTo>
                  <a:pt x="8979" y="15944"/>
                  <a:pt x="8723" y="15944"/>
                  <a:pt x="8276" y="15912"/>
                </a:cubicBezTo>
                <a:cubicBezTo>
                  <a:pt x="6614" y="15849"/>
                  <a:pt x="5815" y="15082"/>
                  <a:pt x="5688" y="13516"/>
                </a:cubicBezTo>
                <a:lnTo>
                  <a:pt x="5656" y="12845"/>
                </a:lnTo>
                <a:cubicBezTo>
                  <a:pt x="5656" y="12525"/>
                  <a:pt x="5656" y="12174"/>
                  <a:pt x="5656" y="11439"/>
                </a:cubicBezTo>
                <a:lnTo>
                  <a:pt x="5656" y="9490"/>
                </a:lnTo>
                <a:cubicBezTo>
                  <a:pt x="5656" y="8915"/>
                  <a:pt x="5656" y="8691"/>
                  <a:pt x="5688" y="8276"/>
                </a:cubicBezTo>
                <a:cubicBezTo>
                  <a:pt x="5751" y="6646"/>
                  <a:pt x="6486" y="5815"/>
                  <a:pt x="8084" y="5688"/>
                </a:cubicBezTo>
                <a:lnTo>
                  <a:pt x="8499" y="5688"/>
                </a:lnTo>
                <a:cubicBezTo>
                  <a:pt x="8883" y="5656"/>
                  <a:pt x="9170" y="5656"/>
                  <a:pt x="9969" y="5656"/>
                </a:cubicBezTo>
                <a:lnTo>
                  <a:pt x="12174" y="5656"/>
                </a:lnTo>
                <a:cubicBezTo>
                  <a:pt x="12685" y="5656"/>
                  <a:pt x="12909" y="5656"/>
                  <a:pt x="13324" y="5688"/>
                </a:cubicBezTo>
                <a:close/>
                <a:moveTo>
                  <a:pt x="10832" y="7573"/>
                </a:moveTo>
                <a:cubicBezTo>
                  <a:pt x="9043" y="7573"/>
                  <a:pt x="7573" y="9043"/>
                  <a:pt x="7573" y="10832"/>
                </a:cubicBezTo>
                <a:cubicBezTo>
                  <a:pt x="7573" y="12589"/>
                  <a:pt x="9043" y="14027"/>
                  <a:pt x="10832" y="14027"/>
                </a:cubicBezTo>
                <a:cubicBezTo>
                  <a:pt x="12589" y="14027"/>
                  <a:pt x="14027" y="12557"/>
                  <a:pt x="14027" y="10832"/>
                </a:cubicBezTo>
                <a:cubicBezTo>
                  <a:pt x="14027" y="9043"/>
                  <a:pt x="12557" y="7573"/>
                  <a:pt x="10832" y="7573"/>
                </a:cubicBezTo>
                <a:close/>
                <a:moveTo>
                  <a:pt x="10832" y="8723"/>
                </a:moveTo>
                <a:cubicBezTo>
                  <a:pt x="11950" y="8723"/>
                  <a:pt x="12877" y="9650"/>
                  <a:pt x="12877" y="10832"/>
                </a:cubicBezTo>
                <a:cubicBezTo>
                  <a:pt x="12877" y="11950"/>
                  <a:pt x="11982" y="12877"/>
                  <a:pt x="10832" y="12877"/>
                </a:cubicBezTo>
                <a:cubicBezTo>
                  <a:pt x="9650" y="12877"/>
                  <a:pt x="8723" y="11950"/>
                  <a:pt x="8723" y="10832"/>
                </a:cubicBezTo>
                <a:cubicBezTo>
                  <a:pt x="8723" y="9650"/>
                  <a:pt x="9650" y="8723"/>
                  <a:pt x="10832" y="8723"/>
                </a:cubicBezTo>
                <a:close/>
                <a:moveTo>
                  <a:pt x="14155" y="6678"/>
                </a:moveTo>
                <a:cubicBezTo>
                  <a:pt x="13740" y="6678"/>
                  <a:pt x="13388" y="7030"/>
                  <a:pt x="13388" y="7445"/>
                </a:cubicBezTo>
                <a:cubicBezTo>
                  <a:pt x="13388" y="7860"/>
                  <a:pt x="13740" y="8212"/>
                  <a:pt x="14155" y="8212"/>
                </a:cubicBezTo>
                <a:cubicBezTo>
                  <a:pt x="14570" y="8212"/>
                  <a:pt x="14922" y="7860"/>
                  <a:pt x="14922" y="7445"/>
                </a:cubicBezTo>
                <a:cubicBezTo>
                  <a:pt x="14922" y="7030"/>
                  <a:pt x="14570" y="6678"/>
                  <a:pt x="14155" y="6678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078;p32">
            <a:extLst>
              <a:ext uri="{FF2B5EF4-FFF2-40B4-BE49-F238E27FC236}">
                <a16:creationId xmlns:a16="http://schemas.microsoft.com/office/drawing/2014/main" id="{87AF9F5F-85EB-4F44-B6BB-E5B6AD5060A5}"/>
              </a:ext>
            </a:extLst>
          </p:cNvPr>
          <p:cNvSpPr/>
          <p:nvPr/>
        </p:nvSpPr>
        <p:spPr>
          <a:xfrm>
            <a:off x="14587178" y="3622684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079;p32">
            <a:extLst>
              <a:ext uri="{FF2B5EF4-FFF2-40B4-BE49-F238E27FC236}">
                <a16:creationId xmlns:a16="http://schemas.microsoft.com/office/drawing/2014/main" id="{5C2E734A-0DF8-4524-8438-0A3AFED80441}"/>
              </a:ext>
            </a:extLst>
          </p:cNvPr>
          <p:cNvSpPr/>
          <p:nvPr/>
        </p:nvSpPr>
        <p:spPr>
          <a:xfrm>
            <a:off x="14587178" y="4867046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0A7F29-0123-4872-915F-CE69CF003A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68783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EF64114-92F0-4C75-8AB0-A3C920BC55B0}"/>
              </a:ext>
            </a:extLst>
          </p:cNvPr>
          <p:cNvSpPr/>
          <p:nvPr/>
        </p:nvSpPr>
        <p:spPr>
          <a:xfrm>
            <a:off x="3505585" y="1703070"/>
            <a:ext cx="5286869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550C2-4076-4FA8-8D0A-83F0719F1DDE}"/>
              </a:ext>
            </a:extLst>
          </p:cNvPr>
          <p:cNvSpPr/>
          <p:nvPr/>
        </p:nvSpPr>
        <p:spPr>
          <a:xfrm>
            <a:off x="3131180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33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46036D-1E24-4CE8-A68B-3B961296DB5A}"/>
              </a:ext>
            </a:extLst>
          </p:cNvPr>
          <p:cNvSpPr/>
          <p:nvPr/>
        </p:nvSpPr>
        <p:spPr>
          <a:xfrm>
            <a:off x="19435482" y="581114"/>
            <a:ext cx="151111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254;p4">
            <a:extLst>
              <a:ext uri="{FF2B5EF4-FFF2-40B4-BE49-F238E27FC236}">
                <a16:creationId xmlns:a16="http://schemas.microsoft.com/office/drawing/2014/main" id="{6262FB0F-D722-488E-A825-E5604B15F84D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0" name="Google Shape;254;p4">
            <a:extLst>
              <a:ext uri="{FF2B5EF4-FFF2-40B4-BE49-F238E27FC236}">
                <a16:creationId xmlns:a16="http://schemas.microsoft.com/office/drawing/2014/main" id="{4302511B-6E0F-4230-98EE-186B5462594C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9C00F49E-9453-4043-B5A4-9CE0349415E8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2" name="Google Shape;254;p4">
            <a:extLst>
              <a:ext uri="{FF2B5EF4-FFF2-40B4-BE49-F238E27FC236}">
                <a16:creationId xmlns:a16="http://schemas.microsoft.com/office/drawing/2014/main" id="{6D0B1BBF-539F-439A-B050-1CEEEC056BCF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D83D05DF-04C9-41B2-BA8A-8594C336E94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00EB7DA9-52E4-421C-933A-6C1A17ECCC8C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8C4134D6-ABA8-42C1-B260-483656CCD02F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6" name="Google Shape;254;p4">
            <a:extLst>
              <a:ext uri="{FF2B5EF4-FFF2-40B4-BE49-F238E27FC236}">
                <a16:creationId xmlns:a16="http://schemas.microsoft.com/office/drawing/2014/main" id="{93673EBA-9E68-4963-B878-01DA272C6B66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EBD794C3-B810-417F-9771-7AF27057950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06F9E9-A719-4C97-B4CB-984AE88296BC}"/>
              </a:ext>
            </a:extLst>
          </p:cNvPr>
          <p:cNvSpPr/>
          <p:nvPr/>
        </p:nvSpPr>
        <p:spPr>
          <a:xfrm>
            <a:off x="11453669" y="2384659"/>
            <a:ext cx="3622735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5;p1">
            <a:extLst>
              <a:ext uri="{FF2B5EF4-FFF2-40B4-BE49-F238E27FC236}">
                <a16:creationId xmlns:a16="http://schemas.microsoft.com/office/drawing/2014/main" id="{764E7669-BA28-4DD9-85E0-A315D63F8416}"/>
              </a:ext>
            </a:extLst>
          </p:cNvPr>
          <p:cNvSpPr txBox="1"/>
          <p:nvPr/>
        </p:nvSpPr>
        <p:spPr>
          <a:xfrm>
            <a:off x="11523134" y="1765920"/>
            <a:ext cx="11219243" cy="224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Success with Our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68" name="Google Shape;1068;p32">
            <a:extLst>
              <a:ext uri="{FF2B5EF4-FFF2-40B4-BE49-F238E27FC236}">
                <a16:creationId xmlns:a16="http://schemas.microsoft.com/office/drawing/2014/main" id="{0724FA07-1378-47B8-BED2-AC7CC9B0C20E}"/>
              </a:ext>
            </a:extLst>
          </p:cNvPr>
          <p:cNvSpPr txBox="1"/>
          <p:nvPr/>
        </p:nvSpPr>
        <p:spPr>
          <a:xfrm>
            <a:off x="4070587" y="2695805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69" name="Google Shape;1069;p32">
            <a:extLst>
              <a:ext uri="{FF2B5EF4-FFF2-40B4-BE49-F238E27FC236}">
                <a16:creationId xmlns:a16="http://schemas.microsoft.com/office/drawing/2014/main" id="{A1C0C0DE-D8A3-4AED-82AC-ED97A32BDEEC}"/>
              </a:ext>
            </a:extLst>
          </p:cNvPr>
          <p:cNvSpPr txBox="1"/>
          <p:nvPr/>
        </p:nvSpPr>
        <p:spPr>
          <a:xfrm>
            <a:off x="2686371" y="2152706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Phone</a:t>
            </a:r>
            <a:endParaRPr dirty="0">
              <a:latin typeface="Lato Black" panose="020F0A02020204030203" pitchFamily="34" charset="0"/>
            </a:endParaRPr>
          </a:p>
        </p:txBody>
      </p:sp>
      <p:sp>
        <p:nvSpPr>
          <p:cNvPr id="70" name="Google Shape;1070;p32">
            <a:extLst>
              <a:ext uri="{FF2B5EF4-FFF2-40B4-BE49-F238E27FC236}">
                <a16:creationId xmlns:a16="http://schemas.microsoft.com/office/drawing/2014/main" id="{37C4FB66-D7CE-4CCB-86DC-39A2AF0DBD81}"/>
              </a:ext>
            </a:extLst>
          </p:cNvPr>
          <p:cNvSpPr txBox="1"/>
          <p:nvPr/>
        </p:nvSpPr>
        <p:spPr>
          <a:xfrm>
            <a:off x="4070587" y="5495872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1" name="Google Shape;1071;p32">
            <a:extLst>
              <a:ext uri="{FF2B5EF4-FFF2-40B4-BE49-F238E27FC236}">
                <a16:creationId xmlns:a16="http://schemas.microsoft.com/office/drawing/2014/main" id="{9BF0F483-6F61-4CD9-844F-9EA98FF032EE}"/>
              </a:ext>
            </a:extLst>
          </p:cNvPr>
          <p:cNvSpPr txBox="1"/>
          <p:nvPr/>
        </p:nvSpPr>
        <p:spPr>
          <a:xfrm>
            <a:off x="2622156" y="5018855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Email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2" name="Google Shape;1072;p32">
            <a:extLst>
              <a:ext uri="{FF2B5EF4-FFF2-40B4-BE49-F238E27FC236}">
                <a16:creationId xmlns:a16="http://schemas.microsoft.com/office/drawing/2014/main" id="{52348642-DFC1-4BE1-9B19-F13E58C4497E}"/>
              </a:ext>
            </a:extLst>
          </p:cNvPr>
          <p:cNvSpPr txBox="1"/>
          <p:nvPr/>
        </p:nvSpPr>
        <p:spPr>
          <a:xfrm>
            <a:off x="4063248" y="8345675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3" name="Google Shape;1073;p32">
            <a:extLst>
              <a:ext uri="{FF2B5EF4-FFF2-40B4-BE49-F238E27FC236}">
                <a16:creationId xmlns:a16="http://schemas.microsoft.com/office/drawing/2014/main" id="{58C45917-EAD6-4358-8369-2306A2C7DE7B}"/>
              </a:ext>
            </a:extLst>
          </p:cNvPr>
          <p:cNvSpPr txBox="1"/>
          <p:nvPr/>
        </p:nvSpPr>
        <p:spPr>
          <a:xfrm>
            <a:off x="2673176" y="7797507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Address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4" name="Google Shape;1074;p32">
            <a:extLst>
              <a:ext uri="{FF2B5EF4-FFF2-40B4-BE49-F238E27FC236}">
                <a16:creationId xmlns:a16="http://schemas.microsoft.com/office/drawing/2014/main" id="{BD205473-23E2-44FE-8008-E66F7C18C855}"/>
              </a:ext>
            </a:extLst>
          </p:cNvPr>
          <p:cNvSpPr txBox="1"/>
          <p:nvPr/>
        </p:nvSpPr>
        <p:spPr>
          <a:xfrm>
            <a:off x="4063247" y="11104113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5" name="Google Shape;1075;p32">
            <a:extLst>
              <a:ext uri="{FF2B5EF4-FFF2-40B4-BE49-F238E27FC236}">
                <a16:creationId xmlns:a16="http://schemas.microsoft.com/office/drawing/2014/main" id="{0941B4E0-37EB-4860-9152-7EE5E2AA5D82}"/>
              </a:ext>
            </a:extLst>
          </p:cNvPr>
          <p:cNvSpPr txBox="1"/>
          <p:nvPr/>
        </p:nvSpPr>
        <p:spPr>
          <a:xfrm>
            <a:off x="2618981" y="10595483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Website</a:t>
            </a:r>
            <a:endParaRPr sz="1800" b="0" i="0" u="none" strike="noStrike" cap="none" dirty="0">
              <a:solidFill>
                <a:schemeClr val="lt1"/>
              </a:solidFill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3D6BF021-CCBD-4138-9D82-42822ECB0E0F}"/>
              </a:ext>
            </a:extLst>
          </p:cNvPr>
          <p:cNvSpPr txBox="1"/>
          <p:nvPr/>
        </p:nvSpPr>
        <p:spPr>
          <a:xfrm>
            <a:off x="15485505" y="9866908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79" name="Google Shape;1076;p32">
            <a:extLst>
              <a:ext uri="{FF2B5EF4-FFF2-40B4-BE49-F238E27FC236}">
                <a16:creationId xmlns:a16="http://schemas.microsoft.com/office/drawing/2014/main" id="{6862A6A0-8179-4756-8ECD-5C060347FFCA}"/>
              </a:ext>
            </a:extLst>
          </p:cNvPr>
          <p:cNvSpPr/>
          <p:nvPr/>
        </p:nvSpPr>
        <p:spPr>
          <a:xfrm>
            <a:off x="2087936" y="10917482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77;p32">
            <a:extLst>
              <a:ext uri="{FF2B5EF4-FFF2-40B4-BE49-F238E27FC236}">
                <a16:creationId xmlns:a16="http://schemas.microsoft.com/office/drawing/2014/main" id="{C1300794-69F0-49E2-B5F4-AA59438C00F8}"/>
              </a:ext>
            </a:extLst>
          </p:cNvPr>
          <p:cNvSpPr/>
          <p:nvPr/>
        </p:nvSpPr>
        <p:spPr>
          <a:xfrm>
            <a:off x="2076447" y="7027976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2142" y="4505"/>
                </a:moveTo>
                <a:lnTo>
                  <a:pt x="9458" y="4505"/>
                </a:lnTo>
                <a:cubicBezTo>
                  <a:pt x="8883" y="4505"/>
                  <a:pt x="8659" y="4537"/>
                  <a:pt x="8212" y="4537"/>
                </a:cubicBezTo>
                <a:cubicBezTo>
                  <a:pt x="6007" y="4633"/>
                  <a:pt x="4729" y="5847"/>
                  <a:pt x="4569" y="7988"/>
                </a:cubicBezTo>
                <a:lnTo>
                  <a:pt x="4537" y="8787"/>
                </a:lnTo>
                <a:cubicBezTo>
                  <a:pt x="4505" y="9075"/>
                  <a:pt x="4505" y="9394"/>
                  <a:pt x="4505" y="10033"/>
                </a:cubicBezTo>
                <a:lnTo>
                  <a:pt x="4505" y="12366"/>
                </a:lnTo>
                <a:cubicBezTo>
                  <a:pt x="4505" y="12781"/>
                  <a:pt x="4537" y="13005"/>
                  <a:pt x="4537" y="13388"/>
                </a:cubicBezTo>
                <a:cubicBezTo>
                  <a:pt x="4665" y="15689"/>
                  <a:pt x="5911" y="16935"/>
                  <a:pt x="8212" y="17063"/>
                </a:cubicBezTo>
                <a:lnTo>
                  <a:pt x="9138" y="17095"/>
                </a:lnTo>
                <a:cubicBezTo>
                  <a:pt x="9490" y="17095"/>
                  <a:pt x="9969" y="17095"/>
                  <a:pt x="10832" y="17095"/>
                </a:cubicBezTo>
                <a:lnTo>
                  <a:pt x="12366" y="17095"/>
                </a:lnTo>
                <a:cubicBezTo>
                  <a:pt x="12781" y="17095"/>
                  <a:pt x="13005" y="17063"/>
                  <a:pt x="13388" y="17063"/>
                </a:cubicBezTo>
                <a:cubicBezTo>
                  <a:pt x="15689" y="16935"/>
                  <a:pt x="16935" y="15689"/>
                  <a:pt x="17063" y="13388"/>
                </a:cubicBezTo>
                <a:lnTo>
                  <a:pt x="17095" y="12462"/>
                </a:lnTo>
                <a:cubicBezTo>
                  <a:pt x="17095" y="12110"/>
                  <a:pt x="17095" y="11631"/>
                  <a:pt x="17095" y="10832"/>
                </a:cubicBezTo>
                <a:lnTo>
                  <a:pt x="17095" y="9234"/>
                </a:lnTo>
                <a:cubicBezTo>
                  <a:pt x="17095" y="8819"/>
                  <a:pt x="17063" y="8595"/>
                  <a:pt x="17063" y="8212"/>
                </a:cubicBezTo>
                <a:cubicBezTo>
                  <a:pt x="16967" y="6007"/>
                  <a:pt x="15753" y="4729"/>
                  <a:pt x="13612" y="4569"/>
                </a:cubicBezTo>
                <a:lnTo>
                  <a:pt x="13069" y="4537"/>
                </a:lnTo>
                <a:cubicBezTo>
                  <a:pt x="12781" y="4537"/>
                  <a:pt x="12557" y="4505"/>
                  <a:pt x="12142" y="4505"/>
                </a:cubicBezTo>
                <a:close/>
                <a:moveTo>
                  <a:pt x="13324" y="5688"/>
                </a:moveTo>
                <a:cubicBezTo>
                  <a:pt x="15050" y="5751"/>
                  <a:pt x="15849" y="6582"/>
                  <a:pt x="15912" y="8276"/>
                </a:cubicBezTo>
                <a:lnTo>
                  <a:pt x="15944" y="8915"/>
                </a:lnTo>
                <a:cubicBezTo>
                  <a:pt x="15944" y="9170"/>
                  <a:pt x="15944" y="9490"/>
                  <a:pt x="15944" y="10001"/>
                </a:cubicBezTo>
                <a:lnTo>
                  <a:pt x="15944" y="12142"/>
                </a:lnTo>
                <a:cubicBezTo>
                  <a:pt x="15944" y="12685"/>
                  <a:pt x="15944" y="12909"/>
                  <a:pt x="15912" y="13324"/>
                </a:cubicBezTo>
                <a:cubicBezTo>
                  <a:pt x="15849" y="15018"/>
                  <a:pt x="15050" y="15849"/>
                  <a:pt x="13324" y="15912"/>
                </a:cubicBezTo>
                <a:lnTo>
                  <a:pt x="12781" y="15944"/>
                </a:lnTo>
                <a:cubicBezTo>
                  <a:pt x="12525" y="15944"/>
                  <a:pt x="12206" y="15944"/>
                  <a:pt x="11599" y="15944"/>
                </a:cubicBezTo>
                <a:lnTo>
                  <a:pt x="9618" y="15944"/>
                </a:lnTo>
                <a:cubicBezTo>
                  <a:pt x="8979" y="15944"/>
                  <a:pt x="8723" y="15944"/>
                  <a:pt x="8276" y="15912"/>
                </a:cubicBezTo>
                <a:cubicBezTo>
                  <a:pt x="6614" y="15849"/>
                  <a:pt x="5815" y="15082"/>
                  <a:pt x="5688" y="13516"/>
                </a:cubicBezTo>
                <a:lnTo>
                  <a:pt x="5656" y="12845"/>
                </a:lnTo>
                <a:cubicBezTo>
                  <a:pt x="5656" y="12525"/>
                  <a:pt x="5656" y="12174"/>
                  <a:pt x="5656" y="11439"/>
                </a:cubicBezTo>
                <a:lnTo>
                  <a:pt x="5656" y="9490"/>
                </a:lnTo>
                <a:cubicBezTo>
                  <a:pt x="5656" y="8915"/>
                  <a:pt x="5656" y="8691"/>
                  <a:pt x="5688" y="8276"/>
                </a:cubicBezTo>
                <a:cubicBezTo>
                  <a:pt x="5751" y="6646"/>
                  <a:pt x="6486" y="5815"/>
                  <a:pt x="8084" y="5688"/>
                </a:cubicBezTo>
                <a:lnTo>
                  <a:pt x="8499" y="5688"/>
                </a:lnTo>
                <a:cubicBezTo>
                  <a:pt x="8883" y="5656"/>
                  <a:pt x="9170" y="5656"/>
                  <a:pt x="9969" y="5656"/>
                </a:cubicBezTo>
                <a:lnTo>
                  <a:pt x="12174" y="5656"/>
                </a:lnTo>
                <a:cubicBezTo>
                  <a:pt x="12685" y="5656"/>
                  <a:pt x="12909" y="5656"/>
                  <a:pt x="13324" y="5688"/>
                </a:cubicBezTo>
                <a:close/>
                <a:moveTo>
                  <a:pt x="10832" y="7573"/>
                </a:moveTo>
                <a:cubicBezTo>
                  <a:pt x="9043" y="7573"/>
                  <a:pt x="7573" y="9043"/>
                  <a:pt x="7573" y="10832"/>
                </a:cubicBezTo>
                <a:cubicBezTo>
                  <a:pt x="7573" y="12589"/>
                  <a:pt x="9043" y="14027"/>
                  <a:pt x="10832" y="14027"/>
                </a:cubicBezTo>
                <a:cubicBezTo>
                  <a:pt x="12589" y="14027"/>
                  <a:pt x="14027" y="12557"/>
                  <a:pt x="14027" y="10832"/>
                </a:cubicBezTo>
                <a:cubicBezTo>
                  <a:pt x="14027" y="9043"/>
                  <a:pt x="12557" y="7573"/>
                  <a:pt x="10832" y="7573"/>
                </a:cubicBezTo>
                <a:close/>
                <a:moveTo>
                  <a:pt x="10832" y="8723"/>
                </a:moveTo>
                <a:cubicBezTo>
                  <a:pt x="11950" y="8723"/>
                  <a:pt x="12877" y="9650"/>
                  <a:pt x="12877" y="10832"/>
                </a:cubicBezTo>
                <a:cubicBezTo>
                  <a:pt x="12877" y="11950"/>
                  <a:pt x="11982" y="12877"/>
                  <a:pt x="10832" y="12877"/>
                </a:cubicBezTo>
                <a:cubicBezTo>
                  <a:pt x="9650" y="12877"/>
                  <a:pt x="8723" y="11950"/>
                  <a:pt x="8723" y="10832"/>
                </a:cubicBezTo>
                <a:cubicBezTo>
                  <a:pt x="8723" y="9650"/>
                  <a:pt x="9650" y="8723"/>
                  <a:pt x="10832" y="8723"/>
                </a:cubicBezTo>
                <a:close/>
                <a:moveTo>
                  <a:pt x="14155" y="6678"/>
                </a:moveTo>
                <a:cubicBezTo>
                  <a:pt x="13740" y="6678"/>
                  <a:pt x="13388" y="7030"/>
                  <a:pt x="13388" y="7445"/>
                </a:cubicBezTo>
                <a:cubicBezTo>
                  <a:pt x="13388" y="7860"/>
                  <a:pt x="13740" y="8212"/>
                  <a:pt x="14155" y="8212"/>
                </a:cubicBezTo>
                <a:cubicBezTo>
                  <a:pt x="14570" y="8212"/>
                  <a:pt x="14922" y="7860"/>
                  <a:pt x="14922" y="7445"/>
                </a:cubicBezTo>
                <a:cubicBezTo>
                  <a:pt x="14922" y="7030"/>
                  <a:pt x="14570" y="6678"/>
                  <a:pt x="14155" y="6678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078;p32">
            <a:extLst>
              <a:ext uri="{FF2B5EF4-FFF2-40B4-BE49-F238E27FC236}">
                <a16:creationId xmlns:a16="http://schemas.microsoft.com/office/drawing/2014/main" id="{3A844D94-A09B-48AE-8CC4-A1BD7B68DB72}"/>
              </a:ext>
            </a:extLst>
          </p:cNvPr>
          <p:cNvSpPr/>
          <p:nvPr/>
        </p:nvSpPr>
        <p:spPr>
          <a:xfrm>
            <a:off x="2076447" y="8350548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079;p32">
            <a:extLst>
              <a:ext uri="{FF2B5EF4-FFF2-40B4-BE49-F238E27FC236}">
                <a16:creationId xmlns:a16="http://schemas.microsoft.com/office/drawing/2014/main" id="{85BB618E-8EEF-4D9B-80CE-E9695E707E43}"/>
              </a:ext>
            </a:extLst>
          </p:cNvPr>
          <p:cNvSpPr/>
          <p:nvPr/>
        </p:nvSpPr>
        <p:spPr>
          <a:xfrm>
            <a:off x="2076447" y="9594910"/>
            <a:ext cx="825194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FEC9F4-07CF-48A5-B225-7B8B076DB063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90159F5-334A-41B8-8B24-9E11815B57B2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3B0ECE2-BD40-4FB8-B5EC-BA5CC4ACC0F6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9B53F59-F718-49FB-8C19-9D8B7DBCC984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43F8EC-6E1B-4EE5-92E3-8E9AF7E72E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2789F-EB9F-48BA-959B-62AF34206C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99595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587D413-7C0D-417B-932D-99C9C5671C5F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142B4-2627-4FE1-954F-68413C358AE5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34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9847D9F0-DADF-4684-A7DC-17F424306690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D4ECF3-4CB4-4178-B6E5-26749946DFCB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B866AD-FF2E-43D0-889D-283CBF44F352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AFE30D-4361-4FB6-83E3-1024DAEE7B5A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0109F0-9C60-4B3B-9103-A07E66234F92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46036D-1E24-4CE8-A68B-3B961296DB5A}"/>
              </a:ext>
            </a:extLst>
          </p:cNvPr>
          <p:cNvSpPr/>
          <p:nvPr/>
        </p:nvSpPr>
        <p:spPr>
          <a:xfrm>
            <a:off x="19435482" y="581114"/>
            <a:ext cx="1511115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254;p4">
            <a:extLst>
              <a:ext uri="{FF2B5EF4-FFF2-40B4-BE49-F238E27FC236}">
                <a16:creationId xmlns:a16="http://schemas.microsoft.com/office/drawing/2014/main" id="{6262FB0F-D722-488E-A825-E5604B15F84D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0" name="Google Shape;254;p4">
            <a:extLst>
              <a:ext uri="{FF2B5EF4-FFF2-40B4-BE49-F238E27FC236}">
                <a16:creationId xmlns:a16="http://schemas.microsoft.com/office/drawing/2014/main" id="{4302511B-6E0F-4230-98EE-186B5462594C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9C00F49E-9453-4043-B5A4-9CE0349415E8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2" name="Google Shape;254;p4">
            <a:extLst>
              <a:ext uri="{FF2B5EF4-FFF2-40B4-BE49-F238E27FC236}">
                <a16:creationId xmlns:a16="http://schemas.microsoft.com/office/drawing/2014/main" id="{6D0B1BBF-539F-439A-B050-1CEEEC056BCF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D83D05DF-04C9-41B2-BA8A-8594C336E94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00EB7DA9-52E4-421C-933A-6C1A17ECCC8C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8C4134D6-ABA8-42C1-B260-483656CCD02F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rgbClr val="7F7F7F"/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rgbClr val="7F7F7F"/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6" name="Google Shape;254;p4">
            <a:extLst>
              <a:ext uri="{FF2B5EF4-FFF2-40B4-BE49-F238E27FC236}">
                <a16:creationId xmlns:a16="http://schemas.microsoft.com/office/drawing/2014/main" id="{93673EBA-9E68-4963-B878-01DA272C6B66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EBD794C3-B810-417F-9771-7AF270579506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06F9E9-A719-4C97-B4CB-984AE88296BC}"/>
              </a:ext>
            </a:extLst>
          </p:cNvPr>
          <p:cNvSpPr/>
          <p:nvPr/>
        </p:nvSpPr>
        <p:spPr>
          <a:xfrm>
            <a:off x="5783299" y="2645700"/>
            <a:ext cx="3622735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5;p1">
            <a:extLst>
              <a:ext uri="{FF2B5EF4-FFF2-40B4-BE49-F238E27FC236}">
                <a16:creationId xmlns:a16="http://schemas.microsoft.com/office/drawing/2014/main" id="{764E7669-BA28-4DD9-85E0-A315D63F8416}"/>
              </a:ext>
            </a:extLst>
          </p:cNvPr>
          <p:cNvSpPr txBox="1"/>
          <p:nvPr/>
        </p:nvSpPr>
        <p:spPr>
          <a:xfrm>
            <a:off x="5852764" y="2026961"/>
            <a:ext cx="11219243" cy="224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Success with Our University</a:t>
            </a:r>
            <a:endParaRPr sz="7400" dirty="0">
              <a:latin typeface="Lora" pitchFamily="2" charset="0"/>
            </a:endParaRPr>
          </a:p>
        </p:txBody>
      </p:sp>
      <p:sp>
        <p:nvSpPr>
          <p:cNvPr id="68" name="Google Shape;1068;p32">
            <a:extLst>
              <a:ext uri="{FF2B5EF4-FFF2-40B4-BE49-F238E27FC236}">
                <a16:creationId xmlns:a16="http://schemas.microsoft.com/office/drawing/2014/main" id="{0724FA07-1378-47B8-BED2-AC7CC9B0C20E}"/>
              </a:ext>
            </a:extLst>
          </p:cNvPr>
          <p:cNvSpPr txBox="1"/>
          <p:nvPr/>
        </p:nvSpPr>
        <p:spPr>
          <a:xfrm>
            <a:off x="16340050" y="2695805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69" name="Google Shape;1069;p32">
            <a:extLst>
              <a:ext uri="{FF2B5EF4-FFF2-40B4-BE49-F238E27FC236}">
                <a16:creationId xmlns:a16="http://schemas.microsoft.com/office/drawing/2014/main" id="{A1C0C0DE-D8A3-4AED-82AC-ED97A32BDEEC}"/>
              </a:ext>
            </a:extLst>
          </p:cNvPr>
          <p:cNvSpPr txBox="1"/>
          <p:nvPr/>
        </p:nvSpPr>
        <p:spPr>
          <a:xfrm>
            <a:off x="14955834" y="2152706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Phone</a:t>
            </a:r>
            <a:endParaRPr dirty="0">
              <a:latin typeface="Lato Black" panose="020F0A02020204030203" pitchFamily="34" charset="0"/>
            </a:endParaRPr>
          </a:p>
        </p:txBody>
      </p:sp>
      <p:sp>
        <p:nvSpPr>
          <p:cNvPr id="70" name="Google Shape;1070;p32">
            <a:extLst>
              <a:ext uri="{FF2B5EF4-FFF2-40B4-BE49-F238E27FC236}">
                <a16:creationId xmlns:a16="http://schemas.microsoft.com/office/drawing/2014/main" id="{37C4FB66-D7CE-4CCB-86DC-39A2AF0DBD81}"/>
              </a:ext>
            </a:extLst>
          </p:cNvPr>
          <p:cNvSpPr txBox="1"/>
          <p:nvPr/>
        </p:nvSpPr>
        <p:spPr>
          <a:xfrm>
            <a:off x="16340050" y="5495872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1" name="Google Shape;1071;p32">
            <a:extLst>
              <a:ext uri="{FF2B5EF4-FFF2-40B4-BE49-F238E27FC236}">
                <a16:creationId xmlns:a16="http://schemas.microsoft.com/office/drawing/2014/main" id="{9BF0F483-6F61-4CD9-844F-9EA98FF032EE}"/>
              </a:ext>
            </a:extLst>
          </p:cNvPr>
          <p:cNvSpPr txBox="1"/>
          <p:nvPr/>
        </p:nvSpPr>
        <p:spPr>
          <a:xfrm>
            <a:off x="14891619" y="5018855"/>
            <a:ext cx="2590959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Email</a:t>
            </a:r>
            <a:endParaRPr sz="1800" b="0" i="0" u="none" strike="noStrike" cap="none" dirty="0"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2" name="Google Shape;1072;p32">
            <a:extLst>
              <a:ext uri="{FF2B5EF4-FFF2-40B4-BE49-F238E27FC236}">
                <a16:creationId xmlns:a16="http://schemas.microsoft.com/office/drawing/2014/main" id="{52348642-DFC1-4BE1-9B19-F13E58C4497E}"/>
              </a:ext>
            </a:extLst>
          </p:cNvPr>
          <p:cNvSpPr txBox="1"/>
          <p:nvPr/>
        </p:nvSpPr>
        <p:spPr>
          <a:xfrm>
            <a:off x="16332711" y="8345675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3" name="Google Shape;1073;p32">
            <a:extLst>
              <a:ext uri="{FF2B5EF4-FFF2-40B4-BE49-F238E27FC236}">
                <a16:creationId xmlns:a16="http://schemas.microsoft.com/office/drawing/2014/main" id="{58C45917-EAD6-4358-8369-2306A2C7DE7B}"/>
              </a:ext>
            </a:extLst>
          </p:cNvPr>
          <p:cNvSpPr txBox="1"/>
          <p:nvPr/>
        </p:nvSpPr>
        <p:spPr>
          <a:xfrm>
            <a:off x="14942639" y="7797507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Address</a:t>
            </a:r>
            <a:endParaRPr sz="1800" b="0" i="0" u="none" strike="noStrike" cap="none" dirty="0"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4" name="Google Shape;1074;p32">
            <a:extLst>
              <a:ext uri="{FF2B5EF4-FFF2-40B4-BE49-F238E27FC236}">
                <a16:creationId xmlns:a16="http://schemas.microsoft.com/office/drawing/2014/main" id="{BD205473-23E2-44FE-8008-E66F7C18C855}"/>
              </a:ext>
            </a:extLst>
          </p:cNvPr>
          <p:cNvSpPr txBox="1"/>
          <p:nvPr/>
        </p:nvSpPr>
        <p:spPr>
          <a:xfrm>
            <a:off x="16332710" y="11104113"/>
            <a:ext cx="448878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latin typeface="Lato Regular" panose="020F0502020204030203" pitchFamily="34" charset="0"/>
                <a:ea typeface="Lato"/>
                <a:cs typeface="Lato"/>
                <a:sym typeface="Lato"/>
              </a:rPr>
              <a:t>Lorem Ipsum has been the industry's standard dummy text ever since the 1500s, </a:t>
            </a:r>
            <a:endParaRPr sz="2300" dirty="0">
              <a:latin typeface="Lato Regular" panose="020F0502020204030203" pitchFamily="34" charset="0"/>
            </a:endParaRPr>
          </a:p>
        </p:txBody>
      </p:sp>
      <p:sp>
        <p:nvSpPr>
          <p:cNvPr id="75" name="Google Shape;1075;p32">
            <a:extLst>
              <a:ext uri="{FF2B5EF4-FFF2-40B4-BE49-F238E27FC236}">
                <a16:creationId xmlns:a16="http://schemas.microsoft.com/office/drawing/2014/main" id="{0941B4E0-37EB-4860-9152-7EE5E2AA5D82}"/>
              </a:ext>
            </a:extLst>
          </p:cNvPr>
          <p:cNvSpPr txBox="1"/>
          <p:nvPr/>
        </p:nvSpPr>
        <p:spPr>
          <a:xfrm>
            <a:off x="14888444" y="10595483"/>
            <a:ext cx="3529152" cy="49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00" tIns="30100" rIns="30100" bIns="30100" anchor="t" anchorCtr="0">
            <a:spAutoFit/>
          </a:bodyPr>
          <a:lstStyle/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Lato Black" panose="020F0A02020204030203" pitchFamily="34" charset="0"/>
                <a:ea typeface="Playfair Display Regular"/>
                <a:cs typeface="Playfair Display Regular"/>
                <a:sym typeface="Playfair Display Regular"/>
              </a:rPr>
              <a:t>Website</a:t>
            </a:r>
            <a:endParaRPr sz="1800" b="0" i="0" u="none" strike="noStrike" cap="none" dirty="0">
              <a:latin typeface="Lato Black" panose="020F0A02020204030203" pitchFamily="34" charset="0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3D6BF021-CCBD-4138-9D82-42822ECB0E0F}"/>
              </a:ext>
            </a:extLst>
          </p:cNvPr>
          <p:cNvSpPr txBox="1"/>
          <p:nvPr/>
        </p:nvSpPr>
        <p:spPr>
          <a:xfrm>
            <a:off x="4027079" y="9900642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E7078A-7029-4EDB-952C-B5AC4094632E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1044;p31">
            <a:extLst>
              <a:ext uri="{FF2B5EF4-FFF2-40B4-BE49-F238E27FC236}">
                <a16:creationId xmlns:a16="http://schemas.microsoft.com/office/drawing/2014/main" id="{C1D7EA31-9398-48D1-AD8A-421A9E07162B}"/>
              </a:ext>
            </a:extLst>
          </p:cNvPr>
          <p:cNvSpPr/>
          <p:nvPr/>
        </p:nvSpPr>
        <p:spPr>
          <a:xfrm>
            <a:off x="14656944" y="10082789"/>
            <a:ext cx="884869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484" y="4505"/>
                </a:moveTo>
                <a:lnTo>
                  <a:pt x="11727" y="4505"/>
                </a:lnTo>
                <a:cubicBezTo>
                  <a:pt x="9905" y="4505"/>
                  <a:pt x="9075" y="5272"/>
                  <a:pt x="9011" y="6774"/>
                </a:cubicBezTo>
                <a:lnTo>
                  <a:pt x="9011" y="9011"/>
                </a:lnTo>
                <a:lnTo>
                  <a:pt x="7221" y="9011"/>
                </a:lnTo>
                <a:lnTo>
                  <a:pt x="7221" y="10832"/>
                </a:lnTo>
                <a:lnTo>
                  <a:pt x="9011" y="10832"/>
                </a:lnTo>
                <a:lnTo>
                  <a:pt x="9011" y="17095"/>
                </a:lnTo>
                <a:lnTo>
                  <a:pt x="11695" y="17095"/>
                </a:lnTo>
                <a:lnTo>
                  <a:pt x="11695" y="10832"/>
                </a:lnTo>
                <a:lnTo>
                  <a:pt x="13292" y="10832"/>
                </a:lnTo>
                <a:lnTo>
                  <a:pt x="13484" y="9011"/>
                </a:lnTo>
                <a:lnTo>
                  <a:pt x="11695" y="9011"/>
                </a:lnTo>
                <a:lnTo>
                  <a:pt x="11695" y="7924"/>
                </a:lnTo>
                <a:cubicBezTo>
                  <a:pt x="11695" y="7445"/>
                  <a:pt x="11759" y="7253"/>
                  <a:pt x="12174" y="7221"/>
                </a:cubicBezTo>
                <a:lnTo>
                  <a:pt x="13484" y="7221"/>
                </a:lnTo>
                <a:lnTo>
                  <a:pt x="13484" y="4505"/>
                </a:ln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50" name="Google Shape;1045;p31">
            <a:extLst>
              <a:ext uri="{FF2B5EF4-FFF2-40B4-BE49-F238E27FC236}">
                <a16:creationId xmlns:a16="http://schemas.microsoft.com/office/drawing/2014/main" id="{0D888D0A-9BAA-40AB-94BD-EE5FF1BF8566}"/>
              </a:ext>
            </a:extLst>
          </p:cNvPr>
          <p:cNvSpPr/>
          <p:nvPr/>
        </p:nvSpPr>
        <p:spPr>
          <a:xfrm>
            <a:off x="10295515" y="10082789"/>
            <a:ext cx="884869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2142" y="4505"/>
                </a:moveTo>
                <a:lnTo>
                  <a:pt x="9458" y="4505"/>
                </a:lnTo>
                <a:cubicBezTo>
                  <a:pt x="8883" y="4505"/>
                  <a:pt x="8659" y="4537"/>
                  <a:pt x="8212" y="4537"/>
                </a:cubicBezTo>
                <a:cubicBezTo>
                  <a:pt x="6007" y="4633"/>
                  <a:pt x="4729" y="5847"/>
                  <a:pt x="4569" y="7988"/>
                </a:cubicBezTo>
                <a:lnTo>
                  <a:pt x="4537" y="8787"/>
                </a:lnTo>
                <a:cubicBezTo>
                  <a:pt x="4505" y="9075"/>
                  <a:pt x="4505" y="9394"/>
                  <a:pt x="4505" y="10033"/>
                </a:cubicBezTo>
                <a:lnTo>
                  <a:pt x="4505" y="12366"/>
                </a:lnTo>
                <a:cubicBezTo>
                  <a:pt x="4505" y="12781"/>
                  <a:pt x="4537" y="13005"/>
                  <a:pt x="4537" y="13388"/>
                </a:cubicBezTo>
                <a:cubicBezTo>
                  <a:pt x="4665" y="15689"/>
                  <a:pt x="5911" y="16935"/>
                  <a:pt x="8212" y="17063"/>
                </a:cubicBezTo>
                <a:lnTo>
                  <a:pt x="9138" y="17095"/>
                </a:lnTo>
                <a:cubicBezTo>
                  <a:pt x="9490" y="17095"/>
                  <a:pt x="9969" y="17095"/>
                  <a:pt x="10832" y="17095"/>
                </a:cubicBezTo>
                <a:lnTo>
                  <a:pt x="12366" y="17095"/>
                </a:lnTo>
                <a:cubicBezTo>
                  <a:pt x="12781" y="17095"/>
                  <a:pt x="13005" y="17063"/>
                  <a:pt x="13388" y="17063"/>
                </a:cubicBezTo>
                <a:cubicBezTo>
                  <a:pt x="15689" y="16935"/>
                  <a:pt x="16935" y="15689"/>
                  <a:pt x="17063" y="13388"/>
                </a:cubicBezTo>
                <a:lnTo>
                  <a:pt x="17095" y="12462"/>
                </a:lnTo>
                <a:cubicBezTo>
                  <a:pt x="17095" y="12110"/>
                  <a:pt x="17095" y="11631"/>
                  <a:pt x="17095" y="10832"/>
                </a:cubicBezTo>
                <a:lnTo>
                  <a:pt x="17095" y="9234"/>
                </a:lnTo>
                <a:cubicBezTo>
                  <a:pt x="17095" y="8819"/>
                  <a:pt x="17063" y="8595"/>
                  <a:pt x="17063" y="8212"/>
                </a:cubicBezTo>
                <a:cubicBezTo>
                  <a:pt x="16967" y="6007"/>
                  <a:pt x="15753" y="4729"/>
                  <a:pt x="13612" y="4569"/>
                </a:cubicBezTo>
                <a:lnTo>
                  <a:pt x="13069" y="4537"/>
                </a:lnTo>
                <a:cubicBezTo>
                  <a:pt x="12781" y="4537"/>
                  <a:pt x="12557" y="4505"/>
                  <a:pt x="12142" y="4505"/>
                </a:cubicBezTo>
                <a:close/>
                <a:moveTo>
                  <a:pt x="13324" y="5688"/>
                </a:moveTo>
                <a:cubicBezTo>
                  <a:pt x="15050" y="5751"/>
                  <a:pt x="15849" y="6582"/>
                  <a:pt x="15912" y="8276"/>
                </a:cubicBezTo>
                <a:lnTo>
                  <a:pt x="15944" y="8915"/>
                </a:lnTo>
                <a:cubicBezTo>
                  <a:pt x="15944" y="9170"/>
                  <a:pt x="15944" y="9490"/>
                  <a:pt x="15944" y="10001"/>
                </a:cubicBezTo>
                <a:lnTo>
                  <a:pt x="15944" y="12142"/>
                </a:lnTo>
                <a:cubicBezTo>
                  <a:pt x="15944" y="12685"/>
                  <a:pt x="15944" y="12909"/>
                  <a:pt x="15912" y="13324"/>
                </a:cubicBezTo>
                <a:cubicBezTo>
                  <a:pt x="15849" y="15018"/>
                  <a:pt x="15050" y="15849"/>
                  <a:pt x="13324" y="15912"/>
                </a:cubicBezTo>
                <a:lnTo>
                  <a:pt x="12781" y="15944"/>
                </a:lnTo>
                <a:cubicBezTo>
                  <a:pt x="12525" y="15944"/>
                  <a:pt x="12206" y="15944"/>
                  <a:pt x="11599" y="15944"/>
                </a:cubicBezTo>
                <a:lnTo>
                  <a:pt x="9618" y="15944"/>
                </a:lnTo>
                <a:cubicBezTo>
                  <a:pt x="8979" y="15944"/>
                  <a:pt x="8723" y="15944"/>
                  <a:pt x="8276" y="15912"/>
                </a:cubicBezTo>
                <a:cubicBezTo>
                  <a:pt x="6614" y="15849"/>
                  <a:pt x="5815" y="15082"/>
                  <a:pt x="5688" y="13516"/>
                </a:cubicBezTo>
                <a:lnTo>
                  <a:pt x="5656" y="12845"/>
                </a:lnTo>
                <a:cubicBezTo>
                  <a:pt x="5656" y="12525"/>
                  <a:pt x="5656" y="12174"/>
                  <a:pt x="5656" y="11439"/>
                </a:cubicBezTo>
                <a:lnTo>
                  <a:pt x="5656" y="9490"/>
                </a:lnTo>
                <a:cubicBezTo>
                  <a:pt x="5656" y="8915"/>
                  <a:pt x="5656" y="8691"/>
                  <a:pt x="5688" y="8276"/>
                </a:cubicBezTo>
                <a:cubicBezTo>
                  <a:pt x="5751" y="6646"/>
                  <a:pt x="6486" y="5815"/>
                  <a:pt x="8084" y="5688"/>
                </a:cubicBezTo>
                <a:lnTo>
                  <a:pt x="8499" y="5688"/>
                </a:lnTo>
                <a:cubicBezTo>
                  <a:pt x="8883" y="5656"/>
                  <a:pt x="9170" y="5656"/>
                  <a:pt x="9969" y="5656"/>
                </a:cubicBezTo>
                <a:lnTo>
                  <a:pt x="12174" y="5656"/>
                </a:lnTo>
                <a:cubicBezTo>
                  <a:pt x="12685" y="5656"/>
                  <a:pt x="12909" y="5656"/>
                  <a:pt x="13324" y="5688"/>
                </a:cubicBezTo>
                <a:close/>
                <a:moveTo>
                  <a:pt x="10832" y="7573"/>
                </a:moveTo>
                <a:cubicBezTo>
                  <a:pt x="9043" y="7573"/>
                  <a:pt x="7573" y="9043"/>
                  <a:pt x="7573" y="10832"/>
                </a:cubicBezTo>
                <a:cubicBezTo>
                  <a:pt x="7573" y="12589"/>
                  <a:pt x="9043" y="14027"/>
                  <a:pt x="10832" y="14027"/>
                </a:cubicBezTo>
                <a:cubicBezTo>
                  <a:pt x="12589" y="14027"/>
                  <a:pt x="14027" y="12557"/>
                  <a:pt x="14027" y="10832"/>
                </a:cubicBezTo>
                <a:cubicBezTo>
                  <a:pt x="14027" y="9043"/>
                  <a:pt x="12557" y="7573"/>
                  <a:pt x="10832" y="7573"/>
                </a:cubicBezTo>
                <a:close/>
                <a:moveTo>
                  <a:pt x="10832" y="8723"/>
                </a:moveTo>
                <a:cubicBezTo>
                  <a:pt x="11950" y="8723"/>
                  <a:pt x="12877" y="9650"/>
                  <a:pt x="12877" y="10832"/>
                </a:cubicBezTo>
                <a:cubicBezTo>
                  <a:pt x="12877" y="11950"/>
                  <a:pt x="11982" y="12877"/>
                  <a:pt x="10832" y="12877"/>
                </a:cubicBezTo>
                <a:cubicBezTo>
                  <a:pt x="9650" y="12877"/>
                  <a:pt x="8723" y="11950"/>
                  <a:pt x="8723" y="10832"/>
                </a:cubicBezTo>
                <a:cubicBezTo>
                  <a:pt x="8723" y="9650"/>
                  <a:pt x="9650" y="8723"/>
                  <a:pt x="10832" y="8723"/>
                </a:cubicBezTo>
                <a:close/>
                <a:moveTo>
                  <a:pt x="14155" y="6678"/>
                </a:moveTo>
                <a:cubicBezTo>
                  <a:pt x="13740" y="6678"/>
                  <a:pt x="13388" y="7030"/>
                  <a:pt x="13388" y="7445"/>
                </a:cubicBezTo>
                <a:cubicBezTo>
                  <a:pt x="13388" y="7860"/>
                  <a:pt x="13740" y="8212"/>
                  <a:pt x="14155" y="8212"/>
                </a:cubicBezTo>
                <a:cubicBezTo>
                  <a:pt x="14570" y="8212"/>
                  <a:pt x="14922" y="7860"/>
                  <a:pt x="14922" y="7445"/>
                </a:cubicBezTo>
                <a:cubicBezTo>
                  <a:pt x="14922" y="7030"/>
                  <a:pt x="14570" y="6678"/>
                  <a:pt x="14155" y="6678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52" name="Google Shape;1046;p31">
            <a:extLst>
              <a:ext uri="{FF2B5EF4-FFF2-40B4-BE49-F238E27FC236}">
                <a16:creationId xmlns:a16="http://schemas.microsoft.com/office/drawing/2014/main" id="{43042381-FE8E-43D1-8982-73E1B4BD704B}"/>
              </a:ext>
            </a:extLst>
          </p:cNvPr>
          <p:cNvSpPr/>
          <p:nvPr/>
        </p:nvSpPr>
        <p:spPr>
          <a:xfrm>
            <a:off x="11749325" y="10082789"/>
            <a:ext cx="884869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9011" y="9011"/>
                </a:moveTo>
                <a:lnTo>
                  <a:pt x="7221" y="9011"/>
                </a:lnTo>
                <a:lnTo>
                  <a:pt x="7221" y="14379"/>
                </a:lnTo>
                <a:lnTo>
                  <a:pt x="9011" y="14379"/>
                </a:lnTo>
                <a:lnTo>
                  <a:pt x="9011" y="9011"/>
                </a:lnTo>
                <a:close/>
                <a:moveTo>
                  <a:pt x="15305" y="11375"/>
                </a:moveTo>
                <a:cubicBezTo>
                  <a:pt x="15305" y="8499"/>
                  <a:pt x="12589" y="8531"/>
                  <a:pt x="11727" y="9905"/>
                </a:cubicBezTo>
                <a:lnTo>
                  <a:pt x="11695" y="10001"/>
                </a:lnTo>
                <a:lnTo>
                  <a:pt x="11695" y="9011"/>
                </a:lnTo>
                <a:lnTo>
                  <a:pt x="9905" y="9011"/>
                </a:lnTo>
                <a:lnTo>
                  <a:pt x="9905" y="14379"/>
                </a:lnTo>
                <a:lnTo>
                  <a:pt x="11695" y="14379"/>
                </a:lnTo>
                <a:lnTo>
                  <a:pt x="11695" y="11822"/>
                </a:lnTo>
                <a:cubicBezTo>
                  <a:pt x="11695" y="10353"/>
                  <a:pt x="13388" y="10161"/>
                  <a:pt x="13484" y="11663"/>
                </a:cubicBezTo>
                <a:lnTo>
                  <a:pt x="13484" y="14379"/>
                </a:lnTo>
                <a:lnTo>
                  <a:pt x="15305" y="14379"/>
                </a:lnTo>
                <a:lnTo>
                  <a:pt x="15305" y="11375"/>
                </a:lnTo>
                <a:close/>
                <a:moveTo>
                  <a:pt x="8116" y="6199"/>
                </a:moveTo>
                <a:cubicBezTo>
                  <a:pt x="7573" y="6199"/>
                  <a:pt x="7125" y="6646"/>
                  <a:pt x="7125" y="7221"/>
                </a:cubicBezTo>
                <a:cubicBezTo>
                  <a:pt x="7125" y="7764"/>
                  <a:pt x="7573" y="8212"/>
                  <a:pt x="8116" y="8212"/>
                </a:cubicBezTo>
                <a:cubicBezTo>
                  <a:pt x="8659" y="8212"/>
                  <a:pt x="9107" y="7764"/>
                  <a:pt x="9107" y="7221"/>
                </a:cubicBezTo>
                <a:cubicBezTo>
                  <a:pt x="9107" y="6646"/>
                  <a:pt x="8659" y="6199"/>
                  <a:pt x="8116" y="6199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53" name="Google Shape;1047;p31">
            <a:extLst>
              <a:ext uri="{FF2B5EF4-FFF2-40B4-BE49-F238E27FC236}">
                <a16:creationId xmlns:a16="http://schemas.microsoft.com/office/drawing/2014/main" id="{3798E8C2-2671-4582-8768-66419182CD1B}"/>
              </a:ext>
            </a:extLst>
          </p:cNvPr>
          <p:cNvSpPr/>
          <p:nvPr/>
        </p:nvSpPr>
        <p:spPr>
          <a:xfrm>
            <a:off x="13203134" y="10082789"/>
            <a:ext cx="884869" cy="8251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32" y="0"/>
                </a:moveTo>
                <a:cubicBezTo>
                  <a:pt x="16743" y="0"/>
                  <a:pt x="21600" y="4857"/>
                  <a:pt x="21600" y="10832"/>
                </a:cubicBezTo>
                <a:cubicBezTo>
                  <a:pt x="21600" y="16775"/>
                  <a:pt x="16775" y="21600"/>
                  <a:pt x="10832" y="21600"/>
                </a:cubicBezTo>
                <a:cubicBezTo>
                  <a:pt x="4857" y="21600"/>
                  <a:pt x="0" y="16775"/>
                  <a:pt x="0" y="10832"/>
                </a:cubicBezTo>
                <a:cubicBezTo>
                  <a:pt x="0" y="4857"/>
                  <a:pt x="4857" y="0"/>
                  <a:pt x="10832" y="0"/>
                </a:cubicBezTo>
                <a:close/>
                <a:moveTo>
                  <a:pt x="13676" y="6135"/>
                </a:moveTo>
                <a:cubicBezTo>
                  <a:pt x="11982" y="6135"/>
                  <a:pt x="10800" y="7701"/>
                  <a:pt x="11151" y="9330"/>
                </a:cubicBezTo>
                <a:cubicBezTo>
                  <a:pt x="9011" y="9202"/>
                  <a:pt x="7125" y="8180"/>
                  <a:pt x="5847" y="6614"/>
                </a:cubicBezTo>
                <a:cubicBezTo>
                  <a:pt x="5144" y="7764"/>
                  <a:pt x="5496" y="9298"/>
                  <a:pt x="6646" y="10065"/>
                </a:cubicBezTo>
                <a:cubicBezTo>
                  <a:pt x="6199" y="10065"/>
                  <a:pt x="5815" y="9937"/>
                  <a:pt x="5464" y="9746"/>
                </a:cubicBezTo>
                <a:cubicBezTo>
                  <a:pt x="5432" y="10928"/>
                  <a:pt x="6295" y="12046"/>
                  <a:pt x="7541" y="12270"/>
                </a:cubicBezTo>
                <a:cubicBezTo>
                  <a:pt x="7189" y="12398"/>
                  <a:pt x="6774" y="12398"/>
                  <a:pt x="6359" y="12334"/>
                </a:cubicBezTo>
                <a:cubicBezTo>
                  <a:pt x="6710" y="13356"/>
                  <a:pt x="7669" y="14091"/>
                  <a:pt x="8787" y="14123"/>
                </a:cubicBezTo>
                <a:cubicBezTo>
                  <a:pt x="7701" y="14986"/>
                  <a:pt x="6327" y="15369"/>
                  <a:pt x="4953" y="15209"/>
                </a:cubicBezTo>
                <a:cubicBezTo>
                  <a:pt x="6103" y="15944"/>
                  <a:pt x="7477" y="16360"/>
                  <a:pt x="8915" y="16360"/>
                </a:cubicBezTo>
                <a:cubicBezTo>
                  <a:pt x="13708" y="16360"/>
                  <a:pt x="16424" y="12302"/>
                  <a:pt x="16264" y="8691"/>
                </a:cubicBezTo>
                <a:cubicBezTo>
                  <a:pt x="16743" y="8340"/>
                  <a:pt x="17191" y="7860"/>
                  <a:pt x="17542" y="7349"/>
                </a:cubicBezTo>
                <a:cubicBezTo>
                  <a:pt x="17063" y="7573"/>
                  <a:pt x="16583" y="7701"/>
                  <a:pt x="16040" y="7764"/>
                </a:cubicBezTo>
                <a:cubicBezTo>
                  <a:pt x="16583" y="7445"/>
                  <a:pt x="16999" y="6934"/>
                  <a:pt x="17191" y="6327"/>
                </a:cubicBezTo>
                <a:cubicBezTo>
                  <a:pt x="16679" y="6614"/>
                  <a:pt x="16136" y="6838"/>
                  <a:pt x="15561" y="6966"/>
                </a:cubicBezTo>
                <a:cubicBezTo>
                  <a:pt x="15082" y="6454"/>
                  <a:pt x="14411" y="6135"/>
                  <a:pt x="13676" y="6135"/>
                </a:cubicBezTo>
                <a:close/>
              </a:path>
            </a:pathLst>
          </a:custGeom>
          <a:solidFill>
            <a:srgbClr val="FED50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C74E25-E5C8-4C7A-979A-E02BCA5A9F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58549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35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254;p4">
            <a:extLst>
              <a:ext uri="{FF2B5EF4-FFF2-40B4-BE49-F238E27FC236}">
                <a16:creationId xmlns:a16="http://schemas.microsoft.com/office/drawing/2014/main" id="{2C2AF605-46DA-4843-BBAD-74008905C2F5}"/>
              </a:ext>
            </a:extLst>
          </p:cNvPr>
          <p:cNvSpPr txBox="1"/>
          <p:nvPr/>
        </p:nvSpPr>
        <p:spPr>
          <a:xfrm>
            <a:off x="17720997" y="477394"/>
            <a:ext cx="65379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University – Presentation Template</a:t>
            </a:r>
            <a:endParaRPr sz="2400" i="0" u="none" strike="noStrike" cap="none" spc="300" dirty="0"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2FE4EB1F-3F69-457F-B5DB-8AE9451195DD}"/>
              </a:ext>
            </a:extLst>
          </p:cNvPr>
          <p:cNvSpPr txBox="1"/>
          <p:nvPr/>
        </p:nvSpPr>
        <p:spPr>
          <a:xfrm>
            <a:off x="951290" y="283858"/>
            <a:ext cx="5115741" cy="161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090255-5901-436E-94ED-E7DA3ED1A200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8A5C1-5D34-4A73-B79C-A2DD0EAA7D11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BEDBE-D4F7-4CF2-A1A0-788544A0F4C3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E91F46-6239-464F-A1B2-DFBB789A2312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DC5122-E68A-47B7-B5EA-E8FBA5CB0408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F06602-EDFF-45A4-9565-9432ED9C167C}"/>
              </a:ext>
            </a:extLst>
          </p:cNvPr>
          <p:cNvSpPr/>
          <p:nvPr/>
        </p:nvSpPr>
        <p:spPr>
          <a:xfrm flipH="1">
            <a:off x="23705818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52AD20-857B-48C4-BE53-AAB7E3F0F767}"/>
              </a:ext>
            </a:extLst>
          </p:cNvPr>
          <p:cNvSpPr/>
          <p:nvPr/>
        </p:nvSpPr>
        <p:spPr>
          <a:xfrm>
            <a:off x="5711511" y="4944497"/>
            <a:ext cx="6150107" cy="796017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75;p1">
            <a:extLst>
              <a:ext uri="{FF2B5EF4-FFF2-40B4-BE49-F238E27FC236}">
                <a16:creationId xmlns:a16="http://schemas.microsoft.com/office/drawing/2014/main" id="{8BC96331-B0C1-4D9B-BB7A-CF0E3C2C076F}"/>
              </a:ext>
            </a:extLst>
          </p:cNvPr>
          <p:cNvSpPr txBox="1"/>
          <p:nvPr/>
        </p:nvSpPr>
        <p:spPr>
          <a:xfrm>
            <a:off x="5871766" y="3605928"/>
            <a:ext cx="10786408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16000" dirty="0">
                <a:latin typeface="Lora" pitchFamily="2" charset="0"/>
                <a:sym typeface="Playfair Display Regular"/>
              </a:rPr>
              <a:t>Thank You</a:t>
            </a:r>
            <a:endParaRPr sz="16000" dirty="0">
              <a:latin typeface="Lora" pitchFamily="2" charset="0"/>
            </a:endParaRPr>
          </a:p>
        </p:txBody>
      </p:sp>
      <p:sp>
        <p:nvSpPr>
          <p:cNvPr id="37" name="Google Shape;175;p1">
            <a:extLst>
              <a:ext uri="{FF2B5EF4-FFF2-40B4-BE49-F238E27FC236}">
                <a16:creationId xmlns:a16="http://schemas.microsoft.com/office/drawing/2014/main" id="{E559BB3E-C1E4-423B-8AAC-3CC7DA956319}"/>
              </a:ext>
            </a:extLst>
          </p:cNvPr>
          <p:cNvSpPr txBox="1"/>
          <p:nvPr/>
        </p:nvSpPr>
        <p:spPr>
          <a:xfrm>
            <a:off x="5871766" y="3067594"/>
            <a:ext cx="5115741" cy="7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4000" dirty="0">
                <a:latin typeface="Lora" pitchFamily="2" charset="0"/>
                <a:sym typeface="Playfair Display Regular"/>
              </a:rPr>
              <a:t>See you next time</a:t>
            </a:r>
            <a:endParaRPr sz="4000" dirty="0">
              <a:latin typeface="Lora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DD5B57-09B6-490E-9E33-FBC721EF91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2254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53BA4B-870F-4233-BAB4-CA98156E4AB5}"/>
              </a:ext>
            </a:extLst>
          </p:cNvPr>
          <p:cNvSpPr/>
          <p:nvPr/>
        </p:nvSpPr>
        <p:spPr>
          <a:xfrm>
            <a:off x="654751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50B74-DDFC-4B9A-BD49-E6C63C3EA6E2}"/>
              </a:ext>
            </a:extLst>
          </p:cNvPr>
          <p:cNvSpPr/>
          <p:nvPr/>
        </p:nvSpPr>
        <p:spPr>
          <a:xfrm>
            <a:off x="12721213" y="2766889"/>
            <a:ext cx="2586696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942D30-C8E6-4A3A-B936-4D6AB3BECFB1}"/>
              </a:ext>
            </a:extLst>
          </p:cNvPr>
          <p:cNvSpPr/>
          <p:nvPr/>
        </p:nvSpPr>
        <p:spPr>
          <a:xfrm>
            <a:off x="3854368" y="1703070"/>
            <a:ext cx="4123412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85C06-E4C7-4280-A206-93AC921E43D4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04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13388287" y="6182957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AF07B0D-E62F-4790-9D66-84EABE10BB8D}"/>
              </a:ext>
            </a:extLst>
          </p:cNvPr>
          <p:cNvSpPr txBox="1"/>
          <p:nvPr/>
        </p:nvSpPr>
        <p:spPr>
          <a:xfrm>
            <a:off x="13390776" y="4927993"/>
            <a:ext cx="3113691" cy="6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800" b="1" dirty="0">
                <a:latin typeface="Lato Black" panose="020F0A02020204030203" pitchFamily="34" charset="0"/>
              </a:rPr>
              <a:t>Lorem Ipsum</a:t>
            </a:r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2784679" y="2149452"/>
            <a:ext cx="11219243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Learning Today for a Better Tomorrow</a:t>
            </a:r>
            <a:endParaRPr sz="7400" dirty="0">
              <a:latin typeface="Lora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38D59F-6D48-48BD-8C73-967C0A4FF514}"/>
              </a:ext>
            </a:extLst>
          </p:cNvPr>
          <p:cNvSpPr/>
          <p:nvPr/>
        </p:nvSpPr>
        <p:spPr>
          <a:xfrm>
            <a:off x="2257425" y="10058400"/>
            <a:ext cx="1485900" cy="145609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750;p55">
            <a:extLst>
              <a:ext uri="{FF2B5EF4-FFF2-40B4-BE49-F238E27FC236}">
                <a16:creationId xmlns:a16="http://schemas.microsoft.com/office/drawing/2014/main" id="{FE803DE2-79C5-4E71-9AB7-A4D1113C406A}"/>
              </a:ext>
            </a:extLst>
          </p:cNvPr>
          <p:cNvSpPr/>
          <p:nvPr/>
        </p:nvSpPr>
        <p:spPr>
          <a:xfrm>
            <a:off x="2417433" y="10402124"/>
            <a:ext cx="1108734" cy="851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A4C9E9AE-4779-413C-83D2-6143E2CECC7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" name="Google Shape;254;p4">
            <a:extLst>
              <a:ext uri="{FF2B5EF4-FFF2-40B4-BE49-F238E27FC236}">
                <a16:creationId xmlns:a16="http://schemas.microsoft.com/office/drawing/2014/main" id="{9668F5EE-5925-4CF7-BA89-D4CDEBC0A5D4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F0610B6D-55D7-4E9E-ACEE-C44242AE4CFA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56BC9F-83AC-4C53-8AA7-64C7AC38F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162E0-01F5-44C2-82D6-18ED9268F2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6896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53BA4B-870F-4233-BAB4-CA98156E4AB5}"/>
              </a:ext>
            </a:extLst>
          </p:cNvPr>
          <p:cNvSpPr/>
          <p:nvPr/>
        </p:nvSpPr>
        <p:spPr>
          <a:xfrm>
            <a:off x="654751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50B74-DDFC-4B9A-BD49-E6C63C3EA6E2}"/>
              </a:ext>
            </a:extLst>
          </p:cNvPr>
          <p:cNvSpPr/>
          <p:nvPr/>
        </p:nvSpPr>
        <p:spPr>
          <a:xfrm>
            <a:off x="1565260" y="2687932"/>
            <a:ext cx="2586696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942D30-C8E6-4A3A-B936-4D6AB3BECFB1}"/>
              </a:ext>
            </a:extLst>
          </p:cNvPr>
          <p:cNvSpPr/>
          <p:nvPr/>
        </p:nvSpPr>
        <p:spPr>
          <a:xfrm>
            <a:off x="12193587" y="2253374"/>
            <a:ext cx="6723065" cy="11462626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785C06-E4C7-4280-A206-93AC921E43D4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05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2574088" y="6056658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1628726" y="2070495"/>
            <a:ext cx="11219243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Learning Today for a Better Tomorrow</a:t>
            </a:r>
            <a:endParaRPr sz="7400" dirty="0">
              <a:latin typeface="Lora" pitchFamily="2" charset="0"/>
            </a:endParaRPr>
          </a:p>
        </p:txBody>
      </p:sp>
      <p:sp>
        <p:nvSpPr>
          <p:cNvPr id="34" name="Google Shape;254;p4">
            <a:extLst>
              <a:ext uri="{FF2B5EF4-FFF2-40B4-BE49-F238E27FC236}">
                <a16:creationId xmlns:a16="http://schemas.microsoft.com/office/drawing/2014/main" id="{A4C9E9AE-4779-413C-83D2-6143E2CECC7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254;p4">
            <a:extLst>
              <a:ext uri="{FF2B5EF4-FFF2-40B4-BE49-F238E27FC236}">
                <a16:creationId xmlns:a16="http://schemas.microsoft.com/office/drawing/2014/main" id="{B363A5E8-EC93-4F45-860E-D99B2C7B2CEA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Google Shape;254;p4">
            <a:extLst>
              <a:ext uri="{FF2B5EF4-FFF2-40B4-BE49-F238E27FC236}">
                <a16:creationId xmlns:a16="http://schemas.microsoft.com/office/drawing/2014/main" id="{5C637C30-8143-4BEF-AC2B-875475FBB335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7B4915D-C518-4BDD-8482-7A846A885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972C5-B10F-4889-98FC-63B8B979B8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875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12641115" y="4547474"/>
            <a:ext cx="3113691" cy="9168526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06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FE34A7-D051-4115-A117-81E870E9DABD}"/>
              </a:ext>
            </a:extLst>
          </p:cNvPr>
          <p:cNvSpPr/>
          <p:nvPr/>
        </p:nvSpPr>
        <p:spPr>
          <a:xfrm flipH="1">
            <a:off x="24173282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695118-B133-4C20-92A9-1B5C349F32B8}"/>
              </a:ext>
            </a:extLst>
          </p:cNvPr>
          <p:cNvSpPr/>
          <p:nvPr/>
        </p:nvSpPr>
        <p:spPr>
          <a:xfrm flipH="1">
            <a:off x="1540033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44512F-175B-437B-B00C-238AA6792BA9}"/>
              </a:ext>
            </a:extLst>
          </p:cNvPr>
          <p:cNvSpPr/>
          <p:nvPr/>
        </p:nvSpPr>
        <p:spPr>
          <a:xfrm>
            <a:off x="654751" y="581114"/>
            <a:ext cx="1695342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254;p4">
            <a:extLst>
              <a:ext uri="{FF2B5EF4-FFF2-40B4-BE49-F238E27FC236}">
                <a16:creationId xmlns:a16="http://schemas.microsoft.com/office/drawing/2014/main" id="{51304059-4638-4816-A756-13F7B8518A00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254;p4">
            <a:extLst>
              <a:ext uri="{FF2B5EF4-FFF2-40B4-BE49-F238E27FC236}">
                <a16:creationId xmlns:a16="http://schemas.microsoft.com/office/drawing/2014/main" id="{FFB9C771-C23D-4461-BFEF-FC43D532ACC1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6" name="Google Shape;254;p4">
            <a:extLst>
              <a:ext uri="{FF2B5EF4-FFF2-40B4-BE49-F238E27FC236}">
                <a16:creationId xmlns:a16="http://schemas.microsoft.com/office/drawing/2014/main" id="{733DA409-CFFC-44C5-B5E8-A5915B3451C7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7" name="Google Shape;254;p4">
            <a:extLst>
              <a:ext uri="{FF2B5EF4-FFF2-40B4-BE49-F238E27FC236}">
                <a16:creationId xmlns:a16="http://schemas.microsoft.com/office/drawing/2014/main" id="{51C7F963-2D2B-4FCD-ACB1-C793C39D448C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Google Shape;254;p4">
            <a:extLst>
              <a:ext uri="{FF2B5EF4-FFF2-40B4-BE49-F238E27FC236}">
                <a16:creationId xmlns:a16="http://schemas.microsoft.com/office/drawing/2014/main" id="{4EC7AAF3-0D11-4C9C-94BB-64950960F6C0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39" name="Google Shape;254;p4">
            <a:extLst>
              <a:ext uri="{FF2B5EF4-FFF2-40B4-BE49-F238E27FC236}">
                <a16:creationId xmlns:a16="http://schemas.microsoft.com/office/drawing/2014/main" id="{AF3244EF-E1F2-4396-997C-725AE1CD7A92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0" name="Google Shape;254;p4">
            <a:extLst>
              <a:ext uri="{FF2B5EF4-FFF2-40B4-BE49-F238E27FC236}">
                <a16:creationId xmlns:a16="http://schemas.microsoft.com/office/drawing/2014/main" id="{27F5F17F-2326-4C7D-ADB5-66AE1655E22C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D0E574B7-7469-498E-95AC-4C36CFE8984A}"/>
              </a:ext>
            </a:extLst>
          </p:cNvPr>
          <p:cNvSpPr txBox="1"/>
          <p:nvPr/>
        </p:nvSpPr>
        <p:spPr>
          <a:xfrm>
            <a:off x="17779478" y="5065508"/>
            <a:ext cx="5115741" cy="53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dirty="0">
                <a:latin typeface="Open Sans Regular"/>
                <a:ea typeface="Open Sans Regular"/>
                <a:cs typeface="Open Sans Regular"/>
                <a:sym typeface="Open Sans Regular"/>
              </a:rPr>
            </a:br>
            <a:r>
              <a:rPr dirty="0"/>
              <a:t>It has survived not only five centuries, but also the leap into electronic typesetting, remaining essentially unchanged.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5CDF7E-6815-4D62-AB84-C6520463EB76}"/>
              </a:ext>
            </a:extLst>
          </p:cNvPr>
          <p:cNvSpPr/>
          <p:nvPr/>
        </p:nvSpPr>
        <p:spPr>
          <a:xfrm>
            <a:off x="13373099" y="11175849"/>
            <a:ext cx="1485900" cy="145609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750;p55">
            <a:extLst>
              <a:ext uri="{FF2B5EF4-FFF2-40B4-BE49-F238E27FC236}">
                <a16:creationId xmlns:a16="http://schemas.microsoft.com/office/drawing/2014/main" id="{4B744CEE-62AE-499F-8B82-2E9857FC4C7C}"/>
              </a:ext>
            </a:extLst>
          </p:cNvPr>
          <p:cNvSpPr/>
          <p:nvPr/>
        </p:nvSpPr>
        <p:spPr>
          <a:xfrm>
            <a:off x="13533107" y="11519573"/>
            <a:ext cx="1108734" cy="851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9DDBE-6571-45E9-AFB6-95FAA41BCD81}"/>
              </a:ext>
            </a:extLst>
          </p:cNvPr>
          <p:cNvSpPr/>
          <p:nvPr/>
        </p:nvSpPr>
        <p:spPr>
          <a:xfrm>
            <a:off x="12480356" y="2508905"/>
            <a:ext cx="2586696" cy="46199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175;p1">
            <a:extLst>
              <a:ext uri="{FF2B5EF4-FFF2-40B4-BE49-F238E27FC236}">
                <a16:creationId xmlns:a16="http://schemas.microsoft.com/office/drawing/2014/main" id="{4BDF37E5-4CAC-4187-A6A7-0BEFD43CA6AE}"/>
              </a:ext>
            </a:extLst>
          </p:cNvPr>
          <p:cNvSpPr txBox="1"/>
          <p:nvPr/>
        </p:nvSpPr>
        <p:spPr>
          <a:xfrm>
            <a:off x="12543823" y="1891468"/>
            <a:ext cx="10666252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Learning Today for a Better Tomorrow</a:t>
            </a:r>
            <a:endParaRPr sz="7400" dirty="0">
              <a:latin typeface="Lora" pitchFamily="2" charset="0"/>
            </a:endParaRPr>
          </a:p>
        </p:txBody>
      </p:sp>
      <p:sp>
        <p:nvSpPr>
          <p:cNvPr id="54" name="Google Shape;254;p4">
            <a:extLst>
              <a:ext uri="{FF2B5EF4-FFF2-40B4-BE49-F238E27FC236}">
                <a16:creationId xmlns:a16="http://schemas.microsoft.com/office/drawing/2014/main" id="{20718797-285D-4288-A59B-464265BE18E1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5" name="Google Shape;254;p4">
            <a:extLst>
              <a:ext uri="{FF2B5EF4-FFF2-40B4-BE49-F238E27FC236}">
                <a16:creationId xmlns:a16="http://schemas.microsoft.com/office/drawing/2014/main" id="{27D9BE9C-1A70-4B68-82CB-6B03EF5512F2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BBF727-DD16-4B57-A6FE-1A55ED9C86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54B8F-A5A2-4064-9AF6-953D0F847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8226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02ABB1-ACF5-41B9-8479-F6ED75913D17}"/>
              </a:ext>
            </a:extLst>
          </p:cNvPr>
          <p:cNvSpPr/>
          <p:nvPr/>
        </p:nvSpPr>
        <p:spPr>
          <a:xfrm>
            <a:off x="283507" y="1703070"/>
            <a:ext cx="3113691" cy="1201293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20EBE-1980-42EC-936A-22E260450996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162F7A-0DFF-45C0-9AE2-EAC7DA56E08B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07A924-F871-4CEB-88F6-491049E6070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F7CC64A6-B9C7-4622-8731-7734E28AC780}"/>
              </a:ext>
            </a:extLst>
          </p:cNvPr>
          <p:cNvSpPr txBox="1"/>
          <p:nvPr/>
        </p:nvSpPr>
        <p:spPr>
          <a:xfrm>
            <a:off x="17720997" y="477394"/>
            <a:ext cx="65379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University – Presentation Template</a:t>
            </a:r>
            <a:endParaRPr sz="2400" i="0" u="none" strike="noStrike" cap="none" spc="300" dirty="0"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4F7B-567B-4525-97F3-3A6E089E32FC}"/>
              </a:ext>
            </a:extLst>
          </p:cNvPr>
          <p:cNvSpPr/>
          <p:nvPr/>
        </p:nvSpPr>
        <p:spPr>
          <a:xfrm>
            <a:off x="3397198" y="0"/>
            <a:ext cx="1297044" cy="5057774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75;p1">
            <a:extLst>
              <a:ext uri="{FF2B5EF4-FFF2-40B4-BE49-F238E27FC236}">
                <a16:creationId xmlns:a16="http://schemas.microsoft.com/office/drawing/2014/main" id="{48912CFA-342D-439E-90AE-6DF8197FA4EA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07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Google Shape;254;p4">
            <a:extLst>
              <a:ext uri="{FF2B5EF4-FFF2-40B4-BE49-F238E27FC236}">
                <a16:creationId xmlns:a16="http://schemas.microsoft.com/office/drawing/2014/main" id="{CAEB8F25-9077-4B3C-B581-4B118BDC791D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86D69B-2AF4-4160-8FB8-2CDB1AC02455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68C11-8939-4B0F-B7C6-8BE0B1BE648B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F1D282-5ADE-44B0-8DD6-60BF32910ADE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C6DFD-B77F-4B83-A1A6-ECA235B2A2F1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88CE99F3-46F3-462E-95B1-4457C43B3247}"/>
              </a:ext>
            </a:extLst>
          </p:cNvPr>
          <p:cNvSpPr txBox="1"/>
          <p:nvPr/>
        </p:nvSpPr>
        <p:spPr>
          <a:xfrm>
            <a:off x="5013776" y="5697695"/>
            <a:ext cx="5791833" cy="687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000" i="1" dirty="0">
                <a:solidFill>
                  <a:sysClr val="windowText" lastClr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“This is a quote. Words full of wisdom that someone important said”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26C0F6-874D-48E0-93A5-04DA31A75456}"/>
              </a:ext>
            </a:extLst>
          </p:cNvPr>
          <p:cNvSpPr/>
          <p:nvPr/>
        </p:nvSpPr>
        <p:spPr>
          <a:xfrm>
            <a:off x="6137793" y="3521959"/>
            <a:ext cx="1799304" cy="42776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175;p1">
            <a:extLst>
              <a:ext uri="{FF2B5EF4-FFF2-40B4-BE49-F238E27FC236}">
                <a16:creationId xmlns:a16="http://schemas.microsoft.com/office/drawing/2014/main" id="{EE0A7F2C-644E-4C11-A6ED-9A6C2D43AA06}"/>
              </a:ext>
            </a:extLst>
          </p:cNvPr>
          <p:cNvSpPr txBox="1"/>
          <p:nvPr/>
        </p:nvSpPr>
        <p:spPr>
          <a:xfrm>
            <a:off x="6207258" y="2903220"/>
            <a:ext cx="5255128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The Break</a:t>
            </a:r>
            <a:endParaRPr sz="7400" dirty="0">
              <a:latin typeface="Lora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41368BF-7A7E-4B34-BFE2-0664E6405A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604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1A54992-C50C-42AD-9685-F43EAC4CE1CA}"/>
              </a:ext>
            </a:extLst>
          </p:cNvPr>
          <p:cNvSpPr/>
          <p:nvPr/>
        </p:nvSpPr>
        <p:spPr>
          <a:xfrm>
            <a:off x="20946597" y="2205990"/>
            <a:ext cx="3113691" cy="11510010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73784-9195-467E-BDE0-E0DC7E6A3D88}"/>
              </a:ext>
            </a:extLst>
          </p:cNvPr>
          <p:cNvSpPr/>
          <p:nvPr/>
        </p:nvSpPr>
        <p:spPr>
          <a:xfrm>
            <a:off x="4259703" y="2964894"/>
            <a:ext cx="4601369" cy="551362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1029167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A74E7-C3F3-459E-9B3F-3B72385C7775}"/>
              </a:ext>
            </a:extLst>
          </p:cNvPr>
          <p:cNvSpPr/>
          <p:nvPr/>
        </p:nvSpPr>
        <p:spPr>
          <a:xfrm flipH="1">
            <a:off x="21273989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3F1CD-CE3F-42BA-BDAC-2402C0410FA0}"/>
              </a:ext>
            </a:extLst>
          </p:cNvPr>
          <p:cNvSpPr/>
          <p:nvPr/>
        </p:nvSpPr>
        <p:spPr>
          <a:xfrm flipH="1">
            <a:off x="16658174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6F9C2-EB6A-4206-9875-2D88C9FCF1C9}"/>
              </a:ext>
            </a:extLst>
          </p:cNvPr>
          <p:cNvSpPr/>
          <p:nvPr/>
        </p:nvSpPr>
        <p:spPr>
          <a:xfrm flipH="1">
            <a:off x="12943423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2BA8-46D5-400C-A64E-1B3479DC35AD}"/>
              </a:ext>
            </a:extLst>
          </p:cNvPr>
          <p:cNvSpPr/>
          <p:nvPr/>
        </p:nvSpPr>
        <p:spPr>
          <a:xfrm flipH="1">
            <a:off x="5799992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75;p1">
            <a:extLst>
              <a:ext uri="{FF2B5EF4-FFF2-40B4-BE49-F238E27FC236}">
                <a16:creationId xmlns:a16="http://schemas.microsoft.com/office/drawing/2014/main" id="{A920F6CF-E477-4269-A664-EE2E6A8D8E14}"/>
              </a:ext>
            </a:extLst>
          </p:cNvPr>
          <p:cNvSpPr txBox="1"/>
          <p:nvPr/>
        </p:nvSpPr>
        <p:spPr>
          <a:xfrm>
            <a:off x="4329168" y="2346155"/>
            <a:ext cx="11219243" cy="102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University Facilities</a:t>
            </a:r>
            <a:endParaRPr sz="7400" dirty="0">
              <a:latin typeface="Lora" pitchFamily="2" charset="0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645152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08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Google Shape;254;p4">
            <a:extLst>
              <a:ext uri="{FF2B5EF4-FFF2-40B4-BE49-F238E27FC236}">
                <a16:creationId xmlns:a16="http://schemas.microsoft.com/office/drawing/2014/main" id="{43520C45-8D88-4200-80B3-BC60A3CD4FAB}"/>
              </a:ext>
            </a:extLst>
          </p:cNvPr>
          <p:cNvSpPr txBox="1"/>
          <p:nvPr/>
        </p:nvSpPr>
        <p:spPr>
          <a:xfrm rot="5400000">
            <a:off x="-200534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9BF4F2-D366-414D-861B-DE607EE541A1}"/>
              </a:ext>
            </a:extLst>
          </p:cNvPr>
          <p:cNvGrpSpPr/>
          <p:nvPr/>
        </p:nvGrpSpPr>
        <p:grpSpPr>
          <a:xfrm flipH="1">
            <a:off x="23705818" y="5029200"/>
            <a:ext cx="673061" cy="1027458"/>
            <a:chOff x="21048452" y="5029200"/>
            <a:chExt cx="673061" cy="102745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FE34A7-D051-4115-A117-81E870E9DABD}"/>
                </a:ext>
              </a:extLst>
            </p:cNvPr>
            <p:cNvSpPr/>
            <p:nvPr/>
          </p:nvSpPr>
          <p:spPr>
            <a:xfrm>
              <a:off x="21048452" y="5029200"/>
              <a:ext cx="205597" cy="1027458"/>
            </a:xfrm>
            <a:prstGeom prst="rect">
              <a:avLst/>
            </a:prstGeom>
            <a:solidFill>
              <a:srgbClr val="FE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695118-B133-4C20-92A9-1B5C349F32B8}"/>
                </a:ext>
              </a:extLst>
            </p:cNvPr>
            <p:cNvSpPr/>
            <p:nvPr/>
          </p:nvSpPr>
          <p:spPr>
            <a:xfrm>
              <a:off x="21346468" y="5029200"/>
              <a:ext cx="375045" cy="1027458"/>
            </a:xfrm>
            <a:prstGeom prst="rect">
              <a:avLst/>
            </a:prstGeom>
            <a:solidFill>
              <a:srgbClr val="FED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10D-24CC-4B49-84B5-E2065B4A809E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D7D840F8-DC83-4C9B-86B0-BA08547B3C58}"/>
              </a:ext>
            </a:extLst>
          </p:cNvPr>
          <p:cNvSpPr txBox="1"/>
          <p:nvPr/>
        </p:nvSpPr>
        <p:spPr>
          <a:xfrm>
            <a:off x="13878664" y="5029200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8A48C2-7C20-4F5D-A8BD-4AF74A9038A0}"/>
              </a:ext>
            </a:extLst>
          </p:cNvPr>
          <p:cNvSpPr/>
          <p:nvPr/>
        </p:nvSpPr>
        <p:spPr>
          <a:xfrm>
            <a:off x="13974650" y="8528167"/>
            <a:ext cx="938119" cy="91930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750;p55">
            <a:extLst>
              <a:ext uri="{FF2B5EF4-FFF2-40B4-BE49-F238E27FC236}">
                <a16:creationId xmlns:a16="http://schemas.microsoft.com/office/drawing/2014/main" id="{BFEF1785-110A-4A3A-9CA3-DA2DD241AE32}"/>
              </a:ext>
            </a:extLst>
          </p:cNvPr>
          <p:cNvSpPr/>
          <p:nvPr/>
        </p:nvSpPr>
        <p:spPr>
          <a:xfrm>
            <a:off x="14093711" y="8718969"/>
            <a:ext cx="699996" cy="53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7" y="14015"/>
                </a:moveTo>
                <a:cubicBezTo>
                  <a:pt x="3790" y="15298"/>
                  <a:pt x="4076" y="16196"/>
                  <a:pt x="4559" y="16895"/>
                </a:cubicBezTo>
                <a:cubicBezTo>
                  <a:pt x="5043" y="17594"/>
                  <a:pt x="5724" y="18093"/>
                  <a:pt x="6889" y="18577"/>
                </a:cubicBezTo>
                <a:cubicBezTo>
                  <a:pt x="8822" y="20117"/>
                  <a:pt x="10009" y="21600"/>
                  <a:pt x="10800" y="21600"/>
                </a:cubicBezTo>
                <a:cubicBezTo>
                  <a:pt x="11591" y="21600"/>
                  <a:pt x="12778" y="20117"/>
                  <a:pt x="14711" y="19091"/>
                </a:cubicBezTo>
                <a:cubicBezTo>
                  <a:pt x="15876" y="18349"/>
                  <a:pt x="16260" y="17979"/>
                  <a:pt x="16453" y="17416"/>
                </a:cubicBezTo>
                <a:cubicBezTo>
                  <a:pt x="16645" y="16852"/>
                  <a:pt x="16645" y="16097"/>
                  <a:pt x="17040" y="14585"/>
                </a:cubicBezTo>
                <a:cubicBezTo>
                  <a:pt x="13920" y="16581"/>
                  <a:pt x="12360" y="17579"/>
                  <a:pt x="11580" y="18078"/>
                </a:cubicBezTo>
                <a:cubicBezTo>
                  <a:pt x="10800" y="18577"/>
                  <a:pt x="10800" y="18577"/>
                  <a:pt x="10800" y="18577"/>
                </a:cubicBezTo>
                <a:lnTo>
                  <a:pt x="3417" y="14015"/>
                </a:lnTo>
                <a:close/>
                <a:moveTo>
                  <a:pt x="21303" y="6943"/>
                </a:moveTo>
                <a:cubicBezTo>
                  <a:pt x="16623" y="3664"/>
                  <a:pt x="14283" y="2025"/>
                  <a:pt x="13113" y="1205"/>
                </a:cubicBezTo>
                <a:cubicBezTo>
                  <a:pt x="11943" y="385"/>
                  <a:pt x="11943" y="385"/>
                  <a:pt x="11943" y="385"/>
                </a:cubicBezTo>
                <a:cubicBezTo>
                  <a:pt x="11767" y="128"/>
                  <a:pt x="11382" y="0"/>
                  <a:pt x="10943" y="0"/>
                </a:cubicBezTo>
                <a:cubicBezTo>
                  <a:pt x="10503" y="0"/>
                  <a:pt x="10009" y="128"/>
                  <a:pt x="9613" y="385"/>
                </a:cubicBezTo>
                <a:cubicBezTo>
                  <a:pt x="4955" y="3664"/>
                  <a:pt x="2626" y="5304"/>
                  <a:pt x="1461" y="6123"/>
                </a:cubicBezTo>
                <a:cubicBezTo>
                  <a:pt x="297" y="6943"/>
                  <a:pt x="297" y="6943"/>
                  <a:pt x="297" y="6943"/>
                </a:cubicBezTo>
                <a:cubicBezTo>
                  <a:pt x="99" y="7200"/>
                  <a:pt x="0" y="7457"/>
                  <a:pt x="0" y="7777"/>
                </a:cubicBezTo>
                <a:cubicBezTo>
                  <a:pt x="0" y="8098"/>
                  <a:pt x="99" y="8483"/>
                  <a:pt x="297" y="8996"/>
                </a:cubicBezTo>
                <a:cubicBezTo>
                  <a:pt x="4955" y="12276"/>
                  <a:pt x="7284" y="13915"/>
                  <a:pt x="8449" y="14735"/>
                </a:cubicBezTo>
                <a:cubicBezTo>
                  <a:pt x="9613" y="15555"/>
                  <a:pt x="9613" y="15555"/>
                  <a:pt x="9613" y="15555"/>
                </a:cubicBezTo>
                <a:cubicBezTo>
                  <a:pt x="10009" y="15812"/>
                  <a:pt x="10503" y="15940"/>
                  <a:pt x="10943" y="15940"/>
                </a:cubicBezTo>
                <a:cubicBezTo>
                  <a:pt x="11382" y="15940"/>
                  <a:pt x="11767" y="15812"/>
                  <a:pt x="11943" y="15555"/>
                </a:cubicBezTo>
                <a:cubicBezTo>
                  <a:pt x="14887" y="13274"/>
                  <a:pt x="16359" y="12133"/>
                  <a:pt x="17095" y="11563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4711" y="9994"/>
                  <a:pt x="13151" y="9495"/>
                  <a:pt x="12371" y="9246"/>
                </a:cubicBezTo>
                <a:cubicBezTo>
                  <a:pt x="11591" y="8996"/>
                  <a:pt x="11591" y="8996"/>
                  <a:pt x="11591" y="8996"/>
                </a:cubicBezTo>
                <a:cubicBezTo>
                  <a:pt x="11196" y="8996"/>
                  <a:pt x="11196" y="9453"/>
                  <a:pt x="10800" y="9453"/>
                </a:cubicBezTo>
                <a:cubicBezTo>
                  <a:pt x="9613" y="9453"/>
                  <a:pt x="8822" y="8483"/>
                  <a:pt x="8822" y="7457"/>
                </a:cubicBezTo>
                <a:cubicBezTo>
                  <a:pt x="8822" y="6943"/>
                  <a:pt x="9613" y="5974"/>
                  <a:pt x="10800" y="5974"/>
                </a:cubicBezTo>
                <a:cubicBezTo>
                  <a:pt x="11591" y="5974"/>
                  <a:pt x="12382" y="6430"/>
                  <a:pt x="12778" y="6943"/>
                </a:cubicBezTo>
                <a:cubicBezTo>
                  <a:pt x="16074" y="8455"/>
                  <a:pt x="17722" y="9210"/>
                  <a:pt x="18546" y="9588"/>
                </a:cubicBezTo>
                <a:cubicBezTo>
                  <a:pt x="19370" y="9966"/>
                  <a:pt x="19370" y="9966"/>
                  <a:pt x="19370" y="9966"/>
                </a:cubicBezTo>
                <a:cubicBezTo>
                  <a:pt x="20336" y="9481"/>
                  <a:pt x="20820" y="9239"/>
                  <a:pt x="21062" y="9118"/>
                </a:cubicBezTo>
                <a:cubicBezTo>
                  <a:pt x="21303" y="8996"/>
                  <a:pt x="21303" y="8996"/>
                  <a:pt x="21303" y="8996"/>
                </a:cubicBezTo>
                <a:cubicBezTo>
                  <a:pt x="21501" y="8483"/>
                  <a:pt x="21600" y="8098"/>
                  <a:pt x="21600" y="7777"/>
                </a:cubicBezTo>
                <a:cubicBezTo>
                  <a:pt x="21600" y="7457"/>
                  <a:pt x="21501" y="7200"/>
                  <a:pt x="21303" y="6943"/>
                </a:cubicBezTo>
                <a:close/>
                <a:moveTo>
                  <a:pt x="18579" y="19604"/>
                </a:moveTo>
                <a:cubicBezTo>
                  <a:pt x="18381" y="19861"/>
                  <a:pt x="18677" y="20117"/>
                  <a:pt x="19073" y="20117"/>
                </a:cubicBezTo>
                <a:cubicBezTo>
                  <a:pt x="19469" y="20117"/>
                  <a:pt x="19963" y="19861"/>
                  <a:pt x="20161" y="19091"/>
                </a:cubicBezTo>
                <a:cubicBezTo>
                  <a:pt x="20336" y="15555"/>
                  <a:pt x="20139" y="13274"/>
                  <a:pt x="19897" y="11876"/>
                </a:cubicBezTo>
                <a:cubicBezTo>
                  <a:pt x="19655" y="10479"/>
                  <a:pt x="19370" y="9966"/>
                  <a:pt x="19370" y="9966"/>
                </a:cubicBezTo>
                <a:cubicBezTo>
                  <a:pt x="18601" y="10479"/>
                  <a:pt x="18216" y="10736"/>
                  <a:pt x="18024" y="10864"/>
                </a:cubicBezTo>
                <a:cubicBezTo>
                  <a:pt x="17832" y="10992"/>
                  <a:pt x="17832" y="10992"/>
                  <a:pt x="17832" y="10992"/>
                </a:cubicBezTo>
                <a:cubicBezTo>
                  <a:pt x="17832" y="10992"/>
                  <a:pt x="18216" y="11377"/>
                  <a:pt x="18502" y="12646"/>
                </a:cubicBezTo>
                <a:cubicBezTo>
                  <a:pt x="18787" y="13915"/>
                  <a:pt x="18974" y="16068"/>
                  <a:pt x="18579" y="1960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4E39CFFF-1875-48CB-90F6-7965F05A05FD}"/>
              </a:ext>
            </a:extLst>
          </p:cNvPr>
          <p:cNvSpPr txBox="1"/>
          <p:nvPr/>
        </p:nvSpPr>
        <p:spPr>
          <a:xfrm>
            <a:off x="15141409" y="8294002"/>
            <a:ext cx="4455836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 text ever since the 1500s, 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036D3B-E24E-4FA3-AA08-124D59DF62A6}"/>
              </a:ext>
            </a:extLst>
          </p:cNvPr>
          <p:cNvSpPr/>
          <p:nvPr/>
        </p:nvSpPr>
        <p:spPr>
          <a:xfrm>
            <a:off x="13974650" y="10364328"/>
            <a:ext cx="938119" cy="919301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9E3AC19B-15D5-47BB-A5C8-E2EBB3C590A2}"/>
              </a:ext>
            </a:extLst>
          </p:cNvPr>
          <p:cNvSpPr txBox="1"/>
          <p:nvPr/>
        </p:nvSpPr>
        <p:spPr>
          <a:xfrm>
            <a:off x="15141409" y="10130163"/>
            <a:ext cx="4455836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 Ipsum has been the industry's standard dummy text ever since the 1500s, </a:t>
            </a:r>
            <a:endParaRPr sz="2300" dirty="0">
              <a:solidFill>
                <a:sysClr val="windowText" lastClr="000000"/>
              </a:solidFill>
              <a:latin typeface="Lato Regular" panose="020F0502020204030203" pitchFamily="34" charset="0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E746C28-86A3-4039-B870-4C27E8B22760}"/>
              </a:ext>
            </a:extLst>
          </p:cNvPr>
          <p:cNvSpPr/>
          <p:nvPr/>
        </p:nvSpPr>
        <p:spPr>
          <a:xfrm>
            <a:off x="14171324" y="10598276"/>
            <a:ext cx="608953" cy="484579"/>
          </a:xfrm>
          <a:custGeom>
            <a:avLst/>
            <a:gdLst>
              <a:gd name="connsiteX0" fmla="*/ 0 w 1044981"/>
              <a:gd name="connsiteY0" fmla="*/ 184651 h 831551"/>
              <a:gd name="connsiteX1" fmla="*/ 522491 w 1044981"/>
              <a:gd name="connsiteY1" fmla="*/ 1 h 831551"/>
              <a:gd name="connsiteX2" fmla="*/ 1044982 w 1044981"/>
              <a:gd name="connsiteY2" fmla="*/ 184651 h 831551"/>
              <a:gd name="connsiteX3" fmla="*/ 957900 w 1044981"/>
              <a:gd name="connsiteY3" fmla="*/ 292430 h 831551"/>
              <a:gd name="connsiteX4" fmla="*/ 522491 w 1044981"/>
              <a:gd name="connsiteY4" fmla="*/ 138593 h 831551"/>
              <a:gd name="connsiteX5" fmla="*/ 87082 w 1044981"/>
              <a:gd name="connsiteY5" fmla="*/ 292430 h 831551"/>
              <a:gd name="connsiteX6" fmla="*/ 0 w 1044981"/>
              <a:gd name="connsiteY6" fmla="*/ 184651 h 831551"/>
              <a:gd name="connsiteX7" fmla="*/ 145106 w 1044981"/>
              <a:gd name="connsiteY7" fmla="*/ 364359 h 831551"/>
              <a:gd name="connsiteX8" fmla="*/ 522491 w 1044981"/>
              <a:gd name="connsiteY8" fmla="*/ 230987 h 831551"/>
              <a:gd name="connsiteX9" fmla="*/ 899876 w 1044981"/>
              <a:gd name="connsiteY9" fmla="*/ 364312 h 831551"/>
              <a:gd name="connsiteX10" fmla="*/ 812794 w 1044981"/>
              <a:gd name="connsiteY10" fmla="*/ 472137 h 831551"/>
              <a:gd name="connsiteX11" fmla="*/ 522491 w 1044981"/>
              <a:gd name="connsiteY11" fmla="*/ 369579 h 831551"/>
              <a:gd name="connsiteX12" fmla="*/ 232187 w 1044981"/>
              <a:gd name="connsiteY12" fmla="*/ 472137 h 831551"/>
              <a:gd name="connsiteX13" fmla="*/ 145106 w 1044981"/>
              <a:gd name="connsiteY13" fmla="*/ 364312 h 831551"/>
              <a:gd name="connsiteX14" fmla="*/ 290257 w 1044981"/>
              <a:gd name="connsiteY14" fmla="*/ 544066 h 831551"/>
              <a:gd name="connsiteX15" fmla="*/ 522491 w 1044981"/>
              <a:gd name="connsiteY15" fmla="*/ 461973 h 831551"/>
              <a:gd name="connsiteX16" fmla="*/ 754725 w 1044981"/>
              <a:gd name="connsiteY16" fmla="*/ 544020 h 831551"/>
              <a:gd name="connsiteX17" fmla="*/ 667643 w 1044981"/>
              <a:gd name="connsiteY17" fmla="*/ 651844 h 831551"/>
              <a:gd name="connsiteX18" fmla="*/ 522491 w 1044981"/>
              <a:gd name="connsiteY18" fmla="*/ 600565 h 831551"/>
              <a:gd name="connsiteX19" fmla="*/ 377339 w 1044981"/>
              <a:gd name="connsiteY19" fmla="*/ 651844 h 831551"/>
              <a:gd name="connsiteX20" fmla="*/ 290257 w 1044981"/>
              <a:gd name="connsiteY20" fmla="*/ 544020 h 831551"/>
              <a:gd name="connsiteX21" fmla="*/ 435409 w 1044981"/>
              <a:gd name="connsiteY21" fmla="*/ 723773 h 831551"/>
              <a:gd name="connsiteX22" fmla="*/ 522491 w 1044981"/>
              <a:gd name="connsiteY22" fmla="*/ 692960 h 831551"/>
              <a:gd name="connsiteX23" fmla="*/ 609573 w 1044981"/>
              <a:gd name="connsiteY23" fmla="*/ 723727 h 831551"/>
              <a:gd name="connsiteX24" fmla="*/ 522491 w 1044981"/>
              <a:gd name="connsiteY24" fmla="*/ 831551 h 831551"/>
              <a:gd name="connsiteX25" fmla="*/ 435409 w 1044981"/>
              <a:gd name="connsiteY25" fmla="*/ 723727 h 8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44981" h="831551">
                <a:moveTo>
                  <a:pt x="0" y="184651"/>
                </a:moveTo>
                <a:cubicBezTo>
                  <a:pt x="147789" y="64923"/>
                  <a:pt x="332290" y="-280"/>
                  <a:pt x="522491" y="1"/>
                </a:cubicBezTo>
                <a:cubicBezTo>
                  <a:pt x="720446" y="1"/>
                  <a:pt x="902232" y="69158"/>
                  <a:pt x="1044982" y="184651"/>
                </a:cubicBezTo>
                <a:lnTo>
                  <a:pt x="957900" y="292430"/>
                </a:lnTo>
                <a:cubicBezTo>
                  <a:pt x="834738" y="192668"/>
                  <a:pt x="680988" y="138345"/>
                  <a:pt x="522491" y="138593"/>
                </a:cubicBezTo>
                <a:cubicBezTo>
                  <a:pt x="357567" y="138593"/>
                  <a:pt x="206040" y="196247"/>
                  <a:pt x="87082" y="292430"/>
                </a:cubicBezTo>
                <a:lnTo>
                  <a:pt x="0" y="184651"/>
                </a:lnTo>
                <a:close/>
                <a:moveTo>
                  <a:pt x="145106" y="364359"/>
                </a:moveTo>
                <a:cubicBezTo>
                  <a:pt x="251849" y="277877"/>
                  <a:pt x="385111" y="230781"/>
                  <a:pt x="522491" y="230987"/>
                </a:cubicBezTo>
                <a:cubicBezTo>
                  <a:pt x="665425" y="230987"/>
                  <a:pt x="796718" y="280926"/>
                  <a:pt x="899876" y="364312"/>
                </a:cubicBezTo>
                <a:lnTo>
                  <a:pt x="812794" y="472137"/>
                </a:lnTo>
                <a:cubicBezTo>
                  <a:pt x="730678" y="405622"/>
                  <a:pt x="628166" y="369407"/>
                  <a:pt x="522491" y="369579"/>
                </a:cubicBezTo>
                <a:cubicBezTo>
                  <a:pt x="412541" y="369579"/>
                  <a:pt x="311554" y="408015"/>
                  <a:pt x="232187" y="472137"/>
                </a:cubicBezTo>
                <a:lnTo>
                  <a:pt x="145106" y="364312"/>
                </a:lnTo>
                <a:close/>
                <a:moveTo>
                  <a:pt x="290257" y="544066"/>
                </a:moveTo>
                <a:cubicBezTo>
                  <a:pt x="355943" y="490842"/>
                  <a:pt x="437949" y="461853"/>
                  <a:pt x="522491" y="461973"/>
                </a:cubicBezTo>
                <a:cubicBezTo>
                  <a:pt x="610451" y="461973"/>
                  <a:pt x="691249" y="492695"/>
                  <a:pt x="754725" y="544020"/>
                </a:cubicBezTo>
                <a:lnTo>
                  <a:pt x="667643" y="651844"/>
                </a:lnTo>
                <a:cubicBezTo>
                  <a:pt x="626583" y="618590"/>
                  <a:pt x="575328" y="600483"/>
                  <a:pt x="522491" y="600565"/>
                </a:cubicBezTo>
                <a:cubicBezTo>
                  <a:pt x="469654" y="600483"/>
                  <a:pt x="418399" y="618590"/>
                  <a:pt x="377339" y="651844"/>
                </a:cubicBezTo>
                <a:lnTo>
                  <a:pt x="290257" y="544020"/>
                </a:lnTo>
                <a:close/>
                <a:moveTo>
                  <a:pt x="435409" y="723773"/>
                </a:moveTo>
                <a:cubicBezTo>
                  <a:pt x="460035" y="703803"/>
                  <a:pt x="490786" y="692922"/>
                  <a:pt x="522491" y="692960"/>
                </a:cubicBezTo>
                <a:cubicBezTo>
                  <a:pt x="555476" y="692960"/>
                  <a:pt x="585781" y="704509"/>
                  <a:pt x="609573" y="723727"/>
                </a:cubicBezTo>
                <a:lnTo>
                  <a:pt x="522491" y="831551"/>
                </a:lnTo>
                <a:lnTo>
                  <a:pt x="435409" y="723727"/>
                </a:lnTo>
                <a:close/>
              </a:path>
            </a:pathLst>
          </a:custGeom>
          <a:solidFill>
            <a:schemeClr val="bg1"/>
          </a:solidFill>
          <a:ln w="460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D855C7-B25F-4327-96A2-A08906ED80F0}"/>
              </a:ext>
            </a:extLst>
          </p:cNvPr>
          <p:cNvSpPr/>
          <p:nvPr/>
        </p:nvSpPr>
        <p:spPr>
          <a:xfrm>
            <a:off x="3067776" y="581114"/>
            <a:ext cx="2771163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254;p4">
            <a:extLst>
              <a:ext uri="{FF2B5EF4-FFF2-40B4-BE49-F238E27FC236}">
                <a16:creationId xmlns:a16="http://schemas.microsoft.com/office/drawing/2014/main" id="{C783DE38-C776-46A9-8281-04634FA0A42D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9" name="Google Shape;254;p4">
            <a:extLst>
              <a:ext uri="{FF2B5EF4-FFF2-40B4-BE49-F238E27FC236}">
                <a16:creationId xmlns:a16="http://schemas.microsoft.com/office/drawing/2014/main" id="{86614B8B-A846-4846-9288-03077B94B7D7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254;p4">
            <a:extLst>
              <a:ext uri="{FF2B5EF4-FFF2-40B4-BE49-F238E27FC236}">
                <a16:creationId xmlns:a16="http://schemas.microsoft.com/office/drawing/2014/main" id="{C4E679D8-1D19-413B-9A14-3834A86DFF0B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1" name="Google Shape;254;p4">
            <a:extLst>
              <a:ext uri="{FF2B5EF4-FFF2-40B4-BE49-F238E27FC236}">
                <a16:creationId xmlns:a16="http://schemas.microsoft.com/office/drawing/2014/main" id="{D5096605-C394-401B-A12C-AB2B2BAAF1B4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254;p4">
            <a:extLst>
              <a:ext uri="{FF2B5EF4-FFF2-40B4-BE49-F238E27FC236}">
                <a16:creationId xmlns:a16="http://schemas.microsoft.com/office/drawing/2014/main" id="{E6B562D3-025D-4D1A-9771-F4690F73D722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254;p4">
            <a:extLst>
              <a:ext uri="{FF2B5EF4-FFF2-40B4-BE49-F238E27FC236}">
                <a16:creationId xmlns:a16="http://schemas.microsoft.com/office/drawing/2014/main" id="{9EFE7CAA-7199-4E10-AAC3-691B78577BC0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Google Shape;254;p4">
            <a:extLst>
              <a:ext uri="{FF2B5EF4-FFF2-40B4-BE49-F238E27FC236}">
                <a16:creationId xmlns:a16="http://schemas.microsoft.com/office/drawing/2014/main" id="{BCC24A7F-A442-4DCB-9BE8-75D34C90F38A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254;p4">
            <a:extLst>
              <a:ext uri="{FF2B5EF4-FFF2-40B4-BE49-F238E27FC236}">
                <a16:creationId xmlns:a16="http://schemas.microsoft.com/office/drawing/2014/main" id="{ECCAD797-44F0-4235-8B89-82849DF78E73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67" name="Google Shape;254;p4">
            <a:extLst>
              <a:ext uri="{FF2B5EF4-FFF2-40B4-BE49-F238E27FC236}">
                <a16:creationId xmlns:a16="http://schemas.microsoft.com/office/drawing/2014/main" id="{1C55ABC9-F169-4C87-931F-21AC42E814D4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EC0574-15D3-4AB8-A752-63A99D022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8127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BC1179E-E606-442A-98D4-98C2C5B8A34E}"/>
              </a:ext>
            </a:extLst>
          </p:cNvPr>
          <p:cNvSpPr/>
          <p:nvPr/>
        </p:nvSpPr>
        <p:spPr>
          <a:xfrm>
            <a:off x="3067776" y="581114"/>
            <a:ext cx="2771163" cy="358923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909CCB-6393-4B3B-A465-D62412E99377}"/>
              </a:ext>
            </a:extLst>
          </p:cNvPr>
          <p:cNvSpPr/>
          <p:nvPr/>
        </p:nvSpPr>
        <p:spPr>
          <a:xfrm>
            <a:off x="5775481" y="2761038"/>
            <a:ext cx="4595816" cy="430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406C9-6CA8-4EE4-8C77-40BA43A3FFD1}"/>
              </a:ext>
            </a:extLst>
          </p:cNvPr>
          <p:cNvSpPr/>
          <p:nvPr/>
        </p:nvSpPr>
        <p:spPr>
          <a:xfrm>
            <a:off x="21523928" y="5029200"/>
            <a:ext cx="1799303" cy="868680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4;p4">
            <a:extLst>
              <a:ext uri="{FF2B5EF4-FFF2-40B4-BE49-F238E27FC236}">
                <a16:creationId xmlns:a16="http://schemas.microsoft.com/office/drawing/2014/main" id="{F3034000-5E65-4B93-829F-27AF56EEF7A5}"/>
              </a:ext>
            </a:extLst>
          </p:cNvPr>
          <p:cNvSpPr txBox="1"/>
          <p:nvPr/>
        </p:nvSpPr>
        <p:spPr>
          <a:xfrm>
            <a:off x="3131820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latin typeface="Lato Black" panose="020F0A02020204030203" pitchFamily="34" charset="0"/>
                <a:ea typeface="Lato Black"/>
                <a:cs typeface="Lato Black"/>
                <a:sym typeface="Lato Black"/>
              </a:rPr>
              <a:t>Why Choose Us</a:t>
            </a:r>
            <a:endParaRPr sz="2400" i="0" u="none" strike="noStrike" cap="none" spc="300" dirty="0">
              <a:latin typeface="Lato Black" panose="020F0A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254;p4">
            <a:extLst>
              <a:ext uri="{FF2B5EF4-FFF2-40B4-BE49-F238E27FC236}">
                <a16:creationId xmlns:a16="http://schemas.microsoft.com/office/drawing/2014/main" id="{53E50803-19A2-4D31-BDC5-8F11CDC17E54}"/>
              </a:ext>
            </a:extLst>
          </p:cNvPr>
          <p:cNvSpPr txBox="1"/>
          <p:nvPr/>
        </p:nvSpPr>
        <p:spPr>
          <a:xfrm>
            <a:off x="723901" y="449883"/>
            <a:ext cx="33718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About Us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3" name="Google Shape;254;p4">
            <a:extLst>
              <a:ext uri="{FF2B5EF4-FFF2-40B4-BE49-F238E27FC236}">
                <a16:creationId xmlns:a16="http://schemas.microsoft.com/office/drawing/2014/main" id="{90E996B6-125C-46FA-9F3D-959CC8719D01}"/>
              </a:ext>
            </a:extLst>
          </p:cNvPr>
          <p:cNvSpPr txBox="1"/>
          <p:nvPr/>
        </p:nvSpPr>
        <p:spPr>
          <a:xfrm>
            <a:off x="680275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Team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4" name="Google Shape;254;p4">
            <a:extLst>
              <a:ext uri="{FF2B5EF4-FFF2-40B4-BE49-F238E27FC236}">
                <a16:creationId xmlns:a16="http://schemas.microsoft.com/office/drawing/2014/main" id="{D0ABFD41-7CAF-4E15-8C45-33116D39A11B}"/>
              </a:ext>
            </a:extLst>
          </p:cNvPr>
          <p:cNvSpPr txBox="1"/>
          <p:nvPr/>
        </p:nvSpPr>
        <p:spPr>
          <a:xfrm>
            <a:off x="8601075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Service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5" name="Google Shape;254;p4">
            <a:extLst>
              <a:ext uri="{FF2B5EF4-FFF2-40B4-BE49-F238E27FC236}">
                <a16:creationId xmlns:a16="http://schemas.microsoft.com/office/drawing/2014/main" id="{FD0BB0BC-DEB0-4873-90FF-A90110C374E9}"/>
              </a:ext>
            </a:extLst>
          </p:cNvPr>
          <p:cNvSpPr txBox="1"/>
          <p:nvPr/>
        </p:nvSpPr>
        <p:spPr>
          <a:xfrm>
            <a:off x="10620376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Mockup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6" name="Google Shape;254;p4">
            <a:extLst>
              <a:ext uri="{FF2B5EF4-FFF2-40B4-BE49-F238E27FC236}">
                <a16:creationId xmlns:a16="http://schemas.microsoft.com/office/drawing/2014/main" id="{3C9ABD90-04E5-435A-99BF-1B0AFFA66C9F}"/>
              </a:ext>
            </a:extLst>
          </p:cNvPr>
          <p:cNvSpPr txBox="1"/>
          <p:nvPr/>
        </p:nvSpPr>
        <p:spPr>
          <a:xfrm>
            <a:off x="14899005" y="449883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Infographic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17" name="Google Shape;254;p4">
            <a:extLst>
              <a:ext uri="{FF2B5EF4-FFF2-40B4-BE49-F238E27FC236}">
                <a16:creationId xmlns:a16="http://schemas.microsoft.com/office/drawing/2014/main" id="{30A7C055-DA74-46E4-8FB0-BDFF0CE27EC1}"/>
              </a:ext>
            </a:extLst>
          </p:cNvPr>
          <p:cNvSpPr txBox="1"/>
          <p:nvPr/>
        </p:nvSpPr>
        <p:spPr>
          <a:xfrm>
            <a:off x="12759690" y="449883"/>
            <a:ext cx="16840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Gallery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0" name="Google Shape;175;p1">
            <a:extLst>
              <a:ext uri="{FF2B5EF4-FFF2-40B4-BE49-F238E27FC236}">
                <a16:creationId xmlns:a16="http://schemas.microsoft.com/office/drawing/2014/main" id="{0E379BAA-C4F5-4B26-859D-337F780D6EB1}"/>
              </a:ext>
            </a:extLst>
          </p:cNvPr>
          <p:cNvSpPr txBox="1"/>
          <p:nvPr/>
        </p:nvSpPr>
        <p:spPr>
          <a:xfrm rot="5400000">
            <a:off x="21139913" y="5984717"/>
            <a:ext cx="3248025" cy="247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20000" dirty="0">
                <a:solidFill>
                  <a:schemeClr val="bg1"/>
                </a:solidFill>
                <a:latin typeface="Lato Black" panose="020F0A02020204030203" pitchFamily="34" charset="0"/>
                <a:sym typeface="Playfair Display Regular"/>
              </a:rPr>
              <a:t>09</a:t>
            </a:r>
            <a:endParaRPr sz="20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C1290F4-3137-4F03-BBF9-AB3E012FCD5C}"/>
              </a:ext>
            </a:extLst>
          </p:cNvPr>
          <p:cNvSpPr txBox="1"/>
          <p:nvPr/>
        </p:nvSpPr>
        <p:spPr>
          <a:xfrm>
            <a:off x="4318347" y="4810893"/>
            <a:ext cx="5115741" cy="268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5" tIns="45695" rIns="45695" bIns="45695" anchor="ctr">
            <a:spAutoFit/>
          </a:bodyPr>
          <a:lstStyle/>
          <a:p>
            <a:pPr>
              <a:lnSpc>
                <a:spcPct val="150000"/>
              </a:lnSpc>
              <a:defRPr sz="23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Lorem Ipsum has been the industry's standard dummy text ever since the 1500s, when an unknown printer took a galley of type and scrambled it to make a type specimen book.</a:t>
            </a:r>
            <a:endParaRPr dirty="0"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DEAE1-8027-4CF5-BCDE-9A57027C1D6F}"/>
              </a:ext>
            </a:extLst>
          </p:cNvPr>
          <p:cNvSpPr/>
          <p:nvPr/>
        </p:nvSpPr>
        <p:spPr>
          <a:xfrm>
            <a:off x="21523928" y="0"/>
            <a:ext cx="1799303" cy="141584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75;p1">
            <a:extLst>
              <a:ext uri="{FF2B5EF4-FFF2-40B4-BE49-F238E27FC236}">
                <a16:creationId xmlns:a16="http://schemas.microsoft.com/office/drawing/2014/main" id="{A3447A62-5AB2-49A2-B9B8-537B7AB50EC5}"/>
              </a:ext>
            </a:extLst>
          </p:cNvPr>
          <p:cNvSpPr txBox="1"/>
          <p:nvPr/>
        </p:nvSpPr>
        <p:spPr>
          <a:xfrm>
            <a:off x="5877960" y="2145123"/>
            <a:ext cx="8565749" cy="230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0"/>
              <a:buFont typeface="Playfair Display Regular"/>
              <a:buNone/>
            </a:pPr>
            <a:r>
              <a:rPr lang="en-US" sz="7400" dirty="0">
                <a:latin typeface="Lora" pitchFamily="2" charset="0"/>
                <a:sym typeface="Playfair Display Regular"/>
              </a:rPr>
              <a:t>Education Program</a:t>
            </a:r>
            <a:endParaRPr sz="7400" dirty="0">
              <a:latin typeface="Lora" pitchFamily="2" charset="0"/>
            </a:endParaRPr>
          </a:p>
        </p:txBody>
      </p:sp>
      <p:sp>
        <p:nvSpPr>
          <p:cNvPr id="35" name="Google Shape;254;p4">
            <a:extLst>
              <a:ext uri="{FF2B5EF4-FFF2-40B4-BE49-F238E27FC236}">
                <a16:creationId xmlns:a16="http://schemas.microsoft.com/office/drawing/2014/main" id="{4F871AE7-7F67-4650-B75A-103BB150CC97}"/>
              </a:ext>
            </a:extLst>
          </p:cNvPr>
          <p:cNvSpPr txBox="1"/>
          <p:nvPr/>
        </p:nvSpPr>
        <p:spPr>
          <a:xfrm rot="5400000">
            <a:off x="20294227" y="11022956"/>
            <a:ext cx="43044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spc="3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University -  Jemma</a:t>
            </a:r>
            <a:endParaRPr sz="2000" b="1" i="0" u="none" strike="noStrike" cap="none" spc="3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6B149-75F7-4277-885B-8908E1FDF9DB}"/>
              </a:ext>
            </a:extLst>
          </p:cNvPr>
          <p:cNvSpPr/>
          <p:nvPr/>
        </p:nvSpPr>
        <p:spPr>
          <a:xfrm>
            <a:off x="-18310" y="5029200"/>
            <a:ext cx="205597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0A4DD-7EDE-45FD-BC8A-8505DD1A10BF}"/>
              </a:ext>
            </a:extLst>
          </p:cNvPr>
          <p:cNvSpPr/>
          <p:nvPr/>
        </p:nvSpPr>
        <p:spPr>
          <a:xfrm>
            <a:off x="4358352" y="7816886"/>
            <a:ext cx="437852" cy="429069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8E60E26-53AE-4A4B-AE1C-451EC734DA7A}"/>
              </a:ext>
            </a:extLst>
          </p:cNvPr>
          <p:cNvSpPr txBox="1"/>
          <p:nvPr/>
        </p:nvSpPr>
        <p:spPr>
          <a:xfrm>
            <a:off x="5033975" y="7805445"/>
            <a:ext cx="4540915" cy="458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Learning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27765B38-2F72-4D28-A17C-79A53AFC018F}"/>
              </a:ext>
            </a:extLst>
          </p:cNvPr>
          <p:cNvSpPr txBox="1"/>
          <p:nvPr/>
        </p:nvSpPr>
        <p:spPr>
          <a:xfrm>
            <a:off x="5033974" y="8173856"/>
            <a:ext cx="5337323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ipsum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,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consectetur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adipiscing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elit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,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sed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do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eiusmod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tempor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incididunt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ut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labore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4BBE67-0C30-4AC5-A5BD-0E5D59EA78AB}"/>
              </a:ext>
            </a:extLst>
          </p:cNvPr>
          <p:cNvSpPr/>
          <p:nvPr/>
        </p:nvSpPr>
        <p:spPr>
          <a:xfrm>
            <a:off x="4358352" y="10166363"/>
            <a:ext cx="437852" cy="429069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8EFFC94-0638-49AA-AA68-C3A916CBC575}"/>
              </a:ext>
            </a:extLst>
          </p:cNvPr>
          <p:cNvSpPr txBox="1"/>
          <p:nvPr/>
        </p:nvSpPr>
        <p:spPr>
          <a:xfrm>
            <a:off x="5033975" y="10154922"/>
            <a:ext cx="4540915" cy="458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US" b="1" dirty="0">
                <a:solidFill>
                  <a:sysClr val="windowText" lastClr="000000"/>
                </a:solidFill>
                <a:latin typeface="Lato Black" panose="020F0A02020204030203" pitchFamily="34" charset="0"/>
              </a:rPr>
              <a:t>Learning</a:t>
            </a:r>
            <a:endParaRPr b="1" dirty="0">
              <a:solidFill>
                <a:sysClr val="windowText" lastClr="000000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4783955C-2B64-4E1F-A1B3-154F79D449AB}"/>
              </a:ext>
            </a:extLst>
          </p:cNvPr>
          <p:cNvSpPr txBox="1"/>
          <p:nvPr/>
        </p:nvSpPr>
        <p:spPr>
          <a:xfrm>
            <a:off x="5033974" y="10523333"/>
            <a:ext cx="5337323" cy="161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tIns="45695" rIns="45695" bIns="45695" anchor="ctr">
            <a:spAutoFit/>
          </a:bodyPr>
          <a:lstStyle>
            <a:lvl1pPr>
              <a:defRPr sz="2200">
                <a:solidFill>
                  <a:srgbClr val="1A1A1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lnSpc>
                <a:spcPct val="150000"/>
              </a:lnSpc>
            </a:pP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Lorem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ipsum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dolor sit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amet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,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consectetur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adipiscing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elit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,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sed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do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eiusmod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tempor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incididunt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ut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 </a:t>
            </a:r>
            <a:r>
              <a:rPr sz="2300" dirty="0" err="1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labore</a:t>
            </a:r>
            <a:r>
              <a:rPr sz="2300" dirty="0">
                <a:solidFill>
                  <a:sysClr val="windowText" lastClr="000000"/>
                </a:solidFill>
                <a:latin typeface="Lato Regular" panose="020F0502020204030203" pitchFamily="34" charset="0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2967EB-640B-4621-A8BD-F138070DE98A}"/>
              </a:ext>
            </a:extLst>
          </p:cNvPr>
          <p:cNvSpPr/>
          <p:nvPr/>
        </p:nvSpPr>
        <p:spPr>
          <a:xfrm>
            <a:off x="283507" y="2190842"/>
            <a:ext cx="3113691" cy="11525158"/>
          </a:xfrm>
          <a:prstGeom prst="rect">
            <a:avLst/>
          </a:prstGeom>
          <a:solidFill>
            <a:srgbClr val="0F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378F3A-7074-40F9-BB88-8927DA369AC2}"/>
              </a:ext>
            </a:extLst>
          </p:cNvPr>
          <p:cNvSpPr/>
          <p:nvPr/>
        </p:nvSpPr>
        <p:spPr>
          <a:xfrm>
            <a:off x="571500" y="13258800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06D50B-9E0A-4670-8A79-F674414ABB69}"/>
              </a:ext>
            </a:extLst>
          </p:cNvPr>
          <p:cNvSpPr/>
          <p:nvPr/>
        </p:nvSpPr>
        <p:spPr>
          <a:xfrm>
            <a:off x="4181475" y="13249656"/>
            <a:ext cx="356616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19C51C-5F51-4BC0-B26B-B7DDF4FDEEE7}"/>
              </a:ext>
            </a:extLst>
          </p:cNvPr>
          <p:cNvSpPr/>
          <p:nvPr/>
        </p:nvSpPr>
        <p:spPr>
          <a:xfrm>
            <a:off x="8902066" y="13267944"/>
            <a:ext cx="2560320" cy="45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A743D9-3546-4AA1-B996-A1B149DB0F6D}"/>
              </a:ext>
            </a:extLst>
          </p:cNvPr>
          <p:cNvSpPr/>
          <p:nvPr/>
        </p:nvSpPr>
        <p:spPr>
          <a:xfrm>
            <a:off x="12479337" y="13240512"/>
            <a:ext cx="6126480" cy="45720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317DC3-8C53-49F8-BC6E-C16D399EFA0F}"/>
              </a:ext>
            </a:extLst>
          </p:cNvPr>
          <p:cNvSpPr/>
          <p:nvPr/>
        </p:nvSpPr>
        <p:spPr>
          <a:xfrm>
            <a:off x="279706" y="5029200"/>
            <a:ext cx="375045" cy="1027458"/>
          </a:xfrm>
          <a:prstGeom prst="rect">
            <a:avLst/>
          </a:prstGeom>
          <a:solidFill>
            <a:srgbClr val="FED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254;p4">
            <a:extLst>
              <a:ext uri="{FF2B5EF4-FFF2-40B4-BE49-F238E27FC236}">
                <a16:creationId xmlns:a16="http://schemas.microsoft.com/office/drawing/2014/main" id="{D18E84C7-3B1E-4E35-82B3-692948605B0D}"/>
              </a:ext>
            </a:extLst>
          </p:cNvPr>
          <p:cNvSpPr txBox="1"/>
          <p:nvPr/>
        </p:nvSpPr>
        <p:spPr>
          <a:xfrm>
            <a:off x="17771747" y="452091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Price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254;p4">
            <a:extLst>
              <a:ext uri="{FF2B5EF4-FFF2-40B4-BE49-F238E27FC236}">
                <a16:creationId xmlns:a16="http://schemas.microsoft.com/office/drawing/2014/main" id="{57D0231A-F150-40E9-AC19-C7EA65D80797}"/>
              </a:ext>
            </a:extLst>
          </p:cNvPr>
          <p:cNvSpPr txBox="1"/>
          <p:nvPr/>
        </p:nvSpPr>
        <p:spPr>
          <a:xfrm>
            <a:off x="19512916" y="456427"/>
            <a:ext cx="24174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300" dirty="0">
                <a:solidFill>
                  <a:schemeClr val="bg1">
                    <a:lumMod val="50000"/>
                  </a:schemeClr>
                </a:solidFill>
                <a:latin typeface="Lato Regular" panose="020F0502020204030203" pitchFamily="34" charset="0"/>
                <a:ea typeface="Lato Black"/>
                <a:cs typeface="Lato Black"/>
                <a:sym typeface="Lato Black"/>
              </a:rPr>
              <a:t>Contact</a:t>
            </a:r>
            <a:endParaRPr sz="2400" i="0" u="none" strike="noStrike" cap="none" spc="300" dirty="0">
              <a:solidFill>
                <a:schemeClr val="bg1">
                  <a:lumMod val="50000"/>
                </a:schemeClr>
              </a:solidFill>
              <a:latin typeface="Lato Regular" panose="020F0502020204030203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1A75845-4D2F-4D18-9321-9D960323C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9291D-1C39-4107-A9FC-8C637DAEE7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8156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2557</Words>
  <Application>Microsoft Office PowerPoint</Application>
  <PresentationFormat>Custom</PresentationFormat>
  <Paragraphs>559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Helvetica Neue Medium</vt:lpstr>
      <vt:lpstr>Lato</vt:lpstr>
      <vt:lpstr>Lato Black</vt:lpstr>
      <vt:lpstr>Lato Regular</vt:lpstr>
      <vt:lpstr>Lora</vt:lpstr>
      <vt:lpstr>Merriweather</vt:lpstr>
      <vt:lpstr>Open Sans Regular</vt:lpstr>
      <vt:lpstr>Playfair Display Regular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2021-04-19T12:10:40Z</dcterms:created>
  <dcterms:modified xsi:type="dcterms:W3CDTF">2021-04-21T14:40:58Z</dcterms:modified>
</cp:coreProperties>
</file>