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300" r:id="rId2"/>
    <p:sldId id="304" r:id="rId3"/>
    <p:sldId id="302" r:id="rId4"/>
    <p:sldId id="292" r:id="rId5"/>
    <p:sldId id="301" r:id="rId6"/>
    <p:sldId id="312" r:id="rId7"/>
    <p:sldId id="314" r:id="rId8"/>
    <p:sldId id="341" r:id="rId9"/>
    <p:sldId id="334" r:id="rId10"/>
    <p:sldId id="333" r:id="rId11"/>
    <p:sldId id="316" r:id="rId12"/>
    <p:sldId id="335" r:id="rId13"/>
    <p:sldId id="336" r:id="rId14"/>
    <p:sldId id="337" r:id="rId15"/>
    <p:sldId id="339" r:id="rId16"/>
    <p:sldId id="342" r:id="rId17"/>
    <p:sldId id="340" r:id="rId18"/>
    <p:sldId id="315" r:id="rId19"/>
    <p:sldId id="343" r:id="rId20"/>
    <p:sldId id="331" r:id="rId21"/>
    <p:sldId id="328" r:id="rId22"/>
    <p:sldId id="329" r:id="rId23"/>
    <p:sldId id="33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 varScale="1">
        <p:scale>
          <a:sx n="75" d="100"/>
          <a:sy n="75" d="100"/>
        </p:scale>
        <p:origin x="11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/>
          <p:cNvSpPr txBox="1"/>
          <p:nvPr userDrawn="1"/>
        </p:nvSpPr>
        <p:spPr>
          <a:xfrm>
            <a:off x="153420" y="-41096"/>
            <a:ext cx="2441575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bg1"/>
                </a:solidFill>
              </a:rPr>
              <a:t>Unit 10</a:t>
            </a:r>
            <a:r>
              <a:rPr lang="vi-VN" altLang="en-US" sz="1800" b="1" dirty="0">
                <a:solidFill>
                  <a:schemeClr val="bg1"/>
                </a:solidFill>
              </a:rPr>
              <a:t>: </a:t>
            </a:r>
            <a:r>
              <a:rPr lang="en-US" b="1" dirty="0">
                <a:solidFill>
                  <a:schemeClr val="bg1"/>
                </a:solidFill>
                <a:sym typeface="+mn-ea"/>
              </a:rPr>
              <a:t>Energy Sources</a:t>
            </a:r>
            <a:endParaRPr lang="en-US" altLang="en-US" sz="1800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26018" y="6396200"/>
            <a:ext cx="814608" cy="4152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 userDrawn="1"/>
        </p:nvSpPr>
        <p:spPr>
          <a:xfrm>
            <a:off x="10959554" y="-41096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Lesson 3.2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eduhome.com.vn/DHALesson?idGrade=10&amp;idSubject=1&amp;idSeries=118&amp;idTheme=1067&amp;IdLevel=3&amp;idThemeServer=8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3847" y="2645692"/>
            <a:ext cx="6596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</a:rPr>
              <a:t>Unit 10: Energy Sources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Lesson 3.2: Writing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Page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83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writing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386"/>
            <a:ext cx="12192000" cy="33392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7236" y="457200"/>
            <a:ext cx="1016923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Read the notes on writing a formal email again.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9" y="2039512"/>
            <a:ext cx="11906250" cy="3714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40963" y="16701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57200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writing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60212" y="3505197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4068" y="3837706"/>
            <a:ext cx="4156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31360" y="4156364"/>
            <a:ext cx="24994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2508" y="4807527"/>
            <a:ext cx="10252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0218" y="5126183"/>
            <a:ext cx="6650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915133" y="4156364"/>
            <a:ext cx="3144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15200" y="3827612"/>
            <a:ext cx="4156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189018" y="469851"/>
            <a:ext cx="95180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42021"/>
                </a:solidFill>
              </a:rPr>
              <a:t>b. Read the email below and underline the informal language. Rewrite them in the formal language in your notebook. Use the Writing Skill box to help you.</a:t>
            </a:r>
            <a:r>
              <a:rPr lang="en-US" sz="2800" b="1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0963" y="16701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57200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writing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83587" y="457200"/>
            <a:ext cx="3014636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Rewrite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91490" y="1696226"/>
            <a:ext cx="10196946" cy="4278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Dear </a:t>
            </a:r>
            <a:r>
              <a:rPr lang="en-US" sz="3400" dirty="0"/>
              <a:t>Mr. Scott,</a:t>
            </a:r>
            <a:br>
              <a:rPr lang="en-US" sz="3400" dirty="0"/>
            </a:br>
            <a:r>
              <a:rPr lang="en-US" sz="3400" dirty="0">
                <a:solidFill>
                  <a:srgbClr val="FF0000"/>
                </a:solidFill>
              </a:rPr>
              <a:t>My name is</a:t>
            </a:r>
            <a:r>
              <a:rPr lang="en-US" sz="3400" dirty="0"/>
              <a:t> Peter Jones. Blackstone Town should stop using coal. </a:t>
            </a:r>
            <a:r>
              <a:rPr lang="en-US" sz="3400" dirty="0">
                <a:solidFill>
                  <a:srgbClr val="FF0000"/>
                </a:solidFill>
              </a:rPr>
              <a:t>It is </a:t>
            </a:r>
            <a:r>
              <a:rPr lang="en-US" sz="3400" dirty="0"/>
              <a:t>expensive and causes pollution.</a:t>
            </a:r>
            <a:br>
              <a:rPr lang="en-US" sz="3400" dirty="0"/>
            </a:br>
            <a:r>
              <a:rPr lang="en-US" sz="3400" dirty="0"/>
              <a:t>We should change to renewable energy. </a:t>
            </a:r>
            <a:r>
              <a:rPr lang="en-US" sz="3400" dirty="0">
                <a:solidFill>
                  <a:srgbClr val="FF0000"/>
                </a:solidFill>
              </a:rPr>
              <a:t>I think we should use wind power</a:t>
            </a:r>
            <a:r>
              <a:rPr lang="en-US" sz="3400" dirty="0"/>
              <a:t>. </a:t>
            </a:r>
            <a:r>
              <a:rPr lang="en-US" sz="3400" dirty="0">
                <a:solidFill>
                  <a:srgbClr val="FF0000"/>
                </a:solidFill>
              </a:rPr>
              <a:t>It is </a:t>
            </a:r>
            <a:r>
              <a:rPr lang="en-US" sz="3400" dirty="0"/>
              <a:t>so windy here in fall and winter.</a:t>
            </a:r>
            <a:br>
              <a:rPr lang="en-US" sz="3400" dirty="0"/>
            </a:br>
            <a:r>
              <a:rPr lang="en-US" sz="3400" dirty="0">
                <a:solidFill>
                  <a:srgbClr val="FF0000"/>
                </a:solidFill>
              </a:rPr>
              <a:t>Sincerely</a:t>
            </a:r>
            <a:r>
              <a:rPr lang="en-US" sz="3400" dirty="0"/>
              <a:t>,</a:t>
            </a:r>
            <a:br>
              <a:rPr lang="en-US" sz="3400" dirty="0"/>
            </a:br>
            <a:r>
              <a:rPr lang="en-US" sz="3400" dirty="0">
                <a:solidFill>
                  <a:srgbClr val="FF0000"/>
                </a:solidFill>
              </a:rPr>
              <a:t>Peter Jones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0" y="1774243"/>
            <a:ext cx="12030075" cy="26860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28801" y="415406"/>
            <a:ext cx="9615054" cy="11387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400" i="1" dirty="0">
                <a:solidFill>
                  <a:srgbClr val="0070C0"/>
                </a:solidFill>
              </a:rPr>
              <a:t>Underline the informal language, then rewrite it using the formal language.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720" y="369240"/>
            <a:ext cx="1539551" cy="646331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Extra Practice</a:t>
            </a:r>
          </a:p>
          <a:p>
            <a:r>
              <a:rPr lang="en-US" dirty="0">
                <a:solidFill>
                  <a:schemeClr val="bg1"/>
                </a:solidFill>
              </a:rPr>
              <a:t>WB, page 61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90945" y="2978727"/>
            <a:ext cx="9005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0945" y="3214254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13964" y="3214254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335491" y="3214254"/>
            <a:ext cx="11083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0945" y="3435927"/>
            <a:ext cx="498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6691" y="3435927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0945" y="3685309"/>
            <a:ext cx="5957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3235" y="3948545"/>
            <a:ext cx="498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064328" y="3228108"/>
            <a:ext cx="11083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0963" y="16701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57200"/>
            <a:ext cx="1940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While - writing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83585" y="657255"/>
            <a:ext cx="3372637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Let’s rewrite it.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11383" y="1973133"/>
            <a:ext cx="10266218" cy="375487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n-US" sz="3400" dirty="0">
                <a:solidFill>
                  <a:srgbClr val="FF0000"/>
                </a:solidFill>
              </a:rPr>
              <a:t>Dear Mayor James</a:t>
            </a:r>
            <a:r>
              <a:rPr lang="en-US" sz="3400" dirty="0"/>
              <a:t>,</a:t>
            </a:r>
          </a:p>
          <a:p>
            <a:pPr algn="just"/>
            <a:r>
              <a:rPr lang="en-US" sz="3400" dirty="0">
                <a:solidFill>
                  <a:srgbClr val="FF0000"/>
                </a:solidFill>
              </a:rPr>
              <a:t>My name is </a:t>
            </a:r>
            <a:r>
              <a:rPr lang="en-US" sz="3400" dirty="0"/>
              <a:t>John Jones. </a:t>
            </a:r>
            <a:r>
              <a:rPr lang="en-US" sz="3400" dirty="0">
                <a:solidFill>
                  <a:srgbClr val="FF0000"/>
                </a:solidFill>
              </a:rPr>
              <a:t>I am writing to </a:t>
            </a:r>
            <a:r>
              <a:rPr lang="en-US" sz="3400" dirty="0"/>
              <a:t>tell you about solar power. Currently, </a:t>
            </a:r>
            <a:r>
              <a:rPr lang="en-US" sz="3400" dirty="0" err="1"/>
              <a:t>Rockstead</a:t>
            </a:r>
            <a:r>
              <a:rPr lang="en-US" sz="3400" dirty="0"/>
              <a:t> uses too much coal. </a:t>
            </a:r>
            <a:r>
              <a:rPr lang="en-US" sz="3400" dirty="0">
                <a:solidFill>
                  <a:srgbClr val="FF0000"/>
                </a:solidFill>
              </a:rPr>
              <a:t>It is </a:t>
            </a:r>
            <a:r>
              <a:rPr lang="en-US" sz="3400" dirty="0"/>
              <a:t>bad for the environment. </a:t>
            </a:r>
            <a:r>
              <a:rPr lang="en-US" sz="3400" dirty="0" err="1">
                <a:solidFill>
                  <a:srgbClr val="FF0000"/>
                </a:solidFill>
              </a:rPr>
              <a:t>Rockstead</a:t>
            </a:r>
            <a:r>
              <a:rPr lang="en-US" sz="3400" dirty="0">
                <a:solidFill>
                  <a:srgbClr val="FF0000"/>
                </a:solidFill>
              </a:rPr>
              <a:t> should change to solar power</a:t>
            </a:r>
            <a:r>
              <a:rPr lang="en-US" sz="3400" dirty="0"/>
              <a:t>. </a:t>
            </a:r>
            <a:r>
              <a:rPr lang="en-US" sz="3400" dirty="0">
                <a:solidFill>
                  <a:srgbClr val="FF0000"/>
                </a:solidFill>
              </a:rPr>
              <a:t>It is </a:t>
            </a:r>
            <a:r>
              <a:rPr lang="en-US" sz="3400" dirty="0"/>
              <a:t>sunny all year round.</a:t>
            </a:r>
          </a:p>
          <a:p>
            <a:pPr algn="just"/>
            <a:r>
              <a:rPr lang="en-US" sz="3400" dirty="0">
                <a:solidFill>
                  <a:srgbClr val="FF0000"/>
                </a:solidFill>
              </a:rPr>
              <a:t>Sincerely,</a:t>
            </a:r>
          </a:p>
          <a:p>
            <a:r>
              <a:rPr lang="en-US" sz="3400" dirty="0">
                <a:solidFill>
                  <a:srgbClr val="FF0000"/>
                </a:solidFill>
              </a:rPr>
              <a:t>John Jones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167" y="415114"/>
            <a:ext cx="304150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</a:t>
            </a:r>
            <a:endParaRPr lang="en-US" sz="35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3416" y="415114"/>
            <a:ext cx="84651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242021"/>
                </a:solidFill>
              </a:rPr>
              <a:t>a. You're talking about how to make Blackstone Town greener. In pairs: Read about Blackstone Town. Discuss which energy sources the town should use more or less.</a:t>
            </a:r>
            <a:r>
              <a:rPr lang="en-US" sz="2800" b="1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2158278"/>
            <a:ext cx="11631324" cy="3695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720434" y="651163"/>
            <a:ext cx="5264727" cy="2396838"/>
          </a:xfrm>
          <a:prstGeom prst="wedgeRoundRectCallout">
            <a:avLst>
              <a:gd name="adj1" fmla="val -51004"/>
              <a:gd name="adj2" fmla="val 6177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think we should use more solar power. The city is very sunny. 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6331528" y="651163"/>
            <a:ext cx="5264727" cy="2396838"/>
          </a:xfrm>
          <a:prstGeom prst="wedgeRoundRectCallout">
            <a:avLst>
              <a:gd name="adj1" fmla="val 50544"/>
              <a:gd name="adj2" fmla="val 62016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think we should also use more wind power. Because it is cheap and clean.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720433" y="3602181"/>
            <a:ext cx="5264727" cy="2396838"/>
          </a:xfrm>
          <a:prstGeom prst="wedgeRoundRectCallout">
            <a:avLst>
              <a:gd name="adj1" fmla="val -50477"/>
              <a:gd name="adj2" fmla="val 6292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think we should use less coal. Because it causes a lot of pollution.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331528" y="3602179"/>
            <a:ext cx="5264727" cy="2396838"/>
          </a:xfrm>
          <a:prstGeom prst="wedgeRoundRectCallout">
            <a:avLst>
              <a:gd name="adj1" fmla="val 50544"/>
              <a:gd name="adj2" fmla="val 60859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I think we should also use less oil. It causes lots of air pollution, too.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54119"/>
            <a:ext cx="1813767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Post - writing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077005" y="398699"/>
            <a:ext cx="94222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Now, write an email to the mayor of Blackstone Town to suggest changing energy sources. Write 60 to 80 words.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055" y="1531337"/>
            <a:ext cx="112360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To: mayor@blackstone.gov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Subject: Pollution problem in Blackstone Town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Dear Mr. Mayor,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My name is </a:t>
            </a:r>
            <a:r>
              <a:rPr lang="en-US" sz="2800" dirty="0" err="1">
                <a:solidFill>
                  <a:srgbClr val="000000"/>
                </a:solidFill>
              </a:rPr>
              <a:t>Duy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Nguyễn</a:t>
            </a:r>
            <a:r>
              <a:rPr lang="en-US" sz="2800" dirty="0">
                <a:solidFill>
                  <a:srgbClr val="000000"/>
                </a:solidFill>
              </a:rPr>
              <a:t> and I am writing about the pollution problem in Blackstone Town.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The city uses too much coal power. It causes a lot of pollution. It also uses a lot of oil. This causes air pollution, too.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I think we should use more solar power. The city is very sunny. We should also use wind power. It is cheap and clean.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Sincerely,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 err="1">
                <a:solidFill>
                  <a:srgbClr val="000000"/>
                </a:solidFill>
              </a:rPr>
              <a:t>Duy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Nguyễn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/>
          </p:cNvPr>
          <p:cNvSpPr txBox="1"/>
          <p:nvPr/>
        </p:nvSpPr>
        <p:spPr>
          <a:xfrm>
            <a:off x="263951" y="2988297"/>
            <a:ext cx="173453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games</a:t>
            </a: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5308860" y="802851"/>
            <a:ext cx="2194876" cy="523220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LET’S PLAY!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331" y="1946584"/>
            <a:ext cx="9050534" cy="3997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6627" y="627013"/>
            <a:ext cx="3265715" cy="58477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LESSON OUTLINE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52" y="1572957"/>
            <a:ext cx="1920785" cy="570039"/>
          </a:xfrm>
          <a:prstGeom prst="rect">
            <a:avLst/>
          </a:prstGeom>
        </p:spPr>
      </p:pic>
      <p:sp>
        <p:nvSpPr>
          <p:cNvPr id="11" name="Round Diagonal Corner Rectangle 10"/>
          <p:cNvSpPr/>
          <p:nvPr/>
        </p:nvSpPr>
        <p:spPr>
          <a:xfrm>
            <a:off x="2864611" y="5087131"/>
            <a:ext cx="2378633" cy="539496"/>
          </a:xfrm>
          <a:prstGeom prst="round2Diag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Consolidation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4211" y="2951587"/>
            <a:ext cx="3813910" cy="7779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9887" y="490818"/>
            <a:ext cx="4201181" cy="587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485"/>
            <a:ext cx="8923020" cy="60839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1735" y="1925263"/>
            <a:ext cx="971550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Writing: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Understand the steps to write a formal email.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Practice writing a formal email.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Speaking: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- Talk about using more good energy sources and less bad ones.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31679" y="1923204"/>
            <a:ext cx="10725150" cy="39693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Writing skill </a:t>
            </a:r>
            <a:r>
              <a:rPr lang="en-US" sz="3600" i="1" dirty="0">
                <a:solidFill>
                  <a:srgbClr val="0070C0"/>
                </a:solidFill>
                <a:sym typeface="+mn-ea"/>
              </a:rPr>
              <a:t>in </a:t>
            </a:r>
            <a:r>
              <a:rPr lang="en-US" sz="3600" b="1" i="1" dirty="0" err="1">
                <a:solidFill>
                  <a:srgbClr val="0070C0"/>
                </a:solidFill>
                <a:sym typeface="+mn-ea"/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  <a:sym typeface="+mn-ea"/>
              </a:rPr>
              <a:t> Anh 7 </a:t>
            </a:r>
            <a:r>
              <a:rPr lang="en-US" sz="3600" b="1" i="1" dirty="0" err="1">
                <a:solidFill>
                  <a:srgbClr val="0070C0"/>
                </a:solidFill>
                <a:sym typeface="+mn-ea"/>
              </a:rPr>
              <a:t>i</a:t>
            </a:r>
            <a:r>
              <a:rPr lang="en-US" sz="3600" b="1" i="1" dirty="0">
                <a:solidFill>
                  <a:srgbClr val="0070C0"/>
                </a:solidFill>
                <a:sym typeface="+mn-ea"/>
              </a:rPr>
              <a:t>-Learn Smart World Workbook</a:t>
            </a:r>
            <a:r>
              <a:rPr lang="en-US" sz="3600" i="1" dirty="0">
                <a:solidFill>
                  <a:srgbClr val="0070C0"/>
                </a:solidFill>
              </a:rPr>
              <a:t> on page 61.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writing notes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7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65.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Review Unit 10 (pages 110 &amp; 111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7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 </a:t>
            </a:r>
            <a:r>
              <a:rPr lang="en-US" sz="3600" i="1" dirty="0">
                <a:solidFill>
                  <a:srgbClr val="0070C0"/>
                </a:solidFill>
              </a:rPr>
              <a:t>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>
            <a:fillRect/>
          </a:stretch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>
            <a:fillRect/>
          </a:stretch>
        </p:blipFill>
        <p:spPr>
          <a:xfrm>
            <a:off x="1" y="411086"/>
            <a:ext cx="5882639" cy="60548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95531" y="588368"/>
            <a:ext cx="59809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write a formal email.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talk about how to make a town/city greener. 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" y="300213"/>
            <a:ext cx="9179809" cy="6119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816896"/>
            <a:ext cx="45475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groups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9592" y="3615576"/>
            <a:ext cx="99557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0070C0"/>
                </a:solidFill>
              </a:rPr>
              <a:t>What do you do to help your city (area) be better/ greener/ more eco-friendly?</a:t>
            </a:r>
          </a:p>
        </p:txBody>
      </p:sp>
      <p:pic>
        <p:nvPicPr>
          <p:cNvPr id="4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65" y="749982"/>
            <a:ext cx="3984595" cy="25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9" y="356118"/>
            <a:ext cx="11621871" cy="612865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4493856" y="474983"/>
            <a:ext cx="3113325" cy="1296955"/>
          </a:xfrm>
          <a:prstGeom prst="wedgeEllipseCallout">
            <a:avLst>
              <a:gd name="adj1" fmla="val 46453"/>
              <a:gd name="adj2" fmla="val 80000"/>
            </a:avLst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It’s writing time….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50" y="702860"/>
            <a:ext cx="2819575" cy="841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445073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writing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8909" y="445073"/>
            <a:ext cx="96427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42021"/>
                </a:solidFill>
              </a:rPr>
              <a:t>a. Read the notes on writing formal emails. Use the following sentences to replace the formal parts in Elizabeth’s email on page 82.</a:t>
            </a:r>
            <a:r>
              <a:rPr lang="en-US" sz="2800" b="1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2" y="2515005"/>
            <a:ext cx="3657600" cy="101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82" y="3726290"/>
            <a:ext cx="9839325" cy="1123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166"/>
            <a:ext cx="12172800" cy="5403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63746" y="1981196"/>
            <a:ext cx="48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63745" y="2594590"/>
            <a:ext cx="48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263745" y="3464066"/>
            <a:ext cx="48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263744" y="4746274"/>
            <a:ext cx="48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346" y="1981196"/>
            <a:ext cx="2313992" cy="3701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Hi Mayor Adam!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346" y="2647206"/>
            <a:ext cx="5679237" cy="3701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 wanted to say that </a:t>
            </a:r>
            <a:r>
              <a:rPr lang="en-US" sz="2000" b="1" dirty="0" err="1"/>
              <a:t>Windrush</a:t>
            </a:r>
            <a:r>
              <a:rPr lang="en-US" sz="2000" b="1" dirty="0"/>
              <a:t> City isn’t very clean.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773" y="3536310"/>
            <a:ext cx="7392965" cy="3701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Coal isn’t the best energy to use. Let’s use wind power.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0775" y="4746172"/>
            <a:ext cx="1138416" cy="37011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See you.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20" grpId="0"/>
      <p:bldP spid="2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445073"/>
            <a:ext cx="1604865" cy="400110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Pre - writing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91854" y="365971"/>
            <a:ext cx="915022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0070C0"/>
                </a:solidFill>
              </a:rPr>
              <a:t>Elicit important elements of an email.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2302"/>
            <a:ext cx="12192000" cy="541866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038109" y="1569628"/>
            <a:ext cx="4433454" cy="7520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Subject line: </a:t>
            </a:r>
            <a:r>
              <a:rPr lang="en-US" sz="2500" dirty="0">
                <a:solidFill>
                  <a:srgbClr val="0070C0"/>
                </a:solidFill>
              </a:rPr>
              <a:t>the first thing the reader sees in their inbox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42762" y="2355268"/>
            <a:ext cx="5512074" cy="498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Greetings: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>
                <a:solidFill>
                  <a:srgbClr val="0070C0"/>
                </a:solidFill>
              </a:rPr>
              <a:t>a salutation to the recipient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63274" y="3086431"/>
            <a:ext cx="5029499" cy="3989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Intro: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>
                <a:solidFill>
                  <a:srgbClr val="0070C0"/>
                </a:solidFill>
              </a:rPr>
              <a:t>the purpose of the email</a:t>
            </a:r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5809232" y="1945656"/>
            <a:ext cx="1228877" cy="2294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216290" y="2660069"/>
            <a:ext cx="526472" cy="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7994072" y="3886239"/>
            <a:ext cx="3298701" cy="498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Body: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>
                <a:solidFill>
                  <a:srgbClr val="0070C0"/>
                </a:solidFill>
              </a:rPr>
              <a:t>email text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7471778" y="3419372"/>
            <a:ext cx="522294" cy="147204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216289" y="5133145"/>
            <a:ext cx="7978183" cy="4987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rgbClr val="FF0000"/>
                </a:solidFill>
              </a:rPr>
              <a:t>Closing:</a:t>
            </a:r>
            <a:r>
              <a:rPr lang="en-US" sz="2500" dirty="0">
                <a:solidFill>
                  <a:srgbClr val="FF0000"/>
                </a:solidFill>
              </a:rPr>
              <a:t> </a:t>
            </a:r>
            <a:r>
              <a:rPr lang="en-US" sz="2500" dirty="0">
                <a:solidFill>
                  <a:srgbClr val="0070C0"/>
                </a:solidFill>
              </a:rPr>
              <a:t>a “best wishes” type phrase and your signature </a:t>
            </a:r>
          </a:p>
        </p:txBody>
      </p:sp>
      <p:cxnSp>
        <p:nvCxnSpPr>
          <p:cNvPr id="28" name="Straight Arrow Connector 27"/>
          <p:cNvCxnSpPr>
            <a:stCxn id="24" idx="1"/>
          </p:cNvCxnSpPr>
          <p:nvPr/>
        </p:nvCxnSpPr>
        <p:spPr>
          <a:xfrm flipH="1">
            <a:off x="2244439" y="5382527"/>
            <a:ext cx="97185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736802" y="3286977"/>
            <a:ext cx="526472" cy="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23" grpId="0" animBg="1"/>
      <p:bldP spid="15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727</Words>
  <Application>Microsoft Office PowerPoint</Application>
  <PresentationFormat>Widescreen</PresentationFormat>
  <Paragraphs>73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Bửu Vũ Trần Gia</cp:lastModifiedBy>
  <cp:revision>212</cp:revision>
  <dcterms:created xsi:type="dcterms:W3CDTF">2020-12-08T03:17:00Z</dcterms:created>
  <dcterms:modified xsi:type="dcterms:W3CDTF">2023-07-27T07:20:20Z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E97D117E337D45049AD6FDCC744B51CF</vt:lpwstr>
  </property>
  <property fmtid="{D5CDD505-2E9C-101B-9397-08002B2CF9AE}" pid="3" name="KSOProductBuildVer">
    <vt:lpwstr>1033-11.2.0.11486</vt:lpwstr>
  </property>
</Properties>
</file>